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slides/slide107.xml" ContentType="application/vnd.openxmlformats-officedocument.presentationml.slide+xml"/>
  <Override PartName="/ppt/slides/slide116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s/slide114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71" r:id="rId2"/>
    <p:sldId id="372" r:id="rId3"/>
    <p:sldId id="373" r:id="rId4"/>
    <p:sldId id="374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1" r:id="rId90"/>
    <p:sldId id="342" r:id="rId91"/>
    <p:sldId id="343" r:id="rId92"/>
    <p:sldId id="344" r:id="rId93"/>
    <p:sldId id="345" r:id="rId94"/>
    <p:sldId id="346" r:id="rId95"/>
    <p:sldId id="347" r:id="rId96"/>
    <p:sldId id="348" r:id="rId97"/>
    <p:sldId id="349" r:id="rId98"/>
    <p:sldId id="350" r:id="rId99"/>
    <p:sldId id="351" r:id="rId100"/>
    <p:sldId id="352" r:id="rId101"/>
    <p:sldId id="353" r:id="rId102"/>
    <p:sldId id="354" r:id="rId103"/>
    <p:sldId id="355" r:id="rId104"/>
    <p:sldId id="356" r:id="rId105"/>
    <p:sldId id="357" r:id="rId106"/>
    <p:sldId id="358" r:id="rId107"/>
    <p:sldId id="359" r:id="rId108"/>
    <p:sldId id="360" r:id="rId109"/>
    <p:sldId id="361" r:id="rId110"/>
    <p:sldId id="362" r:id="rId111"/>
    <p:sldId id="363" r:id="rId112"/>
    <p:sldId id="364" r:id="rId113"/>
    <p:sldId id="365" r:id="rId114"/>
    <p:sldId id="366" r:id="rId115"/>
    <p:sldId id="367" r:id="rId116"/>
    <p:sldId id="368" r:id="rId117"/>
    <p:sldId id="369" r:id="rId118"/>
    <p:sldId id="370" r:id="rId11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76" y="10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FFFFB7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33375" y="1828799"/>
            <a:ext cx="8810625" cy="5029200"/>
          </a:xfrm>
          <a:custGeom>
            <a:avLst/>
            <a:gdLst/>
            <a:ahLst/>
            <a:cxnLst/>
            <a:rect l="l" t="t" r="r" b="b"/>
            <a:pathLst>
              <a:path w="8810625" h="5029200">
                <a:moveTo>
                  <a:pt x="8810625" y="0"/>
                </a:moveTo>
                <a:lnTo>
                  <a:pt x="523875" y="0"/>
                </a:lnTo>
                <a:lnTo>
                  <a:pt x="523875" y="2789174"/>
                </a:lnTo>
                <a:lnTo>
                  <a:pt x="504825" y="2789174"/>
                </a:lnTo>
                <a:lnTo>
                  <a:pt x="504825" y="2800350"/>
                </a:lnTo>
                <a:lnTo>
                  <a:pt x="0" y="2800350"/>
                </a:lnTo>
                <a:lnTo>
                  <a:pt x="0" y="5029200"/>
                </a:lnTo>
                <a:lnTo>
                  <a:pt x="504825" y="5029200"/>
                </a:lnTo>
                <a:lnTo>
                  <a:pt x="8810625" y="5029200"/>
                </a:lnTo>
                <a:lnTo>
                  <a:pt x="8810625" y="2800350"/>
                </a:lnTo>
                <a:lnTo>
                  <a:pt x="8810625" y="2789174"/>
                </a:lnTo>
                <a:lnTo>
                  <a:pt x="8810625" y="0"/>
                </a:lnTo>
                <a:close/>
              </a:path>
            </a:pathLst>
          </a:custGeom>
          <a:solidFill>
            <a:srgbClr val="006600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9087" y="1828799"/>
            <a:ext cx="7832661" cy="5029199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644525" y="1363725"/>
            <a:ext cx="3138805" cy="1843405"/>
          </a:xfrm>
          <a:custGeom>
            <a:avLst/>
            <a:gdLst/>
            <a:ahLst/>
            <a:cxnLst/>
            <a:rect l="l" t="t" r="r" b="b"/>
            <a:pathLst>
              <a:path w="3138804" h="1843405">
                <a:moveTo>
                  <a:pt x="307174" y="1843024"/>
                </a:moveTo>
                <a:lnTo>
                  <a:pt x="258628" y="1835199"/>
                </a:lnTo>
                <a:lnTo>
                  <a:pt x="216466" y="1813409"/>
                </a:lnTo>
                <a:lnTo>
                  <a:pt x="183217" y="1780177"/>
                </a:lnTo>
                <a:lnTo>
                  <a:pt x="161411" y="1738026"/>
                </a:lnTo>
                <a:lnTo>
                  <a:pt x="153581" y="1689481"/>
                </a:lnTo>
                <a:lnTo>
                  <a:pt x="153581" y="1075054"/>
                </a:lnTo>
                <a:lnTo>
                  <a:pt x="145751" y="1026509"/>
                </a:lnTo>
                <a:lnTo>
                  <a:pt x="123949" y="984358"/>
                </a:lnTo>
                <a:lnTo>
                  <a:pt x="90704" y="951126"/>
                </a:lnTo>
                <a:lnTo>
                  <a:pt x="48544" y="929336"/>
                </a:lnTo>
                <a:lnTo>
                  <a:pt x="0" y="921512"/>
                </a:lnTo>
                <a:lnTo>
                  <a:pt x="48544" y="913674"/>
                </a:lnTo>
                <a:lnTo>
                  <a:pt x="90704" y="891852"/>
                </a:lnTo>
                <a:lnTo>
                  <a:pt x="123949" y="858582"/>
                </a:lnTo>
                <a:lnTo>
                  <a:pt x="145751" y="816400"/>
                </a:lnTo>
                <a:lnTo>
                  <a:pt x="153581" y="767841"/>
                </a:lnTo>
                <a:lnTo>
                  <a:pt x="153581" y="153543"/>
                </a:lnTo>
                <a:lnTo>
                  <a:pt x="161411" y="104997"/>
                </a:lnTo>
                <a:lnTo>
                  <a:pt x="183216" y="62846"/>
                </a:lnTo>
                <a:lnTo>
                  <a:pt x="216463" y="29614"/>
                </a:lnTo>
                <a:lnTo>
                  <a:pt x="258622" y="7824"/>
                </a:lnTo>
                <a:lnTo>
                  <a:pt x="307162" y="0"/>
                </a:lnTo>
              </a:path>
              <a:path w="3138804" h="1843405">
                <a:moveTo>
                  <a:pt x="2831338" y="0"/>
                </a:moveTo>
                <a:lnTo>
                  <a:pt x="2879883" y="7824"/>
                </a:lnTo>
                <a:lnTo>
                  <a:pt x="2922034" y="29614"/>
                </a:lnTo>
                <a:lnTo>
                  <a:pt x="2955266" y="62846"/>
                </a:lnTo>
                <a:lnTo>
                  <a:pt x="2977056" y="104997"/>
                </a:lnTo>
                <a:lnTo>
                  <a:pt x="2984880" y="153543"/>
                </a:lnTo>
                <a:lnTo>
                  <a:pt x="2984880" y="767841"/>
                </a:lnTo>
                <a:lnTo>
                  <a:pt x="2992718" y="816400"/>
                </a:lnTo>
                <a:lnTo>
                  <a:pt x="3014540" y="858582"/>
                </a:lnTo>
                <a:lnTo>
                  <a:pt x="3047810" y="891852"/>
                </a:lnTo>
                <a:lnTo>
                  <a:pt x="3089992" y="913674"/>
                </a:lnTo>
                <a:lnTo>
                  <a:pt x="3138551" y="921512"/>
                </a:lnTo>
                <a:lnTo>
                  <a:pt x="3089992" y="929336"/>
                </a:lnTo>
                <a:lnTo>
                  <a:pt x="3047810" y="951126"/>
                </a:lnTo>
                <a:lnTo>
                  <a:pt x="3014540" y="984358"/>
                </a:lnTo>
                <a:lnTo>
                  <a:pt x="2992718" y="1026509"/>
                </a:lnTo>
                <a:lnTo>
                  <a:pt x="2984880" y="1075054"/>
                </a:lnTo>
                <a:lnTo>
                  <a:pt x="2984880" y="1689481"/>
                </a:lnTo>
                <a:lnTo>
                  <a:pt x="2977056" y="1738026"/>
                </a:lnTo>
                <a:lnTo>
                  <a:pt x="2955266" y="1780177"/>
                </a:lnTo>
                <a:lnTo>
                  <a:pt x="2922034" y="1813409"/>
                </a:lnTo>
                <a:lnTo>
                  <a:pt x="2879883" y="1835199"/>
                </a:lnTo>
                <a:lnTo>
                  <a:pt x="2831338" y="184302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33375" y="1752600"/>
            <a:ext cx="8810625" cy="5105400"/>
          </a:xfrm>
          <a:custGeom>
            <a:avLst/>
            <a:gdLst/>
            <a:ahLst/>
            <a:cxnLst/>
            <a:rect l="l" t="t" r="r" b="b"/>
            <a:pathLst>
              <a:path w="8810625" h="5105400">
                <a:moveTo>
                  <a:pt x="8810625" y="0"/>
                </a:moveTo>
                <a:lnTo>
                  <a:pt x="531812" y="0"/>
                </a:lnTo>
                <a:lnTo>
                  <a:pt x="528637" y="2047875"/>
                </a:lnTo>
                <a:lnTo>
                  <a:pt x="0" y="2047875"/>
                </a:lnTo>
                <a:lnTo>
                  <a:pt x="9525" y="5095874"/>
                </a:lnTo>
                <a:lnTo>
                  <a:pt x="8810625" y="5105399"/>
                </a:lnTo>
                <a:lnTo>
                  <a:pt x="8810625" y="0"/>
                </a:lnTo>
                <a:close/>
              </a:path>
            </a:pathLst>
          </a:custGeom>
          <a:solidFill>
            <a:srgbClr val="0066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38200" y="3810000"/>
            <a:ext cx="8305800" cy="3048000"/>
          </a:xfrm>
          <a:custGeom>
            <a:avLst/>
            <a:gdLst/>
            <a:ahLst/>
            <a:cxnLst/>
            <a:rect l="l" t="t" r="r" b="b"/>
            <a:pathLst>
              <a:path w="8305800" h="3048000">
                <a:moveTo>
                  <a:pt x="0" y="0"/>
                </a:moveTo>
                <a:lnTo>
                  <a:pt x="0" y="3047999"/>
                </a:lnTo>
                <a:lnTo>
                  <a:pt x="8305800" y="3047999"/>
                </a:lnTo>
                <a:lnTo>
                  <a:pt x="830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600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9087" y="3773551"/>
            <a:ext cx="5484812" cy="3084447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8200" y="1752600"/>
            <a:ext cx="7769225" cy="51053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33375" y="1828799"/>
            <a:ext cx="8810625" cy="5029200"/>
          </a:xfrm>
          <a:custGeom>
            <a:avLst/>
            <a:gdLst/>
            <a:ahLst/>
            <a:cxnLst/>
            <a:rect l="l" t="t" r="r" b="b"/>
            <a:pathLst>
              <a:path w="8810625" h="5029200">
                <a:moveTo>
                  <a:pt x="8810625" y="0"/>
                </a:moveTo>
                <a:lnTo>
                  <a:pt x="523875" y="0"/>
                </a:lnTo>
                <a:lnTo>
                  <a:pt x="523875" y="2789174"/>
                </a:lnTo>
                <a:lnTo>
                  <a:pt x="504825" y="2789174"/>
                </a:lnTo>
                <a:lnTo>
                  <a:pt x="504825" y="2800350"/>
                </a:lnTo>
                <a:lnTo>
                  <a:pt x="0" y="2800350"/>
                </a:lnTo>
                <a:lnTo>
                  <a:pt x="0" y="5029200"/>
                </a:lnTo>
                <a:lnTo>
                  <a:pt x="504825" y="5029200"/>
                </a:lnTo>
                <a:lnTo>
                  <a:pt x="8810625" y="5029200"/>
                </a:lnTo>
                <a:lnTo>
                  <a:pt x="8810625" y="2800350"/>
                </a:lnTo>
                <a:lnTo>
                  <a:pt x="8810625" y="2789174"/>
                </a:lnTo>
                <a:lnTo>
                  <a:pt x="8810625" y="0"/>
                </a:lnTo>
                <a:close/>
              </a:path>
            </a:pathLst>
          </a:custGeom>
          <a:solidFill>
            <a:srgbClr val="006600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9087" y="1828800"/>
            <a:ext cx="7832661" cy="50291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43025" y="827753"/>
            <a:ext cx="1789430" cy="1202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69644" y="2901137"/>
            <a:ext cx="4908550" cy="3318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FFFFB7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3.png"/><Relationship Id="rId7" Type="http://schemas.openxmlformats.org/officeDocument/2006/relationships/image" Target="../media/image147.png"/><Relationship Id="rId12" Type="http://schemas.openxmlformats.org/officeDocument/2006/relationships/image" Target="../media/image1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117.png"/><Relationship Id="rId5" Type="http://schemas.openxmlformats.org/officeDocument/2006/relationships/image" Target="../media/image116.png"/><Relationship Id="rId10" Type="http://schemas.openxmlformats.org/officeDocument/2006/relationships/image" Target="../media/image110.png"/><Relationship Id="rId4" Type="http://schemas.openxmlformats.org/officeDocument/2006/relationships/image" Target="../media/image4.png"/><Relationship Id="rId9" Type="http://schemas.openxmlformats.org/officeDocument/2006/relationships/image" Target="../media/image109.png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5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3.png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12" Type="http://schemas.openxmlformats.org/officeDocument/2006/relationships/image" Target="../media/image17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14.png"/><Relationship Id="rId5" Type="http://schemas.openxmlformats.org/officeDocument/2006/relationships/image" Target="../media/image87.png"/><Relationship Id="rId10" Type="http://schemas.openxmlformats.org/officeDocument/2006/relationships/image" Target="../media/image89.png"/><Relationship Id="rId4" Type="http://schemas.openxmlformats.org/officeDocument/2006/relationships/image" Target="../media/image155.png"/><Relationship Id="rId9" Type="http://schemas.openxmlformats.org/officeDocument/2006/relationships/image" Target="../media/image88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8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160.png"/><Relationship Id="rId3" Type="http://schemas.openxmlformats.org/officeDocument/2006/relationships/image" Target="../media/image86.png"/><Relationship Id="rId7" Type="http://schemas.openxmlformats.org/officeDocument/2006/relationships/image" Target="../media/image88.png"/><Relationship Id="rId12" Type="http://schemas.openxmlformats.org/officeDocument/2006/relationships/image" Target="../media/image17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14.png"/><Relationship Id="rId5" Type="http://schemas.openxmlformats.org/officeDocument/2006/relationships/image" Target="../media/image87.png"/><Relationship Id="rId10" Type="http://schemas.openxmlformats.org/officeDocument/2006/relationships/image" Target="../media/image89.png"/><Relationship Id="rId4" Type="http://schemas.openxmlformats.org/officeDocument/2006/relationships/image" Target="../media/image155.png"/><Relationship Id="rId9" Type="http://schemas.openxmlformats.org/officeDocument/2006/relationships/image" Target="../media/image15.png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161.png"/><Relationship Id="rId3" Type="http://schemas.openxmlformats.org/officeDocument/2006/relationships/image" Target="../media/image86.png"/><Relationship Id="rId7" Type="http://schemas.openxmlformats.org/officeDocument/2006/relationships/image" Target="../media/image88.png"/><Relationship Id="rId12" Type="http://schemas.openxmlformats.org/officeDocument/2006/relationships/image" Target="../media/image17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14.png"/><Relationship Id="rId5" Type="http://schemas.openxmlformats.org/officeDocument/2006/relationships/image" Target="../media/image87.png"/><Relationship Id="rId10" Type="http://schemas.openxmlformats.org/officeDocument/2006/relationships/image" Target="../media/image89.png"/><Relationship Id="rId4" Type="http://schemas.openxmlformats.org/officeDocument/2006/relationships/image" Target="../media/image155.png"/><Relationship Id="rId9" Type="http://schemas.openxmlformats.org/officeDocument/2006/relationships/image" Target="../media/image15.png"/><Relationship Id="rId14" Type="http://schemas.openxmlformats.org/officeDocument/2006/relationships/image" Target="../media/image162.png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163.png"/><Relationship Id="rId3" Type="http://schemas.openxmlformats.org/officeDocument/2006/relationships/image" Target="../media/image86.png"/><Relationship Id="rId7" Type="http://schemas.openxmlformats.org/officeDocument/2006/relationships/image" Target="../media/image88.png"/><Relationship Id="rId12" Type="http://schemas.openxmlformats.org/officeDocument/2006/relationships/image" Target="../media/image17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14.png"/><Relationship Id="rId5" Type="http://schemas.openxmlformats.org/officeDocument/2006/relationships/image" Target="../media/image87.png"/><Relationship Id="rId10" Type="http://schemas.openxmlformats.org/officeDocument/2006/relationships/image" Target="../media/image89.png"/><Relationship Id="rId4" Type="http://schemas.openxmlformats.org/officeDocument/2006/relationships/image" Target="../media/image155.png"/><Relationship Id="rId9" Type="http://schemas.openxmlformats.org/officeDocument/2006/relationships/image" Target="../media/image15.png"/><Relationship Id="rId14" Type="http://schemas.openxmlformats.org/officeDocument/2006/relationships/image" Target="../media/image164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7" Type="http://schemas.openxmlformats.org/officeDocument/2006/relationships/image" Target="../media/image162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5" Type="http://schemas.openxmlformats.org/officeDocument/2006/relationships/image" Target="../media/image164.png"/><Relationship Id="rId4" Type="http://schemas.openxmlformats.org/officeDocument/2006/relationships/image" Target="../media/image163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png"/><Relationship Id="rId5" Type="http://schemas.openxmlformats.org/officeDocument/2006/relationships/image" Target="../media/image170.png"/><Relationship Id="rId4" Type="http://schemas.openxmlformats.org/officeDocument/2006/relationships/image" Target="../media/image169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6.png"/><Relationship Id="rId12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27.png"/><Relationship Id="rId4" Type="http://schemas.openxmlformats.org/officeDocument/2006/relationships/image" Target="../media/image25.png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7.png"/><Relationship Id="rId7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7.png"/><Relationship Id="rId7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7.png"/><Relationship Id="rId7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7.png"/><Relationship Id="rId7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7.png"/><Relationship Id="rId7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7.png"/><Relationship Id="rId7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7.png"/><Relationship Id="rId7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7.png"/><Relationship Id="rId7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7.png"/><Relationship Id="rId7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image" Target="../media/image36.png"/><Relationship Id="rId21" Type="http://schemas.openxmlformats.org/officeDocument/2006/relationships/image" Target="../media/image54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image" Target="../media/image35.png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image" Target="../media/image55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7.png"/><Relationship Id="rId7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0.png"/><Relationship Id="rId7" Type="http://schemas.openxmlformats.org/officeDocument/2006/relationships/image" Target="../media/image17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9.png"/><Relationship Id="rId5" Type="http://schemas.openxmlformats.org/officeDocument/2006/relationships/image" Target="../media/image27.png"/><Relationship Id="rId10" Type="http://schemas.openxmlformats.org/officeDocument/2006/relationships/image" Target="../media/image28.png"/><Relationship Id="rId4" Type="http://schemas.openxmlformats.org/officeDocument/2006/relationships/image" Target="../media/image12.png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28.png"/><Relationship Id="rId7" Type="http://schemas.openxmlformats.org/officeDocument/2006/relationships/image" Target="../media/image17.png"/><Relationship Id="rId12" Type="http://schemas.openxmlformats.org/officeDocument/2006/relationships/image" Target="../media/image76.png"/><Relationship Id="rId2" Type="http://schemas.openxmlformats.org/officeDocument/2006/relationships/image" Target="../media/image71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75.png"/><Relationship Id="rId5" Type="http://schemas.openxmlformats.org/officeDocument/2006/relationships/image" Target="../media/image16.png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4" Type="http://schemas.openxmlformats.org/officeDocument/2006/relationships/image" Target="../media/image29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73.png"/><Relationship Id="rId3" Type="http://schemas.openxmlformats.org/officeDocument/2006/relationships/image" Target="../media/image29.png"/><Relationship Id="rId7" Type="http://schemas.openxmlformats.org/officeDocument/2006/relationships/image" Target="../media/image77.png"/><Relationship Id="rId12" Type="http://schemas.openxmlformats.org/officeDocument/2006/relationships/image" Target="../media/image7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png"/><Relationship Id="rId11" Type="http://schemas.openxmlformats.org/officeDocument/2006/relationships/image" Target="../media/image72.png"/><Relationship Id="rId5" Type="http://schemas.openxmlformats.org/officeDocument/2006/relationships/image" Target="../media/image76.png"/><Relationship Id="rId10" Type="http://schemas.openxmlformats.org/officeDocument/2006/relationships/image" Target="../media/image17.png"/><Relationship Id="rId4" Type="http://schemas.openxmlformats.org/officeDocument/2006/relationships/image" Target="../media/image74.png"/><Relationship Id="rId9" Type="http://schemas.openxmlformats.org/officeDocument/2006/relationships/image" Target="../media/image26.png"/><Relationship Id="rId14" Type="http://schemas.openxmlformats.org/officeDocument/2006/relationships/image" Target="../media/image7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73.png"/><Relationship Id="rId3" Type="http://schemas.openxmlformats.org/officeDocument/2006/relationships/image" Target="../media/image29.png"/><Relationship Id="rId7" Type="http://schemas.openxmlformats.org/officeDocument/2006/relationships/image" Target="../media/image77.png"/><Relationship Id="rId12" Type="http://schemas.openxmlformats.org/officeDocument/2006/relationships/image" Target="../media/image7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png"/><Relationship Id="rId11" Type="http://schemas.openxmlformats.org/officeDocument/2006/relationships/image" Target="../media/image72.png"/><Relationship Id="rId5" Type="http://schemas.openxmlformats.org/officeDocument/2006/relationships/image" Target="../media/image76.png"/><Relationship Id="rId10" Type="http://schemas.openxmlformats.org/officeDocument/2006/relationships/image" Target="../media/image17.png"/><Relationship Id="rId4" Type="http://schemas.openxmlformats.org/officeDocument/2006/relationships/image" Target="../media/image74.png"/><Relationship Id="rId9" Type="http://schemas.openxmlformats.org/officeDocument/2006/relationships/image" Target="../media/image26.png"/><Relationship Id="rId14" Type="http://schemas.openxmlformats.org/officeDocument/2006/relationships/image" Target="../media/image7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73.png"/><Relationship Id="rId3" Type="http://schemas.openxmlformats.org/officeDocument/2006/relationships/image" Target="../media/image29.png"/><Relationship Id="rId7" Type="http://schemas.openxmlformats.org/officeDocument/2006/relationships/image" Target="../media/image77.png"/><Relationship Id="rId12" Type="http://schemas.openxmlformats.org/officeDocument/2006/relationships/image" Target="../media/image7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png"/><Relationship Id="rId11" Type="http://schemas.openxmlformats.org/officeDocument/2006/relationships/image" Target="../media/image72.png"/><Relationship Id="rId5" Type="http://schemas.openxmlformats.org/officeDocument/2006/relationships/image" Target="../media/image76.png"/><Relationship Id="rId10" Type="http://schemas.openxmlformats.org/officeDocument/2006/relationships/image" Target="../media/image17.png"/><Relationship Id="rId4" Type="http://schemas.openxmlformats.org/officeDocument/2006/relationships/image" Target="../media/image74.png"/><Relationship Id="rId9" Type="http://schemas.openxmlformats.org/officeDocument/2006/relationships/image" Target="../media/image26.png"/><Relationship Id="rId14" Type="http://schemas.openxmlformats.org/officeDocument/2006/relationships/image" Target="../media/image7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73.png"/><Relationship Id="rId3" Type="http://schemas.openxmlformats.org/officeDocument/2006/relationships/image" Target="../media/image29.png"/><Relationship Id="rId7" Type="http://schemas.openxmlformats.org/officeDocument/2006/relationships/image" Target="../media/image77.png"/><Relationship Id="rId12" Type="http://schemas.openxmlformats.org/officeDocument/2006/relationships/image" Target="../media/image7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png"/><Relationship Id="rId11" Type="http://schemas.openxmlformats.org/officeDocument/2006/relationships/image" Target="../media/image72.png"/><Relationship Id="rId5" Type="http://schemas.openxmlformats.org/officeDocument/2006/relationships/image" Target="../media/image76.png"/><Relationship Id="rId10" Type="http://schemas.openxmlformats.org/officeDocument/2006/relationships/image" Target="../media/image17.png"/><Relationship Id="rId4" Type="http://schemas.openxmlformats.org/officeDocument/2006/relationships/image" Target="../media/image74.png"/><Relationship Id="rId9" Type="http://schemas.openxmlformats.org/officeDocument/2006/relationships/image" Target="../media/image26.png"/><Relationship Id="rId14" Type="http://schemas.openxmlformats.org/officeDocument/2006/relationships/image" Target="../media/image7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73.png"/><Relationship Id="rId3" Type="http://schemas.openxmlformats.org/officeDocument/2006/relationships/image" Target="../media/image29.png"/><Relationship Id="rId7" Type="http://schemas.openxmlformats.org/officeDocument/2006/relationships/image" Target="../media/image77.png"/><Relationship Id="rId12" Type="http://schemas.openxmlformats.org/officeDocument/2006/relationships/image" Target="../media/image7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png"/><Relationship Id="rId11" Type="http://schemas.openxmlformats.org/officeDocument/2006/relationships/image" Target="../media/image72.png"/><Relationship Id="rId5" Type="http://schemas.openxmlformats.org/officeDocument/2006/relationships/image" Target="../media/image76.png"/><Relationship Id="rId10" Type="http://schemas.openxmlformats.org/officeDocument/2006/relationships/image" Target="../media/image17.png"/><Relationship Id="rId4" Type="http://schemas.openxmlformats.org/officeDocument/2006/relationships/image" Target="../media/image74.png"/><Relationship Id="rId9" Type="http://schemas.openxmlformats.org/officeDocument/2006/relationships/image" Target="../media/image26.png"/><Relationship Id="rId14" Type="http://schemas.openxmlformats.org/officeDocument/2006/relationships/image" Target="../media/image7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73.png"/><Relationship Id="rId3" Type="http://schemas.openxmlformats.org/officeDocument/2006/relationships/image" Target="../media/image29.png"/><Relationship Id="rId7" Type="http://schemas.openxmlformats.org/officeDocument/2006/relationships/image" Target="../media/image77.png"/><Relationship Id="rId12" Type="http://schemas.openxmlformats.org/officeDocument/2006/relationships/image" Target="../media/image7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png"/><Relationship Id="rId11" Type="http://schemas.openxmlformats.org/officeDocument/2006/relationships/image" Target="../media/image72.png"/><Relationship Id="rId5" Type="http://schemas.openxmlformats.org/officeDocument/2006/relationships/image" Target="../media/image76.png"/><Relationship Id="rId10" Type="http://schemas.openxmlformats.org/officeDocument/2006/relationships/image" Target="../media/image17.png"/><Relationship Id="rId4" Type="http://schemas.openxmlformats.org/officeDocument/2006/relationships/image" Target="../media/image74.png"/><Relationship Id="rId9" Type="http://schemas.openxmlformats.org/officeDocument/2006/relationships/image" Target="../media/image26.png"/><Relationship Id="rId14" Type="http://schemas.openxmlformats.org/officeDocument/2006/relationships/image" Target="../media/image7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73.png"/><Relationship Id="rId3" Type="http://schemas.openxmlformats.org/officeDocument/2006/relationships/image" Target="../media/image29.png"/><Relationship Id="rId7" Type="http://schemas.openxmlformats.org/officeDocument/2006/relationships/image" Target="../media/image77.png"/><Relationship Id="rId12" Type="http://schemas.openxmlformats.org/officeDocument/2006/relationships/image" Target="../media/image7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png"/><Relationship Id="rId11" Type="http://schemas.openxmlformats.org/officeDocument/2006/relationships/image" Target="../media/image72.png"/><Relationship Id="rId5" Type="http://schemas.openxmlformats.org/officeDocument/2006/relationships/image" Target="../media/image76.png"/><Relationship Id="rId10" Type="http://schemas.openxmlformats.org/officeDocument/2006/relationships/image" Target="../media/image17.png"/><Relationship Id="rId4" Type="http://schemas.openxmlformats.org/officeDocument/2006/relationships/image" Target="../media/image74.png"/><Relationship Id="rId9" Type="http://schemas.openxmlformats.org/officeDocument/2006/relationships/image" Target="../media/image26.png"/><Relationship Id="rId14" Type="http://schemas.openxmlformats.org/officeDocument/2006/relationships/image" Target="../media/image7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73.png"/><Relationship Id="rId3" Type="http://schemas.openxmlformats.org/officeDocument/2006/relationships/image" Target="../media/image29.png"/><Relationship Id="rId7" Type="http://schemas.openxmlformats.org/officeDocument/2006/relationships/image" Target="../media/image77.png"/><Relationship Id="rId12" Type="http://schemas.openxmlformats.org/officeDocument/2006/relationships/image" Target="../media/image7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png"/><Relationship Id="rId11" Type="http://schemas.openxmlformats.org/officeDocument/2006/relationships/image" Target="../media/image72.png"/><Relationship Id="rId5" Type="http://schemas.openxmlformats.org/officeDocument/2006/relationships/image" Target="../media/image76.png"/><Relationship Id="rId10" Type="http://schemas.openxmlformats.org/officeDocument/2006/relationships/image" Target="../media/image17.png"/><Relationship Id="rId4" Type="http://schemas.openxmlformats.org/officeDocument/2006/relationships/image" Target="../media/image74.png"/><Relationship Id="rId9" Type="http://schemas.openxmlformats.org/officeDocument/2006/relationships/image" Target="../media/image26.png"/><Relationship Id="rId14" Type="http://schemas.openxmlformats.org/officeDocument/2006/relationships/image" Target="../media/image7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73.png"/><Relationship Id="rId3" Type="http://schemas.openxmlformats.org/officeDocument/2006/relationships/image" Target="../media/image29.png"/><Relationship Id="rId7" Type="http://schemas.openxmlformats.org/officeDocument/2006/relationships/image" Target="../media/image77.png"/><Relationship Id="rId12" Type="http://schemas.openxmlformats.org/officeDocument/2006/relationships/image" Target="../media/image7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png"/><Relationship Id="rId11" Type="http://schemas.openxmlformats.org/officeDocument/2006/relationships/image" Target="../media/image72.png"/><Relationship Id="rId5" Type="http://schemas.openxmlformats.org/officeDocument/2006/relationships/image" Target="../media/image76.png"/><Relationship Id="rId10" Type="http://schemas.openxmlformats.org/officeDocument/2006/relationships/image" Target="../media/image17.png"/><Relationship Id="rId4" Type="http://schemas.openxmlformats.org/officeDocument/2006/relationships/image" Target="../media/image74.png"/><Relationship Id="rId9" Type="http://schemas.openxmlformats.org/officeDocument/2006/relationships/image" Target="../media/image26.png"/><Relationship Id="rId14" Type="http://schemas.openxmlformats.org/officeDocument/2006/relationships/image" Target="../media/image7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73.png"/><Relationship Id="rId3" Type="http://schemas.openxmlformats.org/officeDocument/2006/relationships/image" Target="../media/image29.png"/><Relationship Id="rId7" Type="http://schemas.openxmlformats.org/officeDocument/2006/relationships/image" Target="../media/image77.png"/><Relationship Id="rId12" Type="http://schemas.openxmlformats.org/officeDocument/2006/relationships/image" Target="../media/image7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png"/><Relationship Id="rId11" Type="http://schemas.openxmlformats.org/officeDocument/2006/relationships/image" Target="../media/image72.png"/><Relationship Id="rId5" Type="http://schemas.openxmlformats.org/officeDocument/2006/relationships/image" Target="../media/image76.png"/><Relationship Id="rId10" Type="http://schemas.openxmlformats.org/officeDocument/2006/relationships/image" Target="../media/image17.png"/><Relationship Id="rId4" Type="http://schemas.openxmlformats.org/officeDocument/2006/relationships/image" Target="../media/image74.png"/><Relationship Id="rId9" Type="http://schemas.openxmlformats.org/officeDocument/2006/relationships/image" Target="../media/image26.png"/><Relationship Id="rId14" Type="http://schemas.openxmlformats.org/officeDocument/2006/relationships/image" Target="../media/image7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73.png"/><Relationship Id="rId3" Type="http://schemas.openxmlformats.org/officeDocument/2006/relationships/image" Target="../media/image29.png"/><Relationship Id="rId7" Type="http://schemas.openxmlformats.org/officeDocument/2006/relationships/image" Target="../media/image77.png"/><Relationship Id="rId12" Type="http://schemas.openxmlformats.org/officeDocument/2006/relationships/image" Target="../media/image7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png"/><Relationship Id="rId11" Type="http://schemas.openxmlformats.org/officeDocument/2006/relationships/image" Target="../media/image72.png"/><Relationship Id="rId5" Type="http://schemas.openxmlformats.org/officeDocument/2006/relationships/image" Target="../media/image76.png"/><Relationship Id="rId10" Type="http://schemas.openxmlformats.org/officeDocument/2006/relationships/image" Target="../media/image17.png"/><Relationship Id="rId4" Type="http://schemas.openxmlformats.org/officeDocument/2006/relationships/image" Target="../media/image74.png"/><Relationship Id="rId9" Type="http://schemas.openxmlformats.org/officeDocument/2006/relationships/image" Target="../media/image26.png"/><Relationship Id="rId14" Type="http://schemas.openxmlformats.org/officeDocument/2006/relationships/image" Target="../media/image7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73.png"/><Relationship Id="rId3" Type="http://schemas.openxmlformats.org/officeDocument/2006/relationships/image" Target="../media/image29.png"/><Relationship Id="rId7" Type="http://schemas.openxmlformats.org/officeDocument/2006/relationships/image" Target="../media/image77.png"/><Relationship Id="rId12" Type="http://schemas.openxmlformats.org/officeDocument/2006/relationships/image" Target="../media/image7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png"/><Relationship Id="rId11" Type="http://schemas.openxmlformats.org/officeDocument/2006/relationships/image" Target="../media/image72.png"/><Relationship Id="rId5" Type="http://schemas.openxmlformats.org/officeDocument/2006/relationships/image" Target="../media/image76.png"/><Relationship Id="rId10" Type="http://schemas.openxmlformats.org/officeDocument/2006/relationships/image" Target="../media/image17.png"/><Relationship Id="rId4" Type="http://schemas.openxmlformats.org/officeDocument/2006/relationships/image" Target="../media/image74.png"/><Relationship Id="rId9" Type="http://schemas.openxmlformats.org/officeDocument/2006/relationships/image" Target="../media/image26.png"/><Relationship Id="rId14" Type="http://schemas.openxmlformats.org/officeDocument/2006/relationships/image" Target="../media/image7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73.png"/><Relationship Id="rId3" Type="http://schemas.openxmlformats.org/officeDocument/2006/relationships/image" Target="../media/image29.png"/><Relationship Id="rId7" Type="http://schemas.openxmlformats.org/officeDocument/2006/relationships/image" Target="../media/image77.png"/><Relationship Id="rId12" Type="http://schemas.openxmlformats.org/officeDocument/2006/relationships/image" Target="../media/image7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png"/><Relationship Id="rId11" Type="http://schemas.openxmlformats.org/officeDocument/2006/relationships/image" Target="../media/image72.png"/><Relationship Id="rId5" Type="http://schemas.openxmlformats.org/officeDocument/2006/relationships/image" Target="../media/image76.png"/><Relationship Id="rId10" Type="http://schemas.openxmlformats.org/officeDocument/2006/relationships/image" Target="../media/image17.png"/><Relationship Id="rId4" Type="http://schemas.openxmlformats.org/officeDocument/2006/relationships/image" Target="../media/image74.png"/><Relationship Id="rId9" Type="http://schemas.openxmlformats.org/officeDocument/2006/relationships/image" Target="../media/image26.png"/><Relationship Id="rId14" Type="http://schemas.openxmlformats.org/officeDocument/2006/relationships/image" Target="../media/image79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73.png"/><Relationship Id="rId3" Type="http://schemas.openxmlformats.org/officeDocument/2006/relationships/image" Target="../media/image29.png"/><Relationship Id="rId7" Type="http://schemas.openxmlformats.org/officeDocument/2006/relationships/image" Target="../media/image77.png"/><Relationship Id="rId12" Type="http://schemas.openxmlformats.org/officeDocument/2006/relationships/image" Target="../media/image7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png"/><Relationship Id="rId11" Type="http://schemas.openxmlformats.org/officeDocument/2006/relationships/image" Target="../media/image72.png"/><Relationship Id="rId5" Type="http://schemas.openxmlformats.org/officeDocument/2006/relationships/image" Target="../media/image76.png"/><Relationship Id="rId10" Type="http://schemas.openxmlformats.org/officeDocument/2006/relationships/image" Target="../media/image17.png"/><Relationship Id="rId4" Type="http://schemas.openxmlformats.org/officeDocument/2006/relationships/image" Target="../media/image74.png"/><Relationship Id="rId9" Type="http://schemas.openxmlformats.org/officeDocument/2006/relationships/image" Target="../media/image26.png"/><Relationship Id="rId14" Type="http://schemas.openxmlformats.org/officeDocument/2006/relationships/image" Target="../media/image7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73.png"/><Relationship Id="rId3" Type="http://schemas.openxmlformats.org/officeDocument/2006/relationships/image" Target="../media/image29.png"/><Relationship Id="rId7" Type="http://schemas.openxmlformats.org/officeDocument/2006/relationships/image" Target="../media/image77.png"/><Relationship Id="rId12" Type="http://schemas.openxmlformats.org/officeDocument/2006/relationships/image" Target="../media/image7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png"/><Relationship Id="rId11" Type="http://schemas.openxmlformats.org/officeDocument/2006/relationships/image" Target="../media/image72.png"/><Relationship Id="rId5" Type="http://schemas.openxmlformats.org/officeDocument/2006/relationships/image" Target="../media/image76.png"/><Relationship Id="rId10" Type="http://schemas.openxmlformats.org/officeDocument/2006/relationships/image" Target="../media/image17.png"/><Relationship Id="rId4" Type="http://schemas.openxmlformats.org/officeDocument/2006/relationships/image" Target="../media/image74.png"/><Relationship Id="rId9" Type="http://schemas.openxmlformats.org/officeDocument/2006/relationships/image" Target="../media/image26.png"/><Relationship Id="rId14" Type="http://schemas.openxmlformats.org/officeDocument/2006/relationships/image" Target="../media/image79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73.png"/><Relationship Id="rId3" Type="http://schemas.openxmlformats.org/officeDocument/2006/relationships/image" Target="../media/image29.png"/><Relationship Id="rId7" Type="http://schemas.openxmlformats.org/officeDocument/2006/relationships/image" Target="../media/image77.png"/><Relationship Id="rId12" Type="http://schemas.openxmlformats.org/officeDocument/2006/relationships/image" Target="../media/image7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png"/><Relationship Id="rId11" Type="http://schemas.openxmlformats.org/officeDocument/2006/relationships/image" Target="../media/image72.png"/><Relationship Id="rId5" Type="http://schemas.openxmlformats.org/officeDocument/2006/relationships/image" Target="../media/image76.png"/><Relationship Id="rId10" Type="http://schemas.openxmlformats.org/officeDocument/2006/relationships/image" Target="../media/image17.png"/><Relationship Id="rId4" Type="http://schemas.openxmlformats.org/officeDocument/2006/relationships/image" Target="../media/image74.png"/><Relationship Id="rId9" Type="http://schemas.openxmlformats.org/officeDocument/2006/relationships/image" Target="../media/image26.png"/><Relationship Id="rId14" Type="http://schemas.openxmlformats.org/officeDocument/2006/relationships/image" Target="../media/image79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73.png"/><Relationship Id="rId3" Type="http://schemas.openxmlformats.org/officeDocument/2006/relationships/image" Target="../media/image29.png"/><Relationship Id="rId7" Type="http://schemas.openxmlformats.org/officeDocument/2006/relationships/image" Target="../media/image77.png"/><Relationship Id="rId12" Type="http://schemas.openxmlformats.org/officeDocument/2006/relationships/image" Target="../media/image7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png"/><Relationship Id="rId11" Type="http://schemas.openxmlformats.org/officeDocument/2006/relationships/image" Target="../media/image72.png"/><Relationship Id="rId5" Type="http://schemas.openxmlformats.org/officeDocument/2006/relationships/image" Target="../media/image76.png"/><Relationship Id="rId10" Type="http://schemas.openxmlformats.org/officeDocument/2006/relationships/image" Target="../media/image17.png"/><Relationship Id="rId4" Type="http://schemas.openxmlformats.org/officeDocument/2006/relationships/image" Target="../media/image74.png"/><Relationship Id="rId9" Type="http://schemas.openxmlformats.org/officeDocument/2006/relationships/image" Target="../media/image26.png"/><Relationship Id="rId14" Type="http://schemas.openxmlformats.org/officeDocument/2006/relationships/image" Target="../media/image7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73.png"/><Relationship Id="rId3" Type="http://schemas.openxmlformats.org/officeDocument/2006/relationships/image" Target="../media/image29.png"/><Relationship Id="rId7" Type="http://schemas.openxmlformats.org/officeDocument/2006/relationships/image" Target="../media/image77.png"/><Relationship Id="rId12" Type="http://schemas.openxmlformats.org/officeDocument/2006/relationships/image" Target="../media/image7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png"/><Relationship Id="rId11" Type="http://schemas.openxmlformats.org/officeDocument/2006/relationships/image" Target="../media/image72.png"/><Relationship Id="rId5" Type="http://schemas.openxmlformats.org/officeDocument/2006/relationships/image" Target="../media/image76.png"/><Relationship Id="rId10" Type="http://schemas.openxmlformats.org/officeDocument/2006/relationships/image" Target="../media/image17.png"/><Relationship Id="rId4" Type="http://schemas.openxmlformats.org/officeDocument/2006/relationships/image" Target="../media/image74.png"/><Relationship Id="rId9" Type="http://schemas.openxmlformats.org/officeDocument/2006/relationships/image" Target="../media/image26.png"/><Relationship Id="rId14" Type="http://schemas.openxmlformats.org/officeDocument/2006/relationships/image" Target="../media/image79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73.png"/><Relationship Id="rId3" Type="http://schemas.openxmlformats.org/officeDocument/2006/relationships/image" Target="../media/image29.png"/><Relationship Id="rId7" Type="http://schemas.openxmlformats.org/officeDocument/2006/relationships/image" Target="../media/image77.png"/><Relationship Id="rId12" Type="http://schemas.openxmlformats.org/officeDocument/2006/relationships/image" Target="../media/image7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png"/><Relationship Id="rId11" Type="http://schemas.openxmlformats.org/officeDocument/2006/relationships/image" Target="../media/image72.png"/><Relationship Id="rId5" Type="http://schemas.openxmlformats.org/officeDocument/2006/relationships/image" Target="../media/image76.png"/><Relationship Id="rId10" Type="http://schemas.openxmlformats.org/officeDocument/2006/relationships/image" Target="../media/image17.png"/><Relationship Id="rId4" Type="http://schemas.openxmlformats.org/officeDocument/2006/relationships/image" Target="../media/image74.png"/><Relationship Id="rId9" Type="http://schemas.openxmlformats.org/officeDocument/2006/relationships/image" Target="../media/image26.png"/><Relationship Id="rId14" Type="http://schemas.openxmlformats.org/officeDocument/2006/relationships/image" Target="../media/image7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73.png"/><Relationship Id="rId3" Type="http://schemas.openxmlformats.org/officeDocument/2006/relationships/image" Target="../media/image29.png"/><Relationship Id="rId7" Type="http://schemas.openxmlformats.org/officeDocument/2006/relationships/image" Target="../media/image77.png"/><Relationship Id="rId12" Type="http://schemas.openxmlformats.org/officeDocument/2006/relationships/image" Target="../media/image7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72.png"/><Relationship Id="rId5" Type="http://schemas.openxmlformats.org/officeDocument/2006/relationships/image" Target="../media/image76.png"/><Relationship Id="rId15" Type="http://schemas.openxmlformats.org/officeDocument/2006/relationships/image" Target="../media/image81.png"/><Relationship Id="rId10" Type="http://schemas.openxmlformats.org/officeDocument/2006/relationships/image" Target="../media/image17.png"/><Relationship Id="rId4" Type="http://schemas.openxmlformats.org/officeDocument/2006/relationships/image" Target="../media/image74.png"/><Relationship Id="rId9" Type="http://schemas.openxmlformats.org/officeDocument/2006/relationships/image" Target="../media/image26.png"/><Relationship Id="rId14" Type="http://schemas.openxmlformats.org/officeDocument/2006/relationships/image" Target="../media/image7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31.png"/><Relationship Id="rId3" Type="http://schemas.openxmlformats.org/officeDocument/2006/relationships/image" Target="../media/image85.png"/><Relationship Id="rId7" Type="http://schemas.openxmlformats.org/officeDocument/2006/relationships/image" Target="../media/image88.png"/><Relationship Id="rId12" Type="http://schemas.openxmlformats.org/officeDocument/2006/relationships/image" Target="../media/image17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14.png"/><Relationship Id="rId5" Type="http://schemas.openxmlformats.org/officeDocument/2006/relationships/image" Target="../media/image87.png"/><Relationship Id="rId10" Type="http://schemas.openxmlformats.org/officeDocument/2006/relationships/image" Target="../media/image15.png"/><Relationship Id="rId4" Type="http://schemas.openxmlformats.org/officeDocument/2006/relationships/image" Target="../media/image86.png"/><Relationship Id="rId9" Type="http://schemas.openxmlformats.org/officeDocument/2006/relationships/image" Target="../media/image90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6.png"/><Relationship Id="rId7" Type="http://schemas.openxmlformats.org/officeDocument/2006/relationships/image" Target="../media/image15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0.png"/><Relationship Id="rId11" Type="http://schemas.openxmlformats.org/officeDocument/2006/relationships/image" Target="../media/image17.png"/><Relationship Id="rId5" Type="http://schemas.openxmlformats.org/officeDocument/2006/relationships/image" Target="../media/image84.png"/><Relationship Id="rId10" Type="http://schemas.openxmlformats.org/officeDocument/2006/relationships/image" Target="../media/image14.png"/><Relationship Id="rId4" Type="http://schemas.openxmlformats.org/officeDocument/2006/relationships/image" Target="../media/image87.png"/><Relationship Id="rId9" Type="http://schemas.openxmlformats.org/officeDocument/2006/relationships/image" Target="../media/image89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6.png"/><Relationship Id="rId7" Type="http://schemas.openxmlformats.org/officeDocument/2006/relationships/image" Target="../media/image15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0.png"/><Relationship Id="rId11" Type="http://schemas.openxmlformats.org/officeDocument/2006/relationships/image" Target="../media/image17.png"/><Relationship Id="rId5" Type="http://schemas.openxmlformats.org/officeDocument/2006/relationships/image" Target="../media/image84.png"/><Relationship Id="rId10" Type="http://schemas.openxmlformats.org/officeDocument/2006/relationships/image" Target="../media/image14.png"/><Relationship Id="rId4" Type="http://schemas.openxmlformats.org/officeDocument/2006/relationships/image" Target="../media/image87.png"/><Relationship Id="rId9" Type="http://schemas.openxmlformats.org/officeDocument/2006/relationships/image" Target="../media/image89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6.png"/><Relationship Id="rId7" Type="http://schemas.openxmlformats.org/officeDocument/2006/relationships/image" Target="../media/image15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0.png"/><Relationship Id="rId11" Type="http://schemas.openxmlformats.org/officeDocument/2006/relationships/image" Target="../media/image17.png"/><Relationship Id="rId5" Type="http://schemas.openxmlformats.org/officeDocument/2006/relationships/image" Target="../media/image84.png"/><Relationship Id="rId10" Type="http://schemas.openxmlformats.org/officeDocument/2006/relationships/image" Target="../media/image14.png"/><Relationship Id="rId4" Type="http://schemas.openxmlformats.org/officeDocument/2006/relationships/image" Target="../media/image87.png"/><Relationship Id="rId9" Type="http://schemas.openxmlformats.org/officeDocument/2006/relationships/image" Target="../media/image89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6.png"/><Relationship Id="rId7" Type="http://schemas.openxmlformats.org/officeDocument/2006/relationships/image" Target="../media/image15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0.png"/><Relationship Id="rId11" Type="http://schemas.openxmlformats.org/officeDocument/2006/relationships/image" Target="../media/image17.png"/><Relationship Id="rId5" Type="http://schemas.openxmlformats.org/officeDocument/2006/relationships/image" Target="../media/image84.png"/><Relationship Id="rId10" Type="http://schemas.openxmlformats.org/officeDocument/2006/relationships/image" Target="../media/image14.png"/><Relationship Id="rId4" Type="http://schemas.openxmlformats.org/officeDocument/2006/relationships/image" Target="../media/image87.png"/><Relationship Id="rId9" Type="http://schemas.openxmlformats.org/officeDocument/2006/relationships/image" Target="../media/image89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6.png"/><Relationship Id="rId7" Type="http://schemas.openxmlformats.org/officeDocument/2006/relationships/image" Target="../media/image15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0.png"/><Relationship Id="rId11" Type="http://schemas.openxmlformats.org/officeDocument/2006/relationships/image" Target="../media/image17.png"/><Relationship Id="rId5" Type="http://schemas.openxmlformats.org/officeDocument/2006/relationships/image" Target="../media/image84.png"/><Relationship Id="rId10" Type="http://schemas.openxmlformats.org/officeDocument/2006/relationships/image" Target="../media/image14.png"/><Relationship Id="rId4" Type="http://schemas.openxmlformats.org/officeDocument/2006/relationships/image" Target="../media/image87.png"/><Relationship Id="rId9" Type="http://schemas.openxmlformats.org/officeDocument/2006/relationships/image" Target="../media/image89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6.png"/><Relationship Id="rId7" Type="http://schemas.openxmlformats.org/officeDocument/2006/relationships/image" Target="../media/image15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0.png"/><Relationship Id="rId11" Type="http://schemas.openxmlformats.org/officeDocument/2006/relationships/image" Target="../media/image17.png"/><Relationship Id="rId5" Type="http://schemas.openxmlformats.org/officeDocument/2006/relationships/image" Target="../media/image84.png"/><Relationship Id="rId10" Type="http://schemas.openxmlformats.org/officeDocument/2006/relationships/image" Target="../media/image14.png"/><Relationship Id="rId4" Type="http://schemas.openxmlformats.org/officeDocument/2006/relationships/image" Target="../media/image87.png"/><Relationship Id="rId9" Type="http://schemas.openxmlformats.org/officeDocument/2006/relationships/image" Target="../media/image8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6.png"/><Relationship Id="rId7" Type="http://schemas.openxmlformats.org/officeDocument/2006/relationships/image" Target="../media/image15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0.png"/><Relationship Id="rId11" Type="http://schemas.openxmlformats.org/officeDocument/2006/relationships/image" Target="../media/image17.png"/><Relationship Id="rId5" Type="http://schemas.openxmlformats.org/officeDocument/2006/relationships/image" Target="../media/image84.png"/><Relationship Id="rId10" Type="http://schemas.openxmlformats.org/officeDocument/2006/relationships/image" Target="../media/image14.png"/><Relationship Id="rId4" Type="http://schemas.openxmlformats.org/officeDocument/2006/relationships/image" Target="../media/image87.png"/><Relationship Id="rId9" Type="http://schemas.openxmlformats.org/officeDocument/2006/relationships/image" Target="../media/image89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6.png"/><Relationship Id="rId7" Type="http://schemas.openxmlformats.org/officeDocument/2006/relationships/image" Target="../media/image15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0.png"/><Relationship Id="rId11" Type="http://schemas.openxmlformats.org/officeDocument/2006/relationships/image" Target="../media/image17.png"/><Relationship Id="rId5" Type="http://schemas.openxmlformats.org/officeDocument/2006/relationships/image" Target="../media/image84.png"/><Relationship Id="rId10" Type="http://schemas.openxmlformats.org/officeDocument/2006/relationships/image" Target="../media/image14.png"/><Relationship Id="rId4" Type="http://schemas.openxmlformats.org/officeDocument/2006/relationships/image" Target="../media/image87.png"/><Relationship Id="rId9" Type="http://schemas.openxmlformats.org/officeDocument/2006/relationships/image" Target="../media/image8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7.png"/><Relationship Id="rId7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29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7.png"/><Relationship Id="rId7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29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7.png"/><Relationship Id="rId7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10" Type="http://schemas.openxmlformats.org/officeDocument/2006/relationships/image" Target="../media/image97.png"/><Relationship Id="rId4" Type="http://schemas.openxmlformats.org/officeDocument/2006/relationships/image" Target="../media/image14.png"/><Relationship Id="rId9" Type="http://schemas.openxmlformats.org/officeDocument/2006/relationships/image" Target="../media/image29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3.png"/><Relationship Id="rId7" Type="http://schemas.openxmlformats.org/officeDocument/2006/relationships/image" Target="../media/image17.png"/><Relationship Id="rId12" Type="http://schemas.openxmlformats.org/officeDocument/2006/relationships/image" Target="../media/image104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9.png"/><Relationship Id="rId5" Type="http://schemas.openxmlformats.org/officeDocument/2006/relationships/image" Target="../media/image27.png"/><Relationship Id="rId10" Type="http://schemas.openxmlformats.org/officeDocument/2006/relationships/image" Target="../media/image28.png"/><Relationship Id="rId4" Type="http://schemas.openxmlformats.org/officeDocument/2006/relationships/image" Target="../media/image12.png"/><Relationship Id="rId9" Type="http://schemas.openxmlformats.org/officeDocument/2006/relationships/image" Target="../media/image26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3.png"/><Relationship Id="rId7" Type="http://schemas.openxmlformats.org/officeDocument/2006/relationships/image" Target="../media/image17.png"/><Relationship Id="rId12" Type="http://schemas.openxmlformats.org/officeDocument/2006/relationships/image" Target="../media/image105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9.png"/><Relationship Id="rId5" Type="http://schemas.openxmlformats.org/officeDocument/2006/relationships/image" Target="../media/image27.png"/><Relationship Id="rId10" Type="http://schemas.openxmlformats.org/officeDocument/2006/relationships/image" Target="../media/image28.png"/><Relationship Id="rId4" Type="http://schemas.openxmlformats.org/officeDocument/2006/relationships/image" Target="../media/image12.png"/><Relationship Id="rId9" Type="http://schemas.openxmlformats.org/officeDocument/2006/relationships/image" Target="../media/image26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7.png"/><Relationship Id="rId7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80.png"/><Relationship Id="rId5" Type="http://schemas.openxmlformats.org/officeDocument/2006/relationships/image" Target="../media/image17.png"/><Relationship Id="rId10" Type="http://schemas.openxmlformats.org/officeDocument/2006/relationships/image" Target="../media/image106.png"/><Relationship Id="rId4" Type="http://schemas.openxmlformats.org/officeDocument/2006/relationships/image" Target="../media/image14.png"/><Relationship Id="rId9" Type="http://schemas.openxmlformats.org/officeDocument/2006/relationships/image" Target="../media/image29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108.png"/><Relationship Id="rId7" Type="http://schemas.openxmlformats.org/officeDocument/2006/relationships/image" Target="../media/image118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7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32.png"/><Relationship Id="rId18" Type="http://schemas.openxmlformats.org/officeDocument/2006/relationships/image" Target="../media/image135.png"/><Relationship Id="rId3" Type="http://schemas.openxmlformats.org/officeDocument/2006/relationships/image" Target="../media/image124.png"/><Relationship Id="rId7" Type="http://schemas.openxmlformats.org/officeDocument/2006/relationships/image" Target="../media/image126.png"/><Relationship Id="rId12" Type="http://schemas.openxmlformats.org/officeDocument/2006/relationships/image" Target="../media/image131.png"/><Relationship Id="rId17" Type="http://schemas.openxmlformats.org/officeDocument/2006/relationships/image" Target="../media/image79.png"/><Relationship Id="rId2" Type="http://schemas.openxmlformats.org/officeDocument/2006/relationships/image" Target="../media/image123.png"/><Relationship Id="rId16" Type="http://schemas.openxmlformats.org/officeDocument/2006/relationships/image" Target="../media/image1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5.png"/><Relationship Id="rId11" Type="http://schemas.openxmlformats.org/officeDocument/2006/relationships/image" Target="../media/image130.png"/><Relationship Id="rId5" Type="http://schemas.openxmlformats.org/officeDocument/2006/relationships/image" Target="../media/image29.png"/><Relationship Id="rId15" Type="http://schemas.openxmlformats.org/officeDocument/2006/relationships/image" Target="../media/image78.png"/><Relationship Id="rId10" Type="http://schemas.openxmlformats.org/officeDocument/2006/relationships/image" Target="../media/image129.png"/><Relationship Id="rId19" Type="http://schemas.openxmlformats.org/officeDocument/2006/relationships/image" Target="../media/image136.png"/><Relationship Id="rId4" Type="http://schemas.openxmlformats.org/officeDocument/2006/relationships/image" Target="../media/image28.png"/><Relationship Id="rId9" Type="http://schemas.openxmlformats.org/officeDocument/2006/relationships/image" Target="../media/image128.png"/><Relationship Id="rId14" Type="http://schemas.openxmlformats.org/officeDocument/2006/relationships/image" Target="../media/image133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79.png"/><Relationship Id="rId3" Type="http://schemas.openxmlformats.org/officeDocument/2006/relationships/image" Target="../media/image124.png"/><Relationship Id="rId7" Type="http://schemas.openxmlformats.org/officeDocument/2006/relationships/image" Target="../media/image126.png"/><Relationship Id="rId12" Type="http://schemas.openxmlformats.org/officeDocument/2006/relationships/image" Target="../media/image13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5.png"/><Relationship Id="rId11" Type="http://schemas.openxmlformats.org/officeDocument/2006/relationships/image" Target="../media/image78.png"/><Relationship Id="rId5" Type="http://schemas.openxmlformats.org/officeDocument/2006/relationships/image" Target="../media/image29.png"/><Relationship Id="rId10" Type="http://schemas.openxmlformats.org/officeDocument/2006/relationships/image" Target="../media/image133.png"/><Relationship Id="rId4" Type="http://schemas.openxmlformats.org/officeDocument/2006/relationships/image" Target="../media/image28.png"/><Relationship Id="rId9" Type="http://schemas.openxmlformats.org/officeDocument/2006/relationships/image" Target="../media/image128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79.png"/><Relationship Id="rId3" Type="http://schemas.openxmlformats.org/officeDocument/2006/relationships/image" Target="../media/image124.png"/><Relationship Id="rId7" Type="http://schemas.openxmlformats.org/officeDocument/2006/relationships/image" Target="../media/image126.png"/><Relationship Id="rId12" Type="http://schemas.openxmlformats.org/officeDocument/2006/relationships/image" Target="../media/image13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5.png"/><Relationship Id="rId11" Type="http://schemas.openxmlformats.org/officeDocument/2006/relationships/image" Target="../media/image78.png"/><Relationship Id="rId5" Type="http://schemas.openxmlformats.org/officeDocument/2006/relationships/image" Target="../media/image29.png"/><Relationship Id="rId10" Type="http://schemas.openxmlformats.org/officeDocument/2006/relationships/image" Target="../media/image133.png"/><Relationship Id="rId4" Type="http://schemas.openxmlformats.org/officeDocument/2006/relationships/image" Target="../media/image28.png"/><Relationship Id="rId9" Type="http://schemas.openxmlformats.org/officeDocument/2006/relationships/image" Target="../media/image128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79.png"/><Relationship Id="rId3" Type="http://schemas.openxmlformats.org/officeDocument/2006/relationships/image" Target="../media/image124.png"/><Relationship Id="rId7" Type="http://schemas.openxmlformats.org/officeDocument/2006/relationships/image" Target="../media/image126.png"/><Relationship Id="rId12" Type="http://schemas.openxmlformats.org/officeDocument/2006/relationships/image" Target="../media/image13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5.png"/><Relationship Id="rId11" Type="http://schemas.openxmlformats.org/officeDocument/2006/relationships/image" Target="../media/image78.png"/><Relationship Id="rId5" Type="http://schemas.openxmlformats.org/officeDocument/2006/relationships/image" Target="../media/image29.png"/><Relationship Id="rId10" Type="http://schemas.openxmlformats.org/officeDocument/2006/relationships/image" Target="../media/image133.png"/><Relationship Id="rId4" Type="http://schemas.openxmlformats.org/officeDocument/2006/relationships/image" Target="../media/image28.png"/><Relationship Id="rId9" Type="http://schemas.openxmlformats.org/officeDocument/2006/relationships/image" Target="../media/image128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79.png"/><Relationship Id="rId3" Type="http://schemas.openxmlformats.org/officeDocument/2006/relationships/image" Target="../media/image124.png"/><Relationship Id="rId7" Type="http://schemas.openxmlformats.org/officeDocument/2006/relationships/image" Target="../media/image126.png"/><Relationship Id="rId12" Type="http://schemas.openxmlformats.org/officeDocument/2006/relationships/image" Target="../media/image13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5.png"/><Relationship Id="rId11" Type="http://schemas.openxmlformats.org/officeDocument/2006/relationships/image" Target="../media/image78.png"/><Relationship Id="rId5" Type="http://schemas.openxmlformats.org/officeDocument/2006/relationships/image" Target="../media/image29.png"/><Relationship Id="rId10" Type="http://schemas.openxmlformats.org/officeDocument/2006/relationships/image" Target="../media/image133.png"/><Relationship Id="rId4" Type="http://schemas.openxmlformats.org/officeDocument/2006/relationships/image" Target="../media/image28.png"/><Relationship Id="rId9" Type="http://schemas.openxmlformats.org/officeDocument/2006/relationships/image" Target="../media/image128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79.png"/><Relationship Id="rId3" Type="http://schemas.openxmlformats.org/officeDocument/2006/relationships/image" Target="../media/image124.png"/><Relationship Id="rId7" Type="http://schemas.openxmlformats.org/officeDocument/2006/relationships/image" Target="../media/image126.png"/><Relationship Id="rId12" Type="http://schemas.openxmlformats.org/officeDocument/2006/relationships/image" Target="../media/image13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5.png"/><Relationship Id="rId11" Type="http://schemas.openxmlformats.org/officeDocument/2006/relationships/image" Target="../media/image78.png"/><Relationship Id="rId5" Type="http://schemas.openxmlformats.org/officeDocument/2006/relationships/image" Target="../media/image29.png"/><Relationship Id="rId10" Type="http://schemas.openxmlformats.org/officeDocument/2006/relationships/image" Target="../media/image133.png"/><Relationship Id="rId4" Type="http://schemas.openxmlformats.org/officeDocument/2006/relationships/image" Target="../media/image28.png"/><Relationship Id="rId9" Type="http://schemas.openxmlformats.org/officeDocument/2006/relationships/image" Target="../media/image1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79.png"/><Relationship Id="rId3" Type="http://schemas.openxmlformats.org/officeDocument/2006/relationships/image" Target="../media/image124.png"/><Relationship Id="rId7" Type="http://schemas.openxmlformats.org/officeDocument/2006/relationships/image" Target="../media/image126.png"/><Relationship Id="rId12" Type="http://schemas.openxmlformats.org/officeDocument/2006/relationships/image" Target="../media/image13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5.png"/><Relationship Id="rId11" Type="http://schemas.openxmlformats.org/officeDocument/2006/relationships/image" Target="../media/image78.png"/><Relationship Id="rId5" Type="http://schemas.openxmlformats.org/officeDocument/2006/relationships/image" Target="../media/image29.png"/><Relationship Id="rId10" Type="http://schemas.openxmlformats.org/officeDocument/2006/relationships/image" Target="../media/image133.png"/><Relationship Id="rId4" Type="http://schemas.openxmlformats.org/officeDocument/2006/relationships/image" Target="../media/image28.png"/><Relationship Id="rId9" Type="http://schemas.openxmlformats.org/officeDocument/2006/relationships/image" Target="../media/image128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79.png"/><Relationship Id="rId3" Type="http://schemas.openxmlformats.org/officeDocument/2006/relationships/image" Target="../media/image124.png"/><Relationship Id="rId7" Type="http://schemas.openxmlformats.org/officeDocument/2006/relationships/image" Target="../media/image126.png"/><Relationship Id="rId12" Type="http://schemas.openxmlformats.org/officeDocument/2006/relationships/image" Target="../media/image13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5.png"/><Relationship Id="rId11" Type="http://schemas.openxmlformats.org/officeDocument/2006/relationships/image" Target="../media/image78.png"/><Relationship Id="rId5" Type="http://schemas.openxmlformats.org/officeDocument/2006/relationships/image" Target="../media/image29.png"/><Relationship Id="rId10" Type="http://schemas.openxmlformats.org/officeDocument/2006/relationships/image" Target="../media/image133.png"/><Relationship Id="rId4" Type="http://schemas.openxmlformats.org/officeDocument/2006/relationships/image" Target="../media/image28.png"/><Relationship Id="rId9" Type="http://schemas.openxmlformats.org/officeDocument/2006/relationships/image" Target="../media/image128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79.png"/><Relationship Id="rId3" Type="http://schemas.openxmlformats.org/officeDocument/2006/relationships/image" Target="../media/image124.png"/><Relationship Id="rId7" Type="http://schemas.openxmlformats.org/officeDocument/2006/relationships/image" Target="../media/image126.png"/><Relationship Id="rId12" Type="http://schemas.openxmlformats.org/officeDocument/2006/relationships/image" Target="../media/image13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5.png"/><Relationship Id="rId11" Type="http://schemas.openxmlformats.org/officeDocument/2006/relationships/image" Target="../media/image78.png"/><Relationship Id="rId5" Type="http://schemas.openxmlformats.org/officeDocument/2006/relationships/image" Target="../media/image29.png"/><Relationship Id="rId10" Type="http://schemas.openxmlformats.org/officeDocument/2006/relationships/image" Target="../media/image133.png"/><Relationship Id="rId4" Type="http://schemas.openxmlformats.org/officeDocument/2006/relationships/image" Target="../media/image28.png"/><Relationship Id="rId9" Type="http://schemas.openxmlformats.org/officeDocument/2006/relationships/image" Target="../media/image128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79.png"/><Relationship Id="rId3" Type="http://schemas.openxmlformats.org/officeDocument/2006/relationships/image" Target="../media/image124.png"/><Relationship Id="rId7" Type="http://schemas.openxmlformats.org/officeDocument/2006/relationships/image" Target="../media/image126.png"/><Relationship Id="rId12" Type="http://schemas.openxmlformats.org/officeDocument/2006/relationships/image" Target="../media/image13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5.png"/><Relationship Id="rId11" Type="http://schemas.openxmlformats.org/officeDocument/2006/relationships/image" Target="../media/image78.png"/><Relationship Id="rId5" Type="http://schemas.openxmlformats.org/officeDocument/2006/relationships/image" Target="../media/image29.png"/><Relationship Id="rId10" Type="http://schemas.openxmlformats.org/officeDocument/2006/relationships/image" Target="../media/image133.png"/><Relationship Id="rId4" Type="http://schemas.openxmlformats.org/officeDocument/2006/relationships/image" Target="../media/image28.png"/><Relationship Id="rId9" Type="http://schemas.openxmlformats.org/officeDocument/2006/relationships/image" Target="../media/image128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79.png"/><Relationship Id="rId3" Type="http://schemas.openxmlformats.org/officeDocument/2006/relationships/image" Target="../media/image124.png"/><Relationship Id="rId7" Type="http://schemas.openxmlformats.org/officeDocument/2006/relationships/image" Target="../media/image126.png"/><Relationship Id="rId12" Type="http://schemas.openxmlformats.org/officeDocument/2006/relationships/image" Target="../media/image13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5.png"/><Relationship Id="rId11" Type="http://schemas.openxmlformats.org/officeDocument/2006/relationships/image" Target="../media/image78.png"/><Relationship Id="rId5" Type="http://schemas.openxmlformats.org/officeDocument/2006/relationships/image" Target="../media/image29.png"/><Relationship Id="rId10" Type="http://schemas.openxmlformats.org/officeDocument/2006/relationships/image" Target="../media/image133.png"/><Relationship Id="rId4" Type="http://schemas.openxmlformats.org/officeDocument/2006/relationships/image" Target="../media/image28.png"/><Relationship Id="rId9" Type="http://schemas.openxmlformats.org/officeDocument/2006/relationships/image" Target="../media/image128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79.png"/><Relationship Id="rId3" Type="http://schemas.openxmlformats.org/officeDocument/2006/relationships/image" Target="../media/image124.png"/><Relationship Id="rId7" Type="http://schemas.openxmlformats.org/officeDocument/2006/relationships/image" Target="../media/image126.png"/><Relationship Id="rId12" Type="http://schemas.openxmlformats.org/officeDocument/2006/relationships/image" Target="../media/image13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11" Type="http://schemas.openxmlformats.org/officeDocument/2006/relationships/image" Target="../media/image78.png"/><Relationship Id="rId5" Type="http://schemas.openxmlformats.org/officeDocument/2006/relationships/image" Target="../media/image29.png"/><Relationship Id="rId10" Type="http://schemas.openxmlformats.org/officeDocument/2006/relationships/image" Target="../media/image133.png"/><Relationship Id="rId4" Type="http://schemas.openxmlformats.org/officeDocument/2006/relationships/image" Target="../media/image28.png"/><Relationship Id="rId9" Type="http://schemas.openxmlformats.org/officeDocument/2006/relationships/image" Target="../media/image128.png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5.xm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24.png"/><Relationship Id="rId7" Type="http://schemas.openxmlformats.org/officeDocument/2006/relationships/image" Target="../media/image139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11" Type="http://schemas.openxmlformats.org/officeDocument/2006/relationships/image" Target="../media/image143.png"/><Relationship Id="rId5" Type="http://schemas.openxmlformats.org/officeDocument/2006/relationships/image" Target="../media/image29.png"/><Relationship Id="rId10" Type="http://schemas.openxmlformats.org/officeDocument/2006/relationships/image" Target="../media/image142.png"/><Relationship Id="rId4" Type="http://schemas.openxmlformats.org/officeDocument/2006/relationships/image" Target="../media/image28.png"/><Relationship Id="rId9" Type="http://schemas.openxmlformats.org/officeDocument/2006/relationships/image" Target="../media/image141.png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40" dirty="0" smtClean="0"/>
              <a:t>Theory of Computation</a:t>
            </a:r>
            <a:endParaRPr lang="en-US" spc="-5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72" t="10233" r="3871" b="6512"/>
          <a:stretch/>
        </p:blipFill>
        <p:spPr>
          <a:xfrm>
            <a:off x="3234266" y="804333"/>
            <a:ext cx="2379133" cy="151553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990600" y="3048000"/>
            <a:ext cx="7391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Theory of Computation</a:t>
            </a:r>
            <a:endParaRPr lang="en-US" sz="3600" b="1" dirty="0"/>
          </a:p>
          <a:p>
            <a:pPr algn="ctr"/>
            <a:r>
              <a:rPr lang="en-US" sz="3600" b="1" dirty="0" smtClean="0"/>
              <a:t>UNIT – III</a:t>
            </a:r>
          </a:p>
        </p:txBody>
      </p:sp>
    </p:spTree>
    <p:extLst>
      <p:ext uri="{BB962C8B-B14F-4D97-AF65-F5344CB8AC3E}">
        <p14:creationId xmlns:p14="http://schemas.microsoft.com/office/powerpoint/2010/main" xmlns="" val="477169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95600" y="609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581400" y="603250"/>
            <a:ext cx="2825750" cy="698500"/>
            <a:chOff x="3581400" y="603250"/>
            <a:chExt cx="2825750" cy="698500"/>
          </a:xfrm>
        </p:grpSpPr>
        <p:sp>
          <p:nvSpPr>
            <p:cNvPr id="4" name="object 4"/>
            <p:cNvSpPr/>
            <p:nvPr/>
          </p:nvSpPr>
          <p:spPr>
            <a:xfrm>
              <a:off x="5715000" y="609600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342900"/>
                  </a:moveTo>
                  <a:lnTo>
                    <a:pt x="3130" y="296375"/>
                  </a:lnTo>
                  <a:lnTo>
                    <a:pt x="12250" y="251751"/>
                  </a:lnTo>
                  <a:lnTo>
                    <a:pt x="26949" y="209436"/>
                  </a:lnTo>
                  <a:lnTo>
                    <a:pt x="46820" y="169841"/>
                  </a:lnTo>
                  <a:lnTo>
                    <a:pt x="71454" y="133373"/>
                  </a:lnTo>
                  <a:lnTo>
                    <a:pt x="100441" y="100441"/>
                  </a:lnTo>
                  <a:lnTo>
                    <a:pt x="133373" y="71454"/>
                  </a:lnTo>
                  <a:lnTo>
                    <a:pt x="169841" y="46820"/>
                  </a:lnTo>
                  <a:lnTo>
                    <a:pt x="209436" y="26949"/>
                  </a:lnTo>
                  <a:lnTo>
                    <a:pt x="251751" y="12250"/>
                  </a:lnTo>
                  <a:lnTo>
                    <a:pt x="296375" y="3130"/>
                  </a:lnTo>
                  <a:lnTo>
                    <a:pt x="342900" y="0"/>
                  </a:lnTo>
                  <a:lnTo>
                    <a:pt x="389424" y="3130"/>
                  </a:lnTo>
                  <a:lnTo>
                    <a:pt x="434048" y="12250"/>
                  </a:lnTo>
                  <a:lnTo>
                    <a:pt x="476363" y="26949"/>
                  </a:lnTo>
                  <a:lnTo>
                    <a:pt x="515958" y="46820"/>
                  </a:lnTo>
                  <a:lnTo>
                    <a:pt x="552426" y="71454"/>
                  </a:lnTo>
                  <a:lnTo>
                    <a:pt x="585358" y="100441"/>
                  </a:lnTo>
                  <a:lnTo>
                    <a:pt x="614345" y="133373"/>
                  </a:lnTo>
                  <a:lnTo>
                    <a:pt x="638979" y="169841"/>
                  </a:lnTo>
                  <a:lnTo>
                    <a:pt x="658850" y="209436"/>
                  </a:lnTo>
                  <a:lnTo>
                    <a:pt x="673549" y="251751"/>
                  </a:lnTo>
                  <a:lnTo>
                    <a:pt x="682669" y="296375"/>
                  </a:lnTo>
                  <a:lnTo>
                    <a:pt x="685800" y="342900"/>
                  </a:lnTo>
                  <a:lnTo>
                    <a:pt x="682669" y="389424"/>
                  </a:lnTo>
                  <a:lnTo>
                    <a:pt x="673549" y="434048"/>
                  </a:lnTo>
                  <a:lnTo>
                    <a:pt x="658850" y="476363"/>
                  </a:lnTo>
                  <a:lnTo>
                    <a:pt x="638979" y="515958"/>
                  </a:lnTo>
                  <a:lnTo>
                    <a:pt x="614345" y="552426"/>
                  </a:lnTo>
                  <a:lnTo>
                    <a:pt x="585358" y="585358"/>
                  </a:lnTo>
                  <a:lnTo>
                    <a:pt x="552426" y="614345"/>
                  </a:lnTo>
                  <a:lnTo>
                    <a:pt x="515958" y="638979"/>
                  </a:lnTo>
                  <a:lnTo>
                    <a:pt x="476363" y="658850"/>
                  </a:lnTo>
                  <a:lnTo>
                    <a:pt x="434048" y="673549"/>
                  </a:lnTo>
                  <a:lnTo>
                    <a:pt x="389424" y="682669"/>
                  </a:lnTo>
                  <a:lnTo>
                    <a:pt x="342900" y="685800"/>
                  </a:lnTo>
                  <a:lnTo>
                    <a:pt x="296375" y="682669"/>
                  </a:lnTo>
                  <a:lnTo>
                    <a:pt x="251751" y="673549"/>
                  </a:lnTo>
                  <a:lnTo>
                    <a:pt x="209436" y="658850"/>
                  </a:lnTo>
                  <a:lnTo>
                    <a:pt x="169841" y="638979"/>
                  </a:lnTo>
                  <a:lnTo>
                    <a:pt x="133373" y="614345"/>
                  </a:lnTo>
                  <a:lnTo>
                    <a:pt x="100441" y="585358"/>
                  </a:lnTo>
                  <a:lnTo>
                    <a:pt x="71454" y="552426"/>
                  </a:lnTo>
                  <a:lnTo>
                    <a:pt x="46820" y="515958"/>
                  </a:lnTo>
                  <a:lnTo>
                    <a:pt x="26949" y="476363"/>
                  </a:lnTo>
                  <a:lnTo>
                    <a:pt x="12250" y="434048"/>
                  </a:lnTo>
                  <a:lnTo>
                    <a:pt x="3130" y="389424"/>
                  </a:lnTo>
                  <a:lnTo>
                    <a:pt x="0" y="3429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81400" y="927100"/>
              <a:ext cx="2133600" cy="127000"/>
            </a:xfrm>
            <a:custGeom>
              <a:avLst/>
              <a:gdLst/>
              <a:ahLst/>
              <a:cxnLst/>
              <a:rect l="l" t="t" r="r" b="b"/>
              <a:pathLst>
                <a:path w="2133600" h="127000">
                  <a:moveTo>
                    <a:pt x="2006600" y="0"/>
                  </a:moveTo>
                  <a:lnTo>
                    <a:pt x="2006600" y="127000"/>
                  </a:lnTo>
                  <a:lnTo>
                    <a:pt x="2120900" y="69850"/>
                  </a:lnTo>
                  <a:lnTo>
                    <a:pt x="2019300" y="69850"/>
                  </a:lnTo>
                  <a:lnTo>
                    <a:pt x="2019300" y="57150"/>
                  </a:lnTo>
                  <a:lnTo>
                    <a:pt x="2120900" y="57150"/>
                  </a:lnTo>
                  <a:lnTo>
                    <a:pt x="2006600" y="0"/>
                  </a:lnTo>
                  <a:close/>
                </a:path>
                <a:path w="2133600" h="127000">
                  <a:moveTo>
                    <a:pt x="20066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2006600" y="69850"/>
                  </a:lnTo>
                  <a:lnTo>
                    <a:pt x="2006600" y="57150"/>
                  </a:lnTo>
                  <a:close/>
                </a:path>
                <a:path w="2133600" h="127000">
                  <a:moveTo>
                    <a:pt x="2120900" y="57150"/>
                  </a:moveTo>
                  <a:lnTo>
                    <a:pt x="2019300" y="57150"/>
                  </a:lnTo>
                  <a:lnTo>
                    <a:pt x="2019300" y="69850"/>
                  </a:lnTo>
                  <a:lnTo>
                    <a:pt x="2120900" y="69850"/>
                  </a:lnTo>
                  <a:lnTo>
                    <a:pt x="2133600" y="63500"/>
                  </a:lnTo>
                  <a:lnTo>
                    <a:pt x="21209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022600" y="621394"/>
            <a:ext cx="46037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600" i="1" spc="-145" dirty="0">
                <a:latin typeface="Times New Roman"/>
                <a:cs typeface="Times New Roman"/>
              </a:rPr>
              <a:t>q</a:t>
            </a:r>
            <a:r>
              <a:rPr sz="4500" spc="-217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16510" y="621394"/>
            <a:ext cx="48577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600" i="1" spc="-40" dirty="0">
                <a:latin typeface="Times New Roman"/>
                <a:cs typeface="Times New Roman"/>
              </a:rPr>
              <a:t>q</a:t>
            </a:r>
            <a:r>
              <a:rPr sz="4500" spc="-60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71903" y="329506"/>
            <a:ext cx="820419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72770" algn="l"/>
              </a:tabLst>
            </a:pPr>
            <a:r>
              <a:rPr sz="3600" i="1" dirty="0">
                <a:latin typeface="Times New Roman"/>
                <a:cs typeface="Times New Roman"/>
              </a:rPr>
              <a:t>a</a:t>
            </a:r>
            <a:r>
              <a:rPr sz="3600" spc="20" dirty="0">
                <a:latin typeface="Times New Roman"/>
                <a:cs typeface="Times New Roman"/>
              </a:rPr>
              <a:t>,</a:t>
            </a:r>
            <a:r>
              <a:rPr sz="3600" dirty="0">
                <a:latin typeface="Times New Roman"/>
                <a:cs typeface="Times New Roman"/>
              </a:rPr>
              <a:t>	</a:t>
            </a:r>
            <a:r>
              <a:rPr sz="3600" i="1" spc="4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662938" y="444501"/>
            <a:ext cx="848994" cy="459740"/>
            <a:chOff x="4662938" y="444501"/>
            <a:chExt cx="848994" cy="45974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62938" y="444501"/>
              <a:ext cx="848909" cy="45957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23136" y="444501"/>
              <a:ext cx="288711" cy="459577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450850" y="2133600"/>
            <a:ext cx="2832100" cy="1225550"/>
            <a:chOff x="450850" y="2133600"/>
            <a:chExt cx="2832100" cy="1225550"/>
          </a:xfrm>
        </p:grpSpPr>
        <p:sp>
          <p:nvSpPr>
            <p:cNvPr id="13" name="object 13"/>
            <p:cNvSpPr/>
            <p:nvPr/>
          </p:nvSpPr>
          <p:spPr>
            <a:xfrm>
              <a:off x="457200" y="2743200"/>
              <a:ext cx="2819400" cy="609600"/>
            </a:xfrm>
            <a:custGeom>
              <a:avLst/>
              <a:gdLst/>
              <a:ahLst/>
              <a:cxnLst/>
              <a:rect l="l" t="t" r="r" b="b"/>
              <a:pathLst>
                <a:path w="2819400" h="609600">
                  <a:moveTo>
                    <a:pt x="0" y="609600"/>
                  </a:moveTo>
                  <a:lnTo>
                    <a:pt x="2819400" y="609600"/>
                  </a:lnTo>
                  <a:lnTo>
                    <a:pt x="2819400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00200" y="2743200"/>
              <a:ext cx="533400" cy="609600"/>
            </a:xfrm>
            <a:custGeom>
              <a:avLst/>
              <a:gdLst/>
              <a:ahLst/>
              <a:cxnLst/>
              <a:rect l="l" t="t" r="r" b="b"/>
              <a:pathLst>
                <a:path w="533400" h="609600">
                  <a:moveTo>
                    <a:pt x="0" y="0"/>
                  </a:moveTo>
                  <a:lnTo>
                    <a:pt x="0" y="609600"/>
                  </a:lnTo>
                </a:path>
                <a:path w="533400" h="609600">
                  <a:moveTo>
                    <a:pt x="533400" y="0"/>
                  </a:moveTo>
                  <a:lnTo>
                    <a:pt x="533400" y="6096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308100" y="2133600"/>
              <a:ext cx="127000" cy="609600"/>
            </a:xfrm>
            <a:custGeom>
              <a:avLst/>
              <a:gdLst/>
              <a:ahLst/>
              <a:cxnLst/>
              <a:rect l="l" t="t" r="r" b="b"/>
              <a:pathLst>
                <a:path w="127000" h="609600">
                  <a:moveTo>
                    <a:pt x="57150" y="482600"/>
                  </a:moveTo>
                  <a:lnTo>
                    <a:pt x="0" y="482600"/>
                  </a:lnTo>
                  <a:lnTo>
                    <a:pt x="63500" y="609600"/>
                  </a:lnTo>
                  <a:lnTo>
                    <a:pt x="120650" y="495300"/>
                  </a:lnTo>
                  <a:lnTo>
                    <a:pt x="57150" y="495300"/>
                  </a:lnTo>
                  <a:lnTo>
                    <a:pt x="57150" y="482600"/>
                  </a:lnTo>
                  <a:close/>
                </a:path>
                <a:path w="127000" h="609600">
                  <a:moveTo>
                    <a:pt x="69850" y="0"/>
                  </a:moveTo>
                  <a:lnTo>
                    <a:pt x="57150" y="0"/>
                  </a:lnTo>
                  <a:lnTo>
                    <a:pt x="57150" y="495300"/>
                  </a:lnTo>
                  <a:lnTo>
                    <a:pt x="69850" y="495300"/>
                  </a:lnTo>
                  <a:lnTo>
                    <a:pt x="69850" y="0"/>
                  </a:lnTo>
                  <a:close/>
                </a:path>
                <a:path w="127000" h="609600">
                  <a:moveTo>
                    <a:pt x="127000" y="482600"/>
                  </a:moveTo>
                  <a:lnTo>
                    <a:pt x="69850" y="482600"/>
                  </a:lnTo>
                  <a:lnTo>
                    <a:pt x="69850" y="495300"/>
                  </a:lnTo>
                  <a:lnTo>
                    <a:pt x="120650" y="495300"/>
                  </a:lnTo>
                  <a:lnTo>
                    <a:pt x="127000" y="4826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5708650" y="2133600"/>
            <a:ext cx="2832100" cy="1225550"/>
            <a:chOff x="5708650" y="2133600"/>
            <a:chExt cx="2832100" cy="1225550"/>
          </a:xfrm>
        </p:grpSpPr>
        <p:sp>
          <p:nvSpPr>
            <p:cNvPr id="17" name="object 17"/>
            <p:cNvSpPr/>
            <p:nvPr/>
          </p:nvSpPr>
          <p:spPr>
            <a:xfrm>
              <a:off x="5715000" y="2743200"/>
              <a:ext cx="2819400" cy="609600"/>
            </a:xfrm>
            <a:custGeom>
              <a:avLst/>
              <a:gdLst/>
              <a:ahLst/>
              <a:cxnLst/>
              <a:rect l="l" t="t" r="r" b="b"/>
              <a:pathLst>
                <a:path w="2819400" h="609600">
                  <a:moveTo>
                    <a:pt x="0" y="609600"/>
                  </a:moveTo>
                  <a:lnTo>
                    <a:pt x="2819400" y="609600"/>
                  </a:lnTo>
                  <a:lnTo>
                    <a:pt x="2819400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858000" y="2743200"/>
              <a:ext cx="533400" cy="609600"/>
            </a:xfrm>
            <a:custGeom>
              <a:avLst/>
              <a:gdLst/>
              <a:ahLst/>
              <a:cxnLst/>
              <a:rect l="l" t="t" r="r" b="b"/>
              <a:pathLst>
                <a:path w="533400" h="609600">
                  <a:moveTo>
                    <a:pt x="0" y="0"/>
                  </a:moveTo>
                  <a:lnTo>
                    <a:pt x="0" y="609600"/>
                  </a:lnTo>
                </a:path>
                <a:path w="533400" h="609600">
                  <a:moveTo>
                    <a:pt x="533400" y="0"/>
                  </a:moveTo>
                  <a:lnTo>
                    <a:pt x="533400" y="6096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023100" y="2133600"/>
              <a:ext cx="127000" cy="609600"/>
            </a:xfrm>
            <a:custGeom>
              <a:avLst/>
              <a:gdLst/>
              <a:ahLst/>
              <a:cxnLst/>
              <a:rect l="l" t="t" r="r" b="b"/>
              <a:pathLst>
                <a:path w="127000" h="609600">
                  <a:moveTo>
                    <a:pt x="57150" y="482600"/>
                  </a:moveTo>
                  <a:lnTo>
                    <a:pt x="0" y="482600"/>
                  </a:lnTo>
                  <a:lnTo>
                    <a:pt x="63500" y="609600"/>
                  </a:lnTo>
                  <a:lnTo>
                    <a:pt x="120650" y="495300"/>
                  </a:lnTo>
                  <a:lnTo>
                    <a:pt x="57150" y="495300"/>
                  </a:lnTo>
                  <a:lnTo>
                    <a:pt x="57150" y="482600"/>
                  </a:lnTo>
                  <a:close/>
                </a:path>
                <a:path w="127000" h="609600">
                  <a:moveTo>
                    <a:pt x="69850" y="0"/>
                  </a:moveTo>
                  <a:lnTo>
                    <a:pt x="57150" y="0"/>
                  </a:lnTo>
                  <a:lnTo>
                    <a:pt x="57150" y="495300"/>
                  </a:lnTo>
                  <a:lnTo>
                    <a:pt x="69850" y="495300"/>
                  </a:lnTo>
                  <a:lnTo>
                    <a:pt x="69850" y="0"/>
                  </a:lnTo>
                  <a:close/>
                </a:path>
                <a:path w="127000" h="609600">
                  <a:moveTo>
                    <a:pt x="127000" y="482600"/>
                  </a:moveTo>
                  <a:lnTo>
                    <a:pt x="69850" y="482600"/>
                  </a:lnTo>
                  <a:lnTo>
                    <a:pt x="69850" y="495300"/>
                  </a:lnTo>
                  <a:lnTo>
                    <a:pt x="120650" y="495300"/>
                  </a:lnTo>
                  <a:lnTo>
                    <a:pt x="127000" y="4826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4130675" y="4803775"/>
            <a:ext cx="941705" cy="1090930"/>
            <a:chOff x="4130675" y="4803775"/>
            <a:chExt cx="941705" cy="1090930"/>
          </a:xfrm>
        </p:grpSpPr>
        <p:sp>
          <p:nvSpPr>
            <p:cNvPr id="21" name="object 21"/>
            <p:cNvSpPr/>
            <p:nvPr/>
          </p:nvSpPr>
          <p:spPr>
            <a:xfrm>
              <a:off x="4137025" y="4810125"/>
              <a:ext cx="929005" cy="1078230"/>
            </a:xfrm>
            <a:custGeom>
              <a:avLst/>
              <a:gdLst/>
              <a:ahLst/>
              <a:cxnLst/>
              <a:rect l="l" t="t" r="r" b="b"/>
              <a:pathLst>
                <a:path w="929004" h="1078229">
                  <a:moveTo>
                    <a:pt x="696467" y="0"/>
                  </a:moveTo>
                  <a:lnTo>
                    <a:pt x="696467" y="269494"/>
                  </a:lnTo>
                  <a:lnTo>
                    <a:pt x="0" y="269494"/>
                  </a:lnTo>
                  <a:lnTo>
                    <a:pt x="0" y="808431"/>
                  </a:lnTo>
                  <a:lnTo>
                    <a:pt x="696467" y="808431"/>
                  </a:lnTo>
                  <a:lnTo>
                    <a:pt x="696467" y="1077912"/>
                  </a:lnTo>
                  <a:lnTo>
                    <a:pt x="928751" y="538988"/>
                  </a:lnTo>
                  <a:lnTo>
                    <a:pt x="696467" y="0"/>
                  </a:lnTo>
                  <a:close/>
                </a:path>
              </a:pathLst>
            </a:custGeom>
            <a:solidFill>
              <a:srgbClr val="99CC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137025" y="4810125"/>
              <a:ext cx="929005" cy="1078230"/>
            </a:xfrm>
            <a:custGeom>
              <a:avLst/>
              <a:gdLst/>
              <a:ahLst/>
              <a:cxnLst/>
              <a:rect l="l" t="t" r="r" b="b"/>
              <a:pathLst>
                <a:path w="929004" h="1078229">
                  <a:moveTo>
                    <a:pt x="0" y="269494"/>
                  </a:moveTo>
                  <a:lnTo>
                    <a:pt x="696467" y="269494"/>
                  </a:lnTo>
                  <a:lnTo>
                    <a:pt x="696467" y="0"/>
                  </a:lnTo>
                  <a:lnTo>
                    <a:pt x="928751" y="538988"/>
                  </a:lnTo>
                  <a:lnTo>
                    <a:pt x="696467" y="1077912"/>
                  </a:lnTo>
                  <a:lnTo>
                    <a:pt x="696467" y="808431"/>
                  </a:lnTo>
                  <a:lnTo>
                    <a:pt x="0" y="808431"/>
                  </a:lnTo>
                  <a:lnTo>
                    <a:pt x="0" y="26949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210939" y="5072253"/>
            <a:ext cx="6699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Pop</a:t>
            </a:r>
            <a:endParaRPr sz="3200">
              <a:latin typeface="Comic Sans MS"/>
              <a:cs typeface="Comic Sans MS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831850" y="4641850"/>
            <a:ext cx="850900" cy="1993900"/>
            <a:chOff x="831850" y="4641850"/>
            <a:chExt cx="850900" cy="1993900"/>
          </a:xfrm>
        </p:grpSpPr>
        <p:sp>
          <p:nvSpPr>
            <p:cNvPr id="25" name="object 25"/>
            <p:cNvSpPr/>
            <p:nvPr/>
          </p:nvSpPr>
          <p:spPr>
            <a:xfrm>
              <a:off x="838200" y="4648200"/>
              <a:ext cx="838200" cy="1981200"/>
            </a:xfrm>
            <a:custGeom>
              <a:avLst/>
              <a:gdLst/>
              <a:ahLst/>
              <a:cxnLst/>
              <a:rect l="l" t="t" r="r" b="b"/>
              <a:pathLst>
                <a:path w="838200" h="1981200">
                  <a:moveTo>
                    <a:pt x="0" y="1981200"/>
                  </a:moveTo>
                  <a:lnTo>
                    <a:pt x="838200" y="1981200"/>
                  </a:lnTo>
                  <a:lnTo>
                    <a:pt x="838200" y="0"/>
                  </a:lnTo>
                  <a:lnTo>
                    <a:pt x="0" y="0"/>
                  </a:lnTo>
                  <a:lnTo>
                    <a:pt x="0" y="19812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38200" y="5181600"/>
              <a:ext cx="838200" cy="0"/>
            </a:xfrm>
            <a:custGeom>
              <a:avLst/>
              <a:gdLst/>
              <a:ahLst/>
              <a:cxnLst/>
              <a:rect l="l" t="t" r="r" b="b"/>
              <a:pathLst>
                <a:path w="838200">
                  <a:moveTo>
                    <a:pt x="0" y="0"/>
                  </a:moveTo>
                  <a:lnTo>
                    <a:pt x="8382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143235" y="45829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38200" y="5715000"/>
            <a:ext cx="838200" cy="457200"/>
          </a:xfrm>
          <a:custGeom>
            <a:avLst/>
            <a:gdLst/>
            <a:ahLst/>
            <a:cxnLst/>
            <a:rect l="l" t="t" r="r" b="b"/>
            <a:pathLst>
              <a:path w="838200" h="457200">
                <a:moveTo>
                  <a:pt x="0" y="0"/>
                </a:moveTo>
                <a:lnTo>
                  <a:pt x="838200" y="0"/>
                </a:lnTo>
              </a:path>
              <a:path w="838200" h="457200">
                <a:moveTo>
                  <a:pt x="0" y="457200"/>
                </a:moveTo>
                <a:lnTo>
                  <a:pt x="838200" y="4572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143235" y="51163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h</a:t>
            </a:r>
            <a:endParaRPr sz="3650">
              <a:latin typeface="Times New Roman"/>
              <a:cs typeface="Times New Roman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242050" y="5175250"/>
            <a:ext cx="850900" cy="1460500"/>
            <a:chOff x="6242050" y="5175250"/>
            <a:chExt cx="850900" cy="1460500"/>
          </a:xfrm>
        </p:grpSpPr>
        <p:sp>
          <p:nvSpPr>
            <p:cNvPr id="31" name="object 31"/>
            <p:cNvSpPr/>
            <p:nvPr/>
          </p:nvSpPr>
          <p:spPr>
            <a:xfrm>
              <a:off x="6248400" y="5181600"/>
              <a:ext cx="838200" cy="1447800"/>
            </a:xfrm>
            <a:custGeom>
              <a:avLst/>
              <a:gdLst/>
              <a:ahLst/>
              <a:cxnLst/>
              <a:rect l="l" t="t" r="r" b="b"/>
              <a:pathLst>
                <a:path w="838200" h="1447800">
                  <a:moveTo>
                    <a:pt x="0" y="1447800"/>
                  </a:moveTo>
                  <a:lnTo>
                    <a:pt x="838200" y="1447800"/>
                  </a:lnTo>
                  <a:lnTo>
                    <a:pt x="838200" y="0"/>
                  </a:lnTo>
                  <a:lnTo>
                    <a:pt x="0" y="0"/>
                  </a:lnTo>
                  <a:lnTo>
                    <a:pt x="0" y="1447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248400" y="5715000"/>
              <a:ext cx="838200" cy="457200"/>
            </a:xfrm>
            <a:custGeom>
              <a:avLst/>
              <a:gdLst/>
              <a:ahLst/>
              <a:cxnLst/>
              <a:rect l="l" t="t" r="r" b="b"/>
              <a:pathLst>
                <a:path w="838200" h="457200">
                  <a:moveTo>
                    <a:pt x="0" y="0"/>
                  </a:moveTo>
                  <a:lnTo>
                    <a:pt x="838200" y="0"/>
                  </a:lnTo>
                </a:path>
                <a:path w="838200" h="457200">
                  <a:moveTo>
                    <a:pt x="0" y="457200"/>
                  </a:moveTo>
                  <a:lnTo>
                    <a:pt x="838200" y="4572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553435" y="51163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h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676400" y="4889500"/>
            <a:ext cx="533400" cy="127000"/>
          </a:xfrm>
          <a:custGeom>
            <a:avLst/>
            <a:gdLst/>
            <a:ahLst/>
            <a:cxnLst/>
            <a:rect l="l" t="t" r="r" b="b"/>
            <a:pathLst>
              <a:path w="533400" h="127000">
                <a:moveTo>
                  <a:pt x="127000" y="0"/>
                </a:moveTo>
                <a:lnTo>
                  <a:pt x="0" y="63500"/>
                </a:lnTo>
                <a:lnTo>
                  <a:pt x="127000" y="127000"/>
                </a:lnTo>
                <a:lnTo>
                  <a:pt x="127000" y="69850"/>
                </a:lnTo>
                <a:lnTo>
                  <a:pt x="114300" y="69850"/>
                </a:lnTo>
                <a:lnTo>
                  <a:pt x="114300" y="57150"/>
                </a:lnTo>
                <a:lnTo>
                  <a:pt x="127000" y="57150"/>
                </a:lnTo>
                <a:lnTo>
                  <a:pt x="127000" y="0"/>
                </a:lnTo>
                <a:close/>
              </a:path>
              <a:path w="533400" h="127000">
                <a:moveTo>
                  <a:pt x="127000" y="57150"/>
                </a:moveTo>
                <a:lnTo>
                  <a:pt x="114300" y="57150"/>
                </a:lnTo>
                <a:lnTo>
                  <a:pt x="114300" y="69850"/>
                </a:lnTo>
                <a:lnTo>
                  <a:pt x="127000" y="69850"/>
                </a:lnTo>
                <a:lnTo>
                  <a:pt x="127000" y="57150"/>
                </a:lnTo>
                <a:close/>
              </a:path>
              <a:path w="533400" h="127000">
                <a:moveTo>
                  <a:pt x="533400" y="57150"/>
                </a:moveTo>
                <a:lnTo>
                  <a:pt x="127000" y="57150"/>
                </a:lnTo>
                <a:lnTo>
                  <a:pt x="127000" y="69850"/>
                </a:lnTo>
                <a:lnTo>
                  <a:pt x="533400" y="69850"/>
                </a:lnTo>
                <a:lnTo>
                  <a:pt x="533400" y="571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364994" y="4736972"/>
            <a:ext cx="6489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top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34234" y="6120730"/>
            <a:ext cx="248920" cy="525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979"/>
              </a:lnSpc>
            </a:pPr>
            <a:r>
              <a:rPr sz="3550" spc="-20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544434" y="6120730"/>
            <a:ext cx="248920" cy="525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979"/>
              </a:lnSpc>
            </a:pPr>
            <a:r>
              <a:rPr sz="3550" spc="-20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8739" y="2221814"/>
            <a:ext cx="9740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input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64540" y="4051172"/>
            <a:ext cx="10528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19087" y="1752600"/>
            <a:ext cx="8825230" cy="5105400"/>
            <a:chOff x="319087" y="1752600"/>
            <a:chExt cx="8825230" cy="5105400"/>
          </a:xfrm>
        </p:grpSpPr>
        <p:sp>
          <p:nvSpPr>
            <p:cNvPr id="4" name="object 4"/>
            <p:cNvSpPr/>
            <p:nvPr/>
          </p:nvSpPr>
          <p:spPr>
            <a:xfrm>
              <a:off x="333375" y="1752600"/>
              <a:ext cx="8810625" cy="5105400"/>
            </a:xfrm>
            <a:custGeom>
              <a:avLst/>
              <a:gdLst/>
              <a:ahLst/>
              <a:cxnLst/>
              <a:rect l="l" t="t" r="r" b="b"/>
              <a:pathLst>
                <a:path w="8810625" h="5105400">
                  <a:moveTo>
                    <a:pt x="8810625" y="0"/>
                  </a:moveTo>
                  <a:lnTo>
                    <a:pt x="531812" y="0"/>
                  </a:lnTo>
                  <a:lnTo>
                    <a:pt x="528637" y="2047875"/>
                  </a:lnTo>
                  <a:lnTo>
                    <a:pt x="0" y="2047875"/>
                  </a:lnTo>
                  <a:lnTo>
                    <a:pt x="9525" y="5095874"/>
                  </a:lnTo>
                  <a:lnTo>
                    <a:pt x="8810625" y="5105399"/>
                  </a:lnTo>
                  <a:lnTo>
                    <a:pt x="8810625" y="0"/>
                  </a:lnTo>
                  <a:close/>
                </a:path>
              </a:pathLst>
            </a:custGeom>
            <a:solidFill>
              <a:srgbClr val="0066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8200" y="3810000"/>
              <a:ext cx="8305800" cy="3048000"/>
            </a:xfrm>
            <a:custGeom>
              <a:avLst/>
              <a:gdLst/>
              <a:ahLst/>
              <a:cxnLst/>
              <a:rect l="l" t="t" r="r" b="b"/>
              <a:pathLst>
                <a:path w="8305800" h="3048000">
                  <a:moveTo>
                    <a:pt x="0" y="0"/>
                  </a:moveTo>
                  <a:lnTo>
                    <a:pt x="0" y="3047999"/>
                  </a:lnTo>
                  <a:lnTo>
                    <a:pt x="8305800" y="3047999"/>
                  </a:lnTo>
                  <a:lnTo>
                    <a:pt x="8305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9087" y="3773551"/>
              <a:ext cx="5484812" cy="308444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200" y="1752600"/>
              <a:ext cx="7769225" cy="510539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9891" y="1917192"/>
              <a:ext cx="4971288" cy="109727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9891" y="2740152"/>
              <a:ext cx="3447288" cy="109728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9891" y="3563111"/>
              <a:ext cx="1655064" cy="109728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9891" y="4386072"/>
              <a:ext cx="3866388" cy="109728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36264" y="4386072"/>
              <a:ext cx="1118615" cy="109728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64864" y="4386072"/>
              <a:ext cx="2788919" cy="109728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9891" y="5209032"/>
              <a:ext cx="4780788" cy="1097280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069644" y="2041392"/>
            <a:ext cx="4104640" cy="89344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700" i="1" spc="-180" dirty="0">
                <a:solidFill>
                  <a:srgbClr val="FFFFB7"/>
                </a:solidFill>
                <a:latin typeface="Arial Black"/>
                <a:cs typeface="Arial Black"/>
              </a:rPr>
              <a:t>Converting</a:t>
            </a:r>
            <a:endParaRPr sz="570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NPDAs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15" dirty="0"/>
              <a:t>to</a:t>
            </a:r>
          </a:p>
          <a:p>
            <a:pPr marL="12700" marR="5080">
              <a:lnSpc>
                <a:spcPct val="100000"/>
              </a:lnSpc>
            </a:pPr>
            <a:r>
              <a:rPr dirty="0"/>
              <a:t>C</a:t>
            </a:r>
            <a:r>
              <a:rPr spc="10" dirty="0"/>
              <a:t>o</a:t>
            </a:r>
            <a:r>
              <a:rPr dirty="0"/>
              <a:t>ntex</a:t>
            </a:r>
            <a:r>
              <a:rPr spc="10" dirty="0"/>
              <a:t>t</a:t>
            </a:r>
            <a:r>
              <a:rPr dirty="0"/>
              <a:t>-Free  Grammars</a:t>
            </a:r>
          </a:p>
        </p:txBody>
      </p:sp>
      <p:pic>
        <p:nvPicPr>
          <p:cNvPr id="17" name="object 1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57200" y="4343400"/>
            <a:ext cx="8505825" cy="1323975"/>
          </a:xfrm>
          <a:prstGeom prst="rect">
            <a:avLst/>
          </a:prstGeom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92379"/>
            <a:ext cx="26847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For</a:t>
            </a:r>
            <a:r>
              <a:rPr sz="3200" spc="-5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any</a:t>
            </a:r>
            <a:r>
              <a:rPr sz="3200" spc="-3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NPDA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5212" y="292054"/>
            <a:ext cx="44704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i="1" spc="-15" dirty="0">
                <a:latin typeface="Times New Roman"/>
                <a:cs typeface="Times New Roman"/>
              </a:rPr>
              <a:t>M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2140" y="1688338"/>
            <a:ext cx="321818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we</a:t>
            </a:r>
            <a:r>
              <a:rPr sz="3200" spc="-6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will</a:t>
            </a:r>
            <a:r>
              <a:rPr sz="3200" spc="-3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construct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2140" y="2859151"/>
            <a:ext cx="46310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</a:t>
            </a:r>
            <a:r>
              <a:rPr sz="3200" spc="-2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context-free</a:t>
            </a:r>
            <a:r>
              <a:rPr sz="3200" spc="-3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grammar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37755" y="2859151"/>
            <a:ext cx="84581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w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i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th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91118" y="2813537"/>
            <a:ext cx="387350" cy="6318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950" i="1" spc="-5" dirty="0">
                <a:latin typeface="Times New Roman"/>
                <a:cs typeface="Times New Roman"/>
              </a:rPr>
              <a:t>G</a:t>
            </a:r>
            <a:endParaRPr sz="39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32098" y="4192427"/>
            <a:ext cx="2730500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96085" algn="l"/>
              </a:tabLst>
            </a:pPr>
            <a:r>
              <a:rPr sz="3950" i="1" spc="120" dirty="0">
                <a:latin typeface="Times New Roman"/>
                <a:cs typeface="Times New Roman"/>
              </a:rPr>
              <a:t>L</a:t>
            </a:r>
            <a:r>
              <a:rPr sz="3950" spc="185" dirty="0">
                <a:latin typeface="Times New Roman"/>
                <a:cs typeface="Times New Roman"/>
              </a:rPr>
              <a:t>(</a:t>
            </a:r>
            <a:r>
              <a:rPr sz="3950" i="1" spc="40" dirty="0">
                <a:latin typeface="Times New Roman"/>
                <a:cs typeface="Times New Roman"/>
              </a:rPr>
              <a:t>M</a:t>
            </a:r>
            <a:r>
              <a:rPr sz="3950" i="1" spc="-310" dirty="0">
                <a:latin typeface="Times New Roman"/>
                <a:cs typeface="Times New Roman"/>
              </a:rPr>
              <a:t> </a:t>
            </a:r>
            <a:r>
              <a:rPr sz="3950" spc="15" dirty="0">
                <a:latin typeface="Times New Roman"/>
                <a:cs typeface="Times New Roman"/>
              </a:rPr>
              <a:t>)</a:t>
            </a:r>
            <a:r>
              <a:rPr sz="3950" dirty="0">
                <a:latin typeface="Times New Roman"/>
                <a:cs typeface="Times New Roman"/>
              </a:rPr>
              <a:t>	</a:t>
            </a:r>
            <a:r>
              <a:rPr sz="3950" i="1" spc="120" dirty="0">
                <a:latin typeface="Times New Roman"/>
                <a:cs typeface="Times New Roman"/>
              </a:rPr>
              <a:t>L</a:t>
            </a:r>
            <a:r>
              <a:rPr sz="3950" dirty="0">
                <a:latin typeface="Times New Roman"/>
                <a:cs typeface="Times New Roman"/>
              </a:rPr>
              <a:t>(</a:t>
            </a:r>
            <a:r>
              <a:rPr sz="3950" i="1" spc="210" dirty="0">
                <a:latin typeface="Times New Roman"/>
                <a:cs typeface="Times New Roman"/>
              </a:rPr>
              <a:t>G</a:t>
            </a:r>
            <a:r>
              <a:rPr sz="3950" spc="15" dirty="0">
                <a:latin typeface="Times New Roman"/>
                <a:cs typeface="Times New Roman"/>
              </a:rPr>
              <a:t>)</a:t>
            </a:r>
            <a:endParaRPr sz="395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0711" y="4318067"/>
            <a:ext cx="562637" cy="500108"/>
          </a:xfrm>
          <a:prstGeom prst="rect">
            <a:avLst/>
          </a:prstGeom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1683"/>
            <a:ext cx="89871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57730" algn="l"/>
              </a:tabLst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Intuition:	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The</a:t>
            </a:r>
            <a:r>
              <a:rPr sz="3200" spc="-2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grammar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simulates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the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machine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39" y="1437671"/>
            <a:ext cx="5666105" cy="6318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4980305" algn="l"/>
              </a:tabLst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derivation</a:t>
            </a:r>
            <a:r>
              <a:rPr sz="3200" spc="1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</a:t>
            </a:r>
            <a:r>
              <a:rPr sz="3200" spc="1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Grammar	</a:t>
            </a:r>
            <a:r>
              <a:rPr sz="5925" i="1" spc="-7" baseline="-6329" dirty="0">
                <a:latin typeface="Times New Roman"/>
                <a:cs typeface="Times New Roman"/>
              </a:rPr>
              <a:t>G</a:t>
            </a:r>
            <a:r>
              <a:rPr sz="5925" i="1" spc="330" baseline="-6329" dirty="0"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: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77119" y="2998795"/>
            <a:ext cx="246507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93165" algn="l"/>
              </a:tabLst>
            </a:pPr>
            <a:r>
              <a:rPr sz="3950" spc="70" dirty="0">
                <a:latin typeface="MT Extra"/>
                <a:cs typeface="MT Extra"/>
              </a:rPr>
              <a:t></a:t>
            </a:r>
            <a:r>
              <a:rPr sz="3950" spc="70" dirty="0">
                <a:latin typeface="Times New Roman"/>
                <a:cs typeface="Times New Roman"/>
              </a:rPr>
              <a:t>	</a:t>
            </a:r>
            <a:r>
              <a:rPr sz="3950" i="1" spc="55" dirty="0">
                <a:latin typeface="Times New Roman"/>
                <a:cs typeface="Times New Roman"/>
              </a:rPr>
              <a:t>ab</a:t>
            </a:r>
            <a:r>
              <a:rPr sz="3950" i="1" spc="60" dirty="0">
                <a:latin typeface="Times New Roman"/>
                <a:cs typeface="Times New Roman"/>
              </a:rPr>
              <a:t>c</a:t>
            </a:r>
            <a:r>
              <a:rPr sz="3950" spc="70" dirty="0">
                <a:latin typeface="MT Extra"/>
                <a:cs typeface="MT Extra"/>
              </a:rPr>
              <a:t></a:t>
            </a:r>
            <a:endParaRPr sz="3950">
              <a:latin typeface="MT Extra"/>
              <a:cs typeface="MT Ext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8394" y="2998795"/>
            <a:ext cx="498221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70915" algn="l"/>
                <a:tab pos="2152015" algn="l"/>
              </a:tabLst>
            </a:pPr>
            <a:r>
              <a:rPr sz="3950" i="1" spc="35" dirty="0">
                <a:latin typeface="Times New Roman"/>
                <a:cs typeface="Times New Roman"/>
              </a:rPr>
              <a:t>S	</a:t>
            </a:r>
            <a:r>
              <a:rPr sz="3950" spc="70" dirty="0">
                <a:latin typeface="MT Extra"/>
                <a:cs typeface="MT Extra"/>
              </a:rPr>
              <a:t></a:t>
            </a:r>
            <a:r>
              <a:rPr sz="3950" spc="70" dirty="0">
                <a:latin typeface="Times New Roman"/>
                <a:cs typeface="Times New Roman"/>
              </a:rPr>
              <a:t>	</a:t>
            </a:r>
            <a:r>
              <a:rPr sz="3950" i="1" spc="55" dirty="0">
                <a:latin typeface="Times New Roman"/>
                <a:cs typeface="Times New Roman"/>
              </a:rPr>
              <a:t>ab</a:t>
            </a:r>
            <a:r>
              <a:rPr sz="3950" i="1" spc="60" dirty="0">
                <a:latin typeface="Times New Roman"/>
                <a:cs typeface="Times New Roman"/>
              </a:rPr>
              <a:t>c</a:t>
            </a:r>
            <a:r>
              <a:rPr sz="3950" spc="70" dirty="0">
                <a:latin typeface="MT Extra"/>
                <a:cs typeface="MT Extra"/>
              </a:rPr>
              <a:t></a:t>
            </a:r>
            <a:r>
              <a:rPr sz="3950" spc="-560" dirty="0">
                <a:latin typeface="Times New Roman"/>
                <a:cs typeface="Times New Roman"/>
              </a:rPr>
              <a:t> </a:t>
            </a:r>
            <a:r>
              <a:rPr sz="3950" i="1" spc="-25" dirty="0">
                <a:latin typeface="Times New Roman"/>
                <a:cs typeface="Times New Roman"/>
              </a:rPr>
              <a:t>A</a:t>
            </a:r>
            <a:r>
              <a:rPr sz="3950" i="1" spc="-30" dirty="0">
                <a:latin typeface="Times New Roman"/>
                <a:cs typeface="Times New Roman"/>
              </a:rPr>
              <a:t>B</a:t>
            </a:r>
            <a:r>
              <a:rPr sz="3950" i="1" spc="45" dirty="0">
                <a:latin typeface="Times New Roman"/>
                <a:cs typeface="Times New Roman"/>
              </a:rPr>
              <a:t>C</a:t>
            </a:r>
            <a:r>
              <a:rPr sz="3950" i="1" spc="-635" dirty="0">
                <a:latin typeface="Times New Roman"/>
                <a:cs typeface="Times New Roman"/>
              </a:rPr>
              <a:t> </a:t>
            </a:r>
            <a:r>
              <a:rPr sz="3950" spc="70" dirty="0">
                <a:latin typeface="MT Extra"/>
                <a:cs typeface="MT Extra"/>
              </a:rPr>
              <a:t></a:t>
            </a:r>
            <a:endParaRPr sz="3950">
              <a:latin typeface="MT Extra"/>
              <a:cs typeface="MT Extr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103315" y="3124263"/>
            <a:ext cx="6744334" cy="430530"/>
            <a:chOff x="1103315" y="3124263"/>
            <a:chExt cx="6744334" cy="43053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6718" y="3124263"/>
              <a:ext cx="990532" cy="4302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23427" y="3124263"/>
              <a:ext cx="990532" cy="4302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36493" y="3124263"/>
              <a:ext cx="990532" cy="4302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3315" y="3124263"/>
              <a:ext cx="990532" cy="43021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916939" y="5093179"/>
            <a:ext cx="6528434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93460" algn="l"/>
              </a:tabLst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Current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confi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g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ura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t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io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n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n NPDA	</a:t>
            </a:r>
            <a:r>
              <a:rPr sz="4000" i="1" spc="-15" dirty="0">
                <a:latin typeface="Times New Roman"/>
                <a:cs typeface="Times New Roman"/>
              </a:rPr>
              <a:t>M</a:t>
            </a:r>
            <a:endParaRPr sz="40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733675" y="3634866"/>
            <a:ext cx="2984500" cy="1463040"/>
            <a:chOff x="2733675" y="3634866"/>
            <a:chExt cx="2984500" cy="1463040"/>
          </a:xfrm>
        </p:grpSpPr>
        <p:sp>
          <p:nvSpPr>
            <p:cNvPr id="13" name="object 13"/>
            <p:cNvSpPr/>
            <p:nvPr/>
          </p:nvSpPr>
          <p:spPr>
            <a:xfrm>
              <a:off x="2740025" y="3641216"/>
              <a:ext cx="2971800" cy="396240"/>
            </a:xfrm>
            <a:custGeom>
              <a:avLst/>
              <a:gdLst/>
              <a:ahLst/>
              <a:cxnLst/>
              <a:rect l="l" t="t" r="r" b="b"/>
              <a:pathLst>
                <a:path w="2971800" h="396239">
                  <a:moveTo>
                    <a:pt x="2971673" y="0"/>
                  </a:moveTo>
                  <a:lnTo>
                    <a:pt x="2966968" y="38601"/>
                  </a:lnTo>
                  <a:lnTo>
                    <a:pt x="2952845" y="74638"/>
                  </a:lnTo>
                  <a:lnTo>
                    <a:pt x="2930292" y="107332"/>
                  </a:lnTo>
                  <a:lnTo>
                    <a:pt x="2900298" y="135905"/>
                  </a:lnTo>
                  <a:lnTo>
                    <a:pt x="2863851" y="159579"/>
                  </a:lnTo>
                  <a:lnTo>
                    <a:pt x="2821939" y="177575"/>
                  </a:lnTo>
                  <a:lnTo>
                    <a:pt x="2775551" y="189115"/>
                  </a:lnTo>
                  <a:lnTo>
                    <a:pt x="2725674" y="193420"/>
                  </a:lnTo>
                  <a:lnTo>
                    <a:pt x="1735074" y="202310"/>
                  </a:lnTo>
                  <a:lnTo>
                    <a:pt x="1685238" y="206621"/>
                  </a:lnTo>
                  <a:lnTo>
                    <a:pt x="1638881" y="218174"/>
                  </a:lnTo>
                  <a:lnTo>
                    <a:pt x="1596992" y="236185"/>
                  </a:lnTo>
                  <a:lnTo>
                    <a:pt x="1560560" y="259873"/>
                  </a:lnTo>
                  <a:lnTo>
                    <a:pt x="1530575" y="288455"/>
                  </a:lnTo>
                  <a:lnTo>
                    <a:pt x="1508027" y="321147"/>
                  </a:lnTo>
                  <a:lnTo>
                    <a:pt x="1493906" y="357167"/>
                  </a:lnTo>
                  <a:lnTo>
                    <a:pt x="1489202" y="395731"/>
                  </a:lnTo>
                  <a:lnTo>
                    <a:pt x="1483839" y="357259"/>
                  </a:lnTo>
                  <a:lnTo>
                    <a:pt x="1469090" y="321502"/>
                  </a:lnTo>
                  <a:lnTo>
                    <a:pt x="1445962" y="289225"/>
                  </a:lnTo>
                  <a:lnTo>
                    <a:pt x="1415462" y="261191"/>
                  </a:lnTo>
                  <a:lnTo>
                    <a:pt x="1378599" y="238163"/>
                  </a:lnTo>
                  <a:lnTo>
                    <a:pt x="1336379" y="220906"/>
                  </a:lnTo>
                  <a:lnTo>
                    <a:pt x="1289810" y="210182"/>
                  </a:lnTo>
                  <a:lnTo>
                    <a:pt x="1239901" y="206755"/>
                  </a:lnTo>
                  <a:lnTo>
                    <a:pt x="249300" y="215518"/>
                  </a:lnTo>
                  <a:lnTo>
                    <a:pt x="199354" y="212091"/>
                  </a:lnTo>
                  <a:lnTo>
                    <a:pt x="152769" y="201366"/>
                  </a:lnTo>
                  <a:lnTo>
                    <a:pt x="110547" y="184104"/>
                  </a:lnTo>
                  <a:lnTo>
                    <a:pt x="73691" y="161067"/>
                  </a:lnTo>
                  <a:lnTo>
                    <a:pt x="43206" y="133018"/>
                  </a:lnTo>
                  <a:lnTo>
                    <a:pt x="20093" y="100718"/>
                  </a:lnTo>
                  <a:lnTo>
                    <a:pt x="5357" y="64930"/>
                  </a:lnTo>
                  <a:lnTo>
                    <a:pt x="0" y="26415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38600" y="4114799"/>
              <a:ext cx="485775" cy="976630"/>
            </a:xfrm>
            <a:custGeom>
              <a:avLst/>
              <a:gdLst/>
              <a:ahLst/>
              <a:cxnLst/>
              <a:rect l="l" t="t" r="r" b="b"/>
              <a:pathLst>
                <a:path w="485775" h="976629">
                  <a:moveTo>
                    <a:pt x="364363" y="0"/>
                  </a:moveTo>
                  <a:lnTo>
                    <a:pt x="121412" y="0"/>
                  </a:lnTo>
                  <a:lnTo>
                    <a:pt x="121412" y="732282"/>
                  </a:lnTo>
                  <a:lnTo>
                    <a:pt x="0" y="732282"/>
                  </a:lnTo>
                  <a:lnTo>
                    <a:pt x="242950" y="976249"/>
                  </a:lnTo>
                  <a:lnTo>
                    <a:pt x="485775" y="732282"/>
                  </a:lnTo>
                  <a:lnTo>
                    <a:pt x="364363" y="732282"/>
                  </a:lnTo>
                  <a:lnTo>
                    <a:pt x="364363" y="0"/>
                  </a:lnTo>
                  <a:close/>
                </a:path>
              </a:pathLst>
            </a:custGeom>
            <a:solidFill>
              <a:srgbClr val="99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038600" y="4114799"/>
              <a:ext cx="485775" cy="976630"/>
            </a:xfrm>
            <a:custGeom>
              <a:avLst/>
              <a:gdLst/>
              <a:ahLst/>
              <a:cxnLst/>
              <a:rect l="l" t="t" r="r" b="b"/>
              <a:pathLst>
                <a:path w="485775" h="976629">
                  <a:moveTo>
                    <a:pt x="0" y="732282"/>
                  </a:moveTo>
                  <a:lnTo>
                    <a:pt x="121412" y="732282"/>
                  </a:lnTo>
                  <a:lnTo>
                    <a:pt x="121412" y="0"/>
                  </a:lnTo>
                  <a:lnTo>
                    <a:pt x="364363" y="0"/>
                  </a:lnTo>
                  <a:lnTo>
                    <a:pt x="364363" y="732282"/>
                  </a:lnTo>
                  <a:lnTo>
                    <a:pt x="485775" y="732282"/>
                  </a:lnTo>
                  <a:lnTo>
                    <a:pt x="242950" y="976249"/>
                  </a:lnTo>
                  <a:lnTo>
                    <a:pt x="0" y="73228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45419" y="2979745"/>
            <a:ext cx="246507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93165" algn="l"/>
              </a:tabLst>
            </a:pPr>
            <a:r>
              <a:rPr sz="3950" spc="70" dirty="0">
                <a:latin typeface="MT Extra"/>
                <a:cs typeface="MT Extra"/>
              </a:rPr>
              <a:t></a:t>
            </a:r>
            <a:r>
              <a:rPr sz="3950" spc="70" dirty="0">
                <a:latin typeface="Times New Roman"/>
                <a:cs typeface="Times New Roman"/>
              </a:rPr>
              <a:t>	</a:t>
            </a:r>
            <a:r>
              <a:rPr sz="3950" i="1" spc="55" dirty="0">
                <a:latin typeface="Times New Roman"/>
                <a:cs typeface="Times New Roman"/>
              </a:rPr>
              <a:t>ab</a:t>
            </a:r>
            <a:r>
              <a:rPr sz="3950" i="1" spc="60" dirty="0">
                <a:latin typeface="Times New Roman"/>
                <a:cs typeface="Times New Roman"/>
              </a:rPr>
              <a:t>c</a:t>
            </a:r>
            <a:r>
              <a:rPr sz="3950" spc="70" dirty="0">
                <a:latin typeface="MT Extra"/>
                <a:cs typeface="MT Extra"/>
              </a:rPr>
              <a:t></a:t>
            </a:r>
            <a:endParaRPr sz="3950">
              <a:latin typeface="MT Extra"/>
              <a:cs typeface="MT Extr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71615" y="3105213"/>
            <a:ext cx="6744334" cy="1543050"/>
            <a:chOff x="1471615" y="3105213"/>
            <a:chExt cx="6744334" cy="15430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25018" y="3105213"/>
              <a:ext cx="990532" cy="4302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1727" y="3105213"/>
              <a:ext cx="990532" cy="4302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04793" y="3105213"/>
              <a:ext cx="990532" cy="4302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1615" y="3105213"/>
              <a:ext cx="990532" cy="43021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286000" y="3576192"/>
              <a:ext cx="4267200" cy="1072515"/>
            </a:xfrm>
            <a:custGeom>
              <a:avLst/>
              <a:gdLst/>
              <a:ahLst/>
              <a:cxnLst/>
              <a:rect l="l" t="t" r="r" b="b"/>
              <a:pathLst>
                <a:path w="4267200" h="1072514">
                  <a:moveTo>
                    <a:pt x="1223391" y="10033"/>
                  </a:moveTo>
                  <a:lnTo>
                    <a:pt x="1215009" y="381"/>
                  </a:lnTo>
                  <a:lnTo>
                    <a:pt x="91376" y="983602"/>
                  </a:lnTo>
                  <a:lnTo>
                    <a:pt x="53721" y="940562"/>
                  </a:lnTo>
                  <a:lnTo>
                    <a:pt x="0" y="1072007"/>
                  </a:lnTo>
                  <a:lnTo>
                    <a:pt x="137414" y="1036193"/>
                  </a:lnTo>
                  <a:lnTo>
                    <a:pt x="107061" y="1001522"/>
                  </a:lnTo>
                  <a:lnTo>
                    <a:pt x="99733" y="993152"/>
                  </a:lnTo>
                  <a:lnTo>
                    <a:pt x="1223391" y="10033"/>
                  </a:lnTo>
                  <a:close/>
                </a:path>
                <a:path w="4267200" h="1072514">
                  <a:moveTo>
                    <a:pt x="4267200" y="995807"/>
                  </a:moveTo>
                  <a:lnTo>
                    <a:pt x="4234231" y="936498"/>
                  </a:lnTo>
                  <a:lnTo>
                    <a:pt x="4198239" y="871728"/>
                  </a:lnTo>
                  <a:lnTo>
                    <a:pt x="4165917" y="918921"/>
                  </a:lnTo>
                  <a:lnTo>
                    <a:pt x="2822956" y="0"/>
                  </a:lnTo>
                  <a:lnTo>
                    <a:pt x="2815844" y="10426"/>
                  </a:lnTo>
                  <a:lnTo>
                    <a:pt x="4158792" y="929322"/>
                  </a:lnTo>
                  <a:lnTo>
                    <a:pt x="4126484" y="976503"/>
                  </a:lnTo>
                  <a:lnTo>
                    <a:pt x="4267200" y="99580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16939" y="4584572"/>
            <a:ext cx="4192904" cy="1504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Input</a:t>
            </a:r>
            <a:r>
              <a:rPr sz="3200" spc="-4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processed</a:t>
            </a:r>
            <a:endParaRPr sz="32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800">
              <a:latin typeface="Comic Sans MS"/>
              <a:cs typeface="Comic Sans MS"/>
            </a:endParaRPr>
          </a:p>
          <a:p>
            <a:pPr marL="2604135">
              <a:lnSpc>
                <a:spcPct val="100000"/>
              </a:lnSpc>
              <a:spcBef>
                <a:spcPts val="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</a:t>
            </a:r>
            <a:r>
              <a:rPr sz="3200" spc="-7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NPDA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37428" y="4584572"/>
            <a:ext cx="2908935" cy="152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r>
              <a:rPr sz="3200" spc="-8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contents</a:t>
            </a:r>
            <a:endParaRPr sz="3200">
              <a:latin typeface="Comic Sans MS"/>
              <a:cs typeface="Comic Sans MS"/>
            </a:endParaRPr>
          </a:p>
          <a:p>
            <a:pPr marL="149225">
              <a:lnSpc>
                <a:spcPct val="100000"/>
              </a:lnSpc>
              <a:spcBef>
                <a:spcPts val="3160"/>
              </a:spcBef>
            </a:pPr>
            <a:r>
              <a:rPr sz="4000" i="1" spc="-15" dirty="0">
                <a:latin typeface="Times New Roman"/>
                <a:cs typeface="Times New Roman"/>
              </a:rPr>
              <a:t>M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66694" y="2526919"/>
            <a:ext cx="5382895" cy="10801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34440">
              <a:lnSpc>
                <a:spcPts val="3700"/>
              </a:lnSpc>
              <a:spcBef>
                <a:spcPts val="105"/>
              </a:spcBef>
              <a:tabLst>
                <a:tab pos="3673475" algn="l"/>
              </a:tabLst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terminals	variables</a:t>
            </a:r>
            <a:endParaRPr sz="3200">
              <a:latin typeface="Comic Sans MS"/>
              <a:cs typeface="Comic Sans MS"/>
            </a:endParaRPr>
          </a:p>
          <a:p>
            <a:pPr marL="12700">
              <a:lnSpc>
                <a:spcPts val="4600"/>
              </a:lnSpc>
              <a:tabLst>
                <a:tab pos="970915" algn="l"/>
                <a:tab pos="2152015" algn="l"/>
              </a:tabLst>
            </a:pPr>
            <a:r>
              <a:rPr sz="3950" i="1" spc="35" dirty="0">
                <a:latin typeface="Times New Roman"/>
                <a:cs typeface="Times New Roman"/>
              </a:rPr>
              <a:t>S	</a:t>
            </a:r>
            <a:r>
              <a:rPr sz="3950" spc="70" dirty="0">
                <a:latin typeface="MT Extra"/>
                <a:cs typeface="MT Extra"/>
              </a:rPr>
              <a:t></a:t>
            </a:r>
            <a:r>
              <a:rPr sz="3950" spc="70" dirty="0">
                <a:latin typeface="Times New Roman"/>
                <a:cs typeface="Times New Roman"/>
              </a:rPr>
              <a:t>	</a:t>
            </a:r>
            <a:r>
              <a:rPr sz="3950" i="1" spc="55" dirty="0">
                <a:latin typeface="Times New Roman"/>
                <a:cs typeface="Times New Roman"/>
              </a:rPr>
              <a:t>ab</a:t>
            </a:r>
            <a:r>
              <a:rPr sz="3950" i="1" spc="60" dirty="0">
                <a:latin typeface="Times New Roman"/>
                <a:cs typeface="Times New Roman"/>
              </a:rPr>
              <a:t>c</a:t>
            </a:r>
            <a:r>
              <a:rPr sz="3950" spc="70" dirty="0">
                <a:latin typeface="MT Extra"/>
                <a:cs typeface="MT Extra"/>
              </a:rPr>
              <a:t></a:t>
            </a:r>
            <a:r>
              <a:rPr sz="3950" spc="-560" dirty="0">
                <a:latin typeface="Times New Roman"/>
                <a:cs typeface="Times New Roman"/>
              </a:rPr>
              <a:t> </a:t>
            </a:r>
            <a:r>
              <a:rPr sz="3950" i="1" spc="-25" dirty="0">
                <a:latin typeface="Times New Roman"/>
                <a:cs typeface="Times New Roman"/>
              </a:rPr>
              <a:t>A</a:t>
            </a:r>
            <a:r>
              <a:rPr sz="3950" i="1" spc="-30" dirty="0">
                <a:latin typeface="Times New Roman"/>
                <a:cs typeface="Times New Roman"/>
              </a:rPr>
              <a:t>B</a:t>
            </a:r>
            <a:r>
              <a:rPr sz="3950" i="1" spc="45" dirty="0">
                <a:latin typeface="Times New Roman"/>
                <a:cs typeface="Times New Roman"/>
              </a:rPr>
              <a:t>C</a:t>
            </a:r>
            <a:r>
              <a:rPr sz="3950" i="1" spc="-635" dirty="0">
                <a:latin typeface="Times New Roman"/>
                <a:cs typeface="Times New Roman"/>
              </a:rPr>
              <a:t> </a:t>
            </a:r>
            <a:r>
              <a:rPr sz="3950" spc="70" dirty="0">
                <a:latin typeface="MT Extra"/>
                <a:cs typeface="MT Extra"/>
              </a:rPr>
              <a:t></a:t>
            </a:r>
            <a:endParaRPr sz="3950">
              <a:latin typeface="MT Extra"/>
              <a:cs typeface="MT Extr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3339" y="1437671"/>
            <a:ext cx="5666105" cy="6318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4980305" algn="l"/>
              </a:tabLst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derivation</a:t>
            </a:r>
            <a:r>
              <a:rPr sz="3200" spc="1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</a:t>
            </a:r>
            <a:r>
              <a:rPr sz="3200" spc="1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Grammar	</a:t>
            </a:r>
            <a:r>
              <a:rPr sz="5925" i="1" spc="-7" baseline="-6329" dirty="0">
                <a:latin typeface="Times New Roman"/>
                <a:cs typeface="Times New Roman"/>
              </a:rPr>
              <a:t>G</a:t>
            </a:r>
            <a:r>
              <a:rPr sz="5925" i="1" spc="330" baseline="-6329" dirty="0"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: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2692" y="112776"/>
            <a:ext cx="6041390" cy="1569720"/>
            <a:chOff x="202692" y="112776"/>
            <a:chExt cx="6041390" cy="15697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692" y="112776"/>
              <a:ext cx="6041136" cy="8991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692" y="783335"/>
              <a:ext cx="5045964" cy="89916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3890" y="201004"/>
            <a:ext cx="5270500" cy="144780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415"/>
              </a:spcBef>
            </a:pPr>
            <a:r>
              <a:rPr sz="4400" spc="5" dirty="0">
                <a:solidFill>
                  <a:srgbClr val="FFFFB7"/>
                </a:solidFill>
                <a:latin typeface="Arial Black"/>
                <a:cs typeface="Arial Black"/>
              </a:rPr>
              <a:t>Some</a:t>
            </a:r>
            <a:r>
              <a:rPr sz="4400" spc="-130" dirty="0">
                <a:solidFill>
                  <a:srgbClr val="FFFFB7"/>
                </a:solidFill>
                <a:latin typeface="Arial Black"/>
                <a:cs typeface="Arial Black"/>
              </a:rPr>
              <a:t> </a:t>
            </a:r>
            <a:r>
              <a:rPr sz="4400" spc="5" dirty="0">
                <a:solidFill>
                  <a:srgbClr val="FFFFB7"/>
                </a:solidFill>
                <a:latin typeface="Arial Black"/>
                <a:cs typeface="Arial Black"/>
              </a:rPr>
              <a:t>Necessary</a:t>
            </a:r>
            <a:endParaRPr sz="44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3200" spc="-825" dirty="0">
                <a:solidFill>
                  <a:srgbClr val="00CC00"/>
                </a:solidFill>
                <a:latin typeface="Comic Sans MS"/>
                <a:cs typeface="Comic Sans MS"/>
              </a:rPr>
              <a:t>F</a:t>
            </a:r>
            <a:r>
              <a:rPr sz="6600" spc="-1237" baseline="3787" dirty="0">
                <a:solidFill>
                  <a:srgbClr val="FFFFB7"/>
                </a:solidFill>
                <a:latin typeface="Arial Black"/>
                <a:cs typeface="Arial Black"/>
              </a:rPr>
              <a:t>M</a:t>
            </a:r>
            <a:r>
              <a:rPr sz="3200" spc="-825" dirty="0">
                <a:solidFill>
                  <a:srgbClr val="00CC00"/>
                </a:solidFill>
                <a:latin typeface="Comic Sans MS"/>
                <a:cs typeface="Comic Sans MS"/>
              </a:rPr>
              <a:t>irs</a:t>
            </a:r>
            <a:r>
              <a:rPr sz="6600" spc="-1237" baseline="3787" dirty="0">
                <a:solidFill>
                  <a:srgbClr val="FFFFB7"/>
                </a:solidFill>
                <a:latin typeface="Arial Black"/>
                <a:cs typeface="Arial Black"/>
              </a:rPr>
              <a:t>o</a:t>
            </a:r>
            <a:r>
              <a:rPr sz="3200" spc="-825" dirty="0">
                <a:solidFill>
                  <a:srgbClr val="00CC00"/>
                </a:solidFill>
                <a:latin typeface="Comic Sans MS"/>
                <a:cs typeface="Comic Sans MS"/>
              </a:rPr>
              <a:t>t,</a:t>
            </a:r>
            <a:r>
              <a:rPr sz="6600" spc="-1237" baseline="3787" dirty="0">
                <a:solidFill>
                  <a:srgbClr val="FFFFB7"/>
                </a:solidFill>
                <a:latin typeface="Arial Black"/>
                <a:cs typeface="Arial Black"/>
              </a:rPr>
              <a:t>d</a:t>
            </a:r>
            <a:r>
              <a:rPr sz="3200" spc="-825" dirty="0">
                <a:solidFill>
                  <a:srgbClr val="00CC00"/>
                </a:solidFill>
                <a:latin typeface="Comic Sans MS"/>
                <a:cs typeface="Comic Sans MS"/>
              </a:rPr>
              <a:t>w</a:t>
            </a:r>
            <a:r>
              <a:rPr sz="6600" spc="-1237" baseline="3787" dirty="0">
                <a:solidFill>
                  <a:srgbClr val="FFFFB7"/>
                </a:solidFill>
                <a:latin typeface="Arial Black"/>
                <a:cs typeface="Arial Black"/>
              </a:rPr>
              <a:t>i</a:t>
            </a:r>
            <a:r>
              <a:rPr sz="3200" spc="-825" dirty="0">
                <a:solidFill>
                  <a:srgbClr val="00CC00"/>
                </a:solidFill>
                <a:latin typeface="Comic Sans MS"/>
                <a:cs typeface="Comic Sans MS"/>
              </a:rPr>
              <a:t>e</a:t>
            </a:r>
            <a:r>
              <a:rPr sz="6600" spc="-1237" baseline="3787" dirty="0">
                <a:solidFill>
                  <a:srgbClr val="FFFFB7"/>
                </a:solidFill>
                <a:latin typeface="Arial Black"/>
                <a:cs typeface="Arial Black"/>
              </a:rPr>
              <a:t>fi</a:t>
            </a:r>
            <a:r>
              <a:rPr sz="3200" spc="-825" dirty="0">
                <a:solidFill>
                  <a:srgbClr val="00CC00"/>
                </a:solidFill>
                <a:latin typeface="Comic Sans MS"/>
                <a:cs typeface="Comic Sans MS"/>
              </a:rPr>
              <a:t>m</a:t>
            </a:r>
            <a:r>
              <a:rPr sz="6600" spc="-1237" baseline="3787" dirty="0">
                <a:solidFill>
                  <a:srgbClr val="FFFFB7"/>
                </a:solidFill>
                <a:latin typeface="Arial Black"/>
                <a:cs typeface="Arial Black"/>
              </a:rPr>
              <a:t>c</a:t>
            </a:r>
            <a:r>
              <a:rPr sz="3200" spc="-825" dirty="0">
                <a:solidFill>
                  <a:srgbClr val="00CC00"/>
                </a:solidFill>
                <a:latin typeface="Comic Sans MS"/>
                <a:cs typeface="Comic Sans MS"/>
              </a:rPr>
              <a:t>od</a:t>
            </a:r>
            <a:r>
              <a:rPr sz="6600" spc="-1237" baseline="3787" dirty="0">
                <a:solidFill>
                  <a:srgbClr val="FFFFB7"/>
                </a:solidFill>
                <a:latin typeface="Arial Black"/>
                <a:cs typeface="Arial Black"/>
              </a:rPr>
              <a:t>a</a:t>
            </a:r>
            <a:r>
              <a:rPr sz="3200" spc="-825" dirty="0">
                <a:solidFill>
                  <a:srgbClr val="00CC00"/>
                </a:solidFill>
                <a:latin typeface="Comic Sans MS"/>
                <a:cs typeface="Comic Sans MS"/>
              </a:rPr>
              <a:t>if</a:t>
            </a:r>
            <a:r>
              <a:rPr sz="6600" spc="-1237" baseline="3787" dirty="0">
                <a:solidFill>
                  <a:srgbClr val="FFFFB7"/>
                </a:solidFill>
                <a:latin typeface="Arial Black"/>
                <a:cs typeface="Arial Black"/>
              </a:rPr>
              <a:t>t</a:t>
            </a:r>
            <a:r>
              <a:rPr sz="3200" spc="-825" dirty="0">
                <a:solidFill>
                  <a:srgbClr val="00CC00"/>
                </a:solidFill>
                <a:latin typeface="Comic Sans MS"/>
                <a:cs typeface="Comic Sans MS"/>
              </a:rPr>
              <a:t>y</a:t>
            </a:r>
            <a:r>
              <a:rPr sz="6600" spc="-1237" baseline="3787" dirty="0">
                <a:solidFill>
                  <a:srgbClr val="FFFFB7"/>
                </a:solidFill>
                <a:latin typeface="Arial Black"/>
                <a:cs typeface="Arial Black"/>
              </a:rPr>
              <a:t>io</a:t>
            </a:r>
            <a:r>
              <a:rPr sz="3200" spc="-825" dirty="0">
                <a:solidFill>
                  <a:srgbClr val="00CC00"/>
                </a:solidFill>
                <a:latin typeface="Comic Sans MS"/>
                <a:cs typeface="Comic Sans MS"/>
              </a:rPr>
              <a:t>th</a:t>
            </a:r>
            <a:r>
              <a:rPr sz="6600" spc="-1237" baseline="3787" dirty="0">
                <a:solidFill>
                  <a:srgbClr val="FFFFB7"/>
                </a:solidFill>
                <a:latin typeface="Arial Black"/>
                <a:cs typeface="Arial Black"/>
              </a:rPr>
              <a:t>n</a:t>
            </a:r>
            <a:r>
              <a:rPr sz="3200" spc="-825" dirty="0">
                <a:solidFill>
                  <a:srgbClr val="00CC00"/>
                </a:solidFill>
                <a:latin typeface="Comic Sans MS"/>
                <a:cs typeface="Comic Sans MS"/>
              </a:rPr>
              <a:t>e</a:t>
            </a:r>
            <a:r>
              <a:rPr sz="6600" spc="-1237" baseline="3787" dirty="0">
                <a:solidFill>
                  <a:srgbClr val="FFFFB7"/>
                </a:solidFill>
                <a:latin typeface="Arial Black"/>
                <a:cs typeface="Arial Black"/>
              </a:rPr>
              <a:t>s</a:t>
            </a:r>
            <a:r>
              <a:rPr sz="3200" spc="-825" dirty="0">
                <a:solidFill>
                  <a:srgbClr val="00CC00"/>
                </a:solidFill>
                <a:latin typeface="Comic Sans MS"/>
                <a:cs typeface="Comic Sans MS"/>
              </a:rPr>
              <a:t>NPDA: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58646" y="1689303"/>
            <a:ext cx="51187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9560" indent="-277495">
              <a:lnSpc>
                <a:spcPct val="100000"/>
              </a:lnSpc>
              <a:spcBef>
                <a:spcPts val="105"/>
              </a:spcBef>
              <a:buChar char="•"/>
              <a:tabLst>
                <a:tab pos="290195" algn="l"/>
              </a:tabLst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It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has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single</a:t>
            </a:r>
            <a:r>
              <a:rPr sz="3200" spc="-2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final</a:t>
            </a:r>
            <a:r>
              <a:rPr sz="3200" spc="-2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state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58646" y="2177897"/>
            <a:ext cx="5064760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635" marR="5080" indent="-242570">
              <a:lnSpc>
                <a:spcPct val="120000"/>
              </a:lnSpc>
              <a:spcBef>
                <a:spcPts val="100"/>
              </a:spcBef>
              <a:buClr>
                <a:srgbClr val="00CC00"/>
              </a:buClr>
              <a:buFont typeface="Comic Sans MS"/>
              <a:buChar char="•"/>
              <a:tabLst>
                <a:tab pos="290195" algn="l"/>
              </a:tabLst>
            </a:pPr>
            <a:r>
              <a:rPr dirty="0"/>
              <a:t>	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It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empties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the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stack 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when</a:t>
            </a:r>
            <a:r>
              <a:rPr sz="3200" spc="-1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it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accepts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the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input</a:t>
            </a:r>
            <a:endParaRPr sz="3200">
              <a:latin typeface="Comic Sans MS"/>
              <a:cs typeface="Comic Sans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4946650"/>
            <a:ext cx="8845550" cy="1308100"/>
            <a:chOff x="0" y="4946650"/>
            <a:chExt cx="8845550" cy="1308100"/>
          </a:xfrm>
        </p:grpSpPr>
        <p:sp>
          <p:nvSpPr>
            <p:cNvPr id="9" name="object 9"/>
            <p:cNvSpPr/>
            <p:nvPr/>
          </p:nvSpPr>
          <p:spPr>
            <a:xfrm>
              <a:off x="533400" y="4953000"/>
              <a:ext cx="4267200" cy="1295400"/>
            </a:xfrm>
            <a:custGeom>
              <a:avLst/>
              <a:gdLst/>
              <a:ahLst/>
              <a:cxnLst/>
              <a:rect l="l" t="t" r="r" b="b"/>
              <a:pathLst>
                <a:path w="4267200" h="1295400">
                  <a:moveTo>
                    <a:pt x="0" y="1295400"/>
                  </a:moveTo>
                  <a:lnTo>
                    <a:pt x="4267200" y="1295400"/>
                  </a:lnTo>
                  <a:lnTo>
                    <a:pt x="4267200" y="0"/>
                  </a:lnTo>
                  <a:lnTo>
                    <a:pt x="0" y="0"/>
                  </a:lnTo>
                  <a:lnTo>
                    <a:pt x="0" y="12954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29000" y="5334000"/>
              <a:ext cx="685800" cy="609600"/>
            </a:xfrm>
            <a:custGeom>
              <a:avLst/>
              <a:gdLst/>
              <a:ahLst/>
              <a:cxnLst/>
              <a:rect l="l" t="t" r="r" b="b"/>
              <a:pathLst>
                <a:path w="685800" h="609600">
                  <a:moveTo>
                    <a:pt x="0" y="304800"/>
                  </a:moveTo>
                  <a:lnTo>
                    <a:pt x="3718" y="259772"/>
                  </a:lnTo>
                  <a:lnTo>
                    <a:pt x="14519" y="216792"/>
                  </a:lnTo>
                  <a:lnTo>
                    <a:pt x="31873" y="176330"/>
                  </a:lnTo>
                  <a:lnTo>
                    <a:pt x="55248" y="138860"/>
                  </a:lnTo>
                  <a:lnTo>
                    <a:pt x="84114" y="104853"/>
                  </a:lnTo>
                  <a:lnTo>
                    <a:pt x="117941" y="74783"/>
                  </a:lnTo>
                  <a:lnTo>
                    <a:pt x="156196" y="49120"/>
                  </a:lnTo>
                  <a:lnTo>
                    <a:pt x="198351" y="28338"/>
                  </a:lnTo>
                  <a:lnTo>
                    <a:pt x="243873" y="12909"/>
                  </a:lnTo>
                  <a:lnTo>
                    <a:pt x="292233" y="3306"/>
                  </a:lnTo>
                  <a:lnTo>
                    <a:pt x="342900" y="0"/>
                  </a:lnTo>
                  <a:lnTo>
                    <a:pt x="393566" y="3306"/>
                  </a:lnTo>
                  <a:lnTo>
                    <a:pt x="441926" y="12909"/>
                  </a:lnTo>
                  <a:lnTo>
                    <a:pt x="487448" y="28338"/>
                  </a:lnTo>
                  <a:lnTo>
                    <a:pt x="529603" y="49120"/>
                  </a:lnTo>
                  <a:lnTo>
                    <a:pt x="567858" y="74783"/>
                  </a:lnTo>
                  <a:lnTo>
                    <a:pt x="601685" y="104853"/>
                  </a:lnTo>
                  <a:lnTo>
                    <a:pt x="630551" y="138860"/>
                  </a:lnTo>
                  <a:lnTo>
                    <a:pt x="653926" y="176330"/>
                  </a:lnTo>
                  <a:lnTo>
                    <a:pt x="671280" y="216792"/>
                  </a:lnTo>
                  <a:lnTo>
                    <a:pt x="682081" y="259772"/>
                  </a:lnTo>
                  <a:lnTo>
                    <a:pt x="685800" y="304800"/>
                  </a:lnTo>
                  <a:lnTo>
                    <a:pt x="682081" y="349841"/>
                  </a:lnTo>
                  <a:lnTo>
                    <a:pt x="671280" y="392831"/>
                  </a:lnTo>
                  <a:lnTo>
                    <a:pt x="653926" y="433296"/>
                  </a:lnTo>
                  <a:lnTo>
                    <a:pt x="630551" y="470767"/>
                  </a:lnTo>
                  <a:lnTo>
                    <a:pt x="601685" y="504772"/>
                  </a:lnTo>
                  <a:lnTo>
                    <a:pt x="567858" y="534838"/>
                  </a:lnTo>
                  <a:lnTo>
                    <a:pt x="529603" y="560495"/>
                  </a:lnTo>
                  <a:lnTo>
                    <a:pt x="487448" y="581271"/>
                  </a:lnTo>
                  <a:lnTo>
                    <a:pt x="441926" y="596695"/>
                  </a:lnTo>
                  <a:lnTo>
                    <a:pt x="393566" y="606295"/>
                  </a:lnTo>
                  <a:lnTo>
                    <a:pt x="342900" y="609600"/>
                  </a:lnTo>
                  <a:lnTo>
                    <a:pt x="292233" y="606295"/>
                  </a:lnTo>
                  <a:lnTo>
                    <a:pt x="243873" y="596695"/>
                  </a:lnTo>
                  <a:lnTo>
                    <a:pt x="198351" y="581271"/>
                  </a:lnTo>
                  <a:lnTo>
                    <a:pt x="156196" y="560495"/>
                  </a:lnTo>
                  <a:lnTo>
                    <a:pt x="117941" y="534838"/>
                  </a:lnTo>
                  <a:lnTo>
                    <a:pt x="84114" y="504772"/>
                  </a:lnTo>
                  <a:lnTo>
                    <a:pt x="55248" y="470767"/>
                  </a:lnTo>
                  <a:lnTo>
                    <a:pt x="31873" y="433296"/>
                  </a:lnTo>
                  <a:lnTo>
                    <a:pt x="14519" y="392831"/>
                  </a:lnTo>
                  <a:lnTo>
                    <a:pt x="3718" y="349841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52800" y="5257800"/>
              <a:ext cx="838200" cy="762000"/>
            </a:xfrm>
            <a:custGeom>
              <a:avLst/>
              <a:gdLst/>
              <a:ahLst/>
              <a:cxnLst/>
              <a:rect l="l" t="t" r="r" b="b"/>
              <a:pathLst>
                <a:path w="838200" h="762000">
                  <a:moveTo>
                    <a:pt x="0" y="381000"/>
                  </a:moveTo>
                  <a:lnTo>
                    <a:pt x="2818" y="336563"/>
                  </a:lnTo>
                  <a:lnTo>
                    <a:pt x="11065" y="293634"/>
                  </a:lnTo>
                  <a:lnTo>
                    <a:pt x="24426" y="252497"/>
                  </a:lnTo>
                  <a:lnTo>
                    <a:pt x="42587" y="213437"/>
                  </a:lnTo>
                  <a:lnTo>
                    <a:pt x="65234" y="176742"/>
                  </a:lnTo>
                  <a:lnTo>
                    <a:pt x="92053" y="142696"/>
                  </a:lnTo>
                  <a:lnTo>
                    <a:pt x="122729" y="111585"/>
                  </a:lnTo>
                  <a:lnTo>
                    <a:pt x="156949" y="83695"/>
                  </a:lnTo>
                  <a:lnTo>
                    <a:pt x="194399" y="59312"/>
                  </a:lnTo>
                  <a:lnTo>
                    <a:pt x="234764" y="38722"/>
                  </a:lnTo>
                  <a:lnTo>
                    <a:pt x="277731" y="22209"/>
                  </a:lnTo>
                  <a:lnTo>
                    <a:pt x="322985" y="10061"/>
                  </a:lnTo>
                  <a:lnTo>
                    <a:pt x="370213" y="2563"/>
                  </a:lnTo>
                  <a:lnTo>
                    <a:pt x="419100" y="0"/>
                  </a:lnTo>
                  <a:lnTo>
                    <a:pt x="467986" y="2563"/>
                  </a:lnTo>
                  <a:lnTo>
                    <a:pt x="515214" y="10061"/>
                  </a:lnTo>
                  <a:lnTo>
                    <a:pt x="560468" y="22209"/>
                  </a:lnTo>
                  <a:lnTo>
                    <a:pt x="603435" y="38722"/>
                  </a:lnTo>
                  <a:lnTo>
                    <a:pt x="643800" y="59312"/>
                  </a:lnTo>
                  <a:lnTo>
                    <a:pt x="681250" y="83695"/>
                  </a:lnTo>
                  <a:lnTo>
                    <a:pt x="715470" y="111585"/>
                  </a:lnTo>
                  <a:lnTo>
                    <a:pt x="746146" y="142696"/>
                  </a:lnTo>
                  <a:lnTo>
                    <a:pt x="772965" y="176742"/>
                  </a:lnTo>
                  <a:lnTo>
                    <a:pt x="795612" y="213437"/>
                  </a:lnTo>
                  <a:lnTo>
                    <a:pt x="813773" y="252497"/>
                  </a:lnTo>
                  <a:lnTo>
                    <a:pt x="827134" y="293634"/>
                  </a:lnTo>
                  <a:lnTo>
                    <a:pt x="835381" y="336563"/>
                  </a:lnTo>
                  <a:lnTo>
                    <a:pt x="838200" y="381000"/>
                  </a:lnTo>
                  <a:lnTo>
                    <a:pt x="835381" y="425433"/>
                  </a:lnTo>
                  <a:lnTo>
                    <a:pt x="827134" y="468361"/>
                  </a:lnTo>
                  <a:lnTo>
                    <a:pt x="813773" y="509497"/>
                  </a:lnTo>
                  <a:lnTo>
                    <a:pt x="795612" y="548556"/>
                  </a:lnTo>
                  <a:lnTo>
                    <a:pt x="772965" y="585252"/>
                  </a:lnTo>
                  <a:lnTo>
                    <a:pt x="746146" y="619298"/>
                  </a:lnTo>
                  <a:lnTo>
                    <a:pt x="715470" y="650409"/>
                  </a:lnTo>
                  <a:lnTo>
                    <a:pt x="681250" y="678300"/>
                  </a:lnTo>
                  <a:lnTo>
                    <a:pt x="643800" y="702684"/>
                  </a:lnTo>
                  <a:lnTo>
                    <a:pt x="603435" y="723275"/>
                  </a:lnTo>
                  <a:lnTo>
                    <a:pt x="560468" y="739788"/>
                  </a:lnTo>
                  <a:lnTo>
                    <a:pt x="515214" y="751937"/>
                  </a:lnTo>
                  <a:lnTo>
                    <a:pt x="467986" y="759436"/>
                  </a:lnTo>
                  <a:lnTo>
                    <a:pt x="419100" y="762000"/>
                  </a:lnTo>
                  <a:lnTo>
                    <a:pt x="370213" y="759436"/>
                  </a:lnTo>
                  <a:lnTo>
                    <a:pt x="322985" y="751937"/>
                  </a:lnTo>
                  <a:lnTo>
                    <a:pt x="277731" y="739788"/>
                  </a:lnTo>
                  <a:lnTo>
                    <a:pt x="234764" y="723275"/>
                  </a:lnTo>
                  <a:lnTo>
                    <a:pt x="194399" y="702684"/>
                  </a:lnTo>
                  <a:lnTo>
                    <a:pt x="156949" y="678300"/>
                  </a:lnTo>
                  <a:lnTo>
                    <a:pt x="122729" y="650409"/>
                  </a:lnTo>
                  <a:lnTo>
                    <a:pt x="92053" y="619298"/>
                  </a:lnTo>
                  <a:lnTo>
                    <a:pt x="65234" y="585252"/>
                  </a:lnTo>
                  <a:lnTo>
                    <a:pt x="42587" y="548556"/>
                  </a:lnTo>
                  <a:lnTo>
                    <a:pt x="24426" y="509497"/>
                  </a:lnTo>
                  <a:lnTo>
                    <a:pt x="11065" y="468361"/>
                  </a:lnTo>
                  <a:lnTo>
                    <a:pt x="2818" y="425433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14400" y="5334000"/>
              <a:ext cx="685800" cy="609600"/>
            </a:xfrm>
            <a:custGeom>
              <a:avLst/>
              <a:gdLst/>
              <a:ahLst/>
              <a:cxnLst/>
              <a:rect l="l" t="t" r="r" b="b"/>
              <a:pathLst>
                <a:path w="685800" h="609600">
                  <a:moveTo>
                    <a:pt x="0" y="304800"/>
                  </a:moveTo>
                  <a:lnTo>
                    <a:pt x="3717" y="259772"/>
                  </a:lnTo>
                  <a:lnTo>
                    <a:pt x="14517" y="216792"/>
                  </a:lnTo>
                  <a:lnTo>
                    <a:pt x="31869" y="176330"/>
                  </a:lnTo>
                  <a:lnTo>
                    <a:pt x="55242" y="138860"/>
                  </a:lnTo>
                  <a:lnTo>
                    <a:pt x="84106" y="104853"/>
                  </a:lnTo>
                  <a:lnTo>
                    <a:pt x="117930" y="74783"/>
                  </a:lnTo>
                  <a:lnTo>
                    <a:pt x="156185" y="49120"/>
                  </a:lnTo>
                  <a:lnTo>
                    <a:pt x="198340" y="28338"/>
                  </a:lnTo>
                  <a:lnTo>
                    <a:pt x="243864" y="12909"/>
                  </a:lnTo>
                  <a:lnTo>
                    <a:pt x="292227" y="3306"/>
                  </a:lnTo>
                  <a:lnTo>
                    <a:pt x="342900" y="0"/>
                  </a:lnTo>
                  <a:lnTo>
                    <a:pt x="393566" y="3306"/>
                  </a:lnTo>
                  <a:lnTo>
                    <a:pt x="441926" y="12909"/>
                  </a:lnTo>
                  <a:lnTo>
                    <a:pt x="487448" y="28338"/>
                  </a:lnTo>
                  <a:lnTo>
                    <a:pt x="529603" y="49120"/>
                  </a:lnTo>
                  <a:lnTo>
                    <a:pt x="567858" y="74783"/>
                  </a:lnTo>
                  <a:lnTo>
                    <a:pt x="601685" y="104853"/>
                  </a:lnTo>
                  <a:lnTo>
                    <a:pt x="630551" y="138860"/>
                  </a:lnTo>
                  <a:lnTo>
                    <a:pt x="653926" y="176330"/>
                  </a:lnTo>
                  <a:lnTo>
                    <a:pt x="671280" y="216792"/>
                  </a:lnTo>
                  <a:lnTo>
                    <a:pt x="682081" y="259772"/>
                  </a:lnTo>
                  <a:lnTo>
                    <a:pt x="685800" y="304800"/>
                  </a:lnTo>
                  <a:lnTo>
                    <a:pt x="682081" y="349841"/>
                  </a:lnTo>
                  <a:lnTo>
                    <a:pt x="671280" y="392831"/>
                  </a:lnTo>
                  <a:lnTo>
                    <a:pt x="653926" y="433296"/>
                  </a:lnTo>
                  <a:lnTo>
                    <a:pt x="630551" y="470767"/>
                  </a:lnTo>
                  <a:lnTo>
                    <a:pt x="601685" y="504772"/>
                  </a:lnTo>
                  <a:lnTo>
                    <a:pt x="567858" y="534838"/>
                  </a:lnTo>
                  <a:lnTo>
                    <a:pt x="529603" y="560495"/>
                  </a:lnTo>
                  <a:lnTo>
                    <a:pt x="487448" y="581271"/>
                  </a:lnTo>
                  <a:lnTo>
                    <a:pt x="441926" y="596695"/>
                  </a:lnTo>
                  <a:lnTo>
                    <a:pt x="393566" y="606295"/>
                  </a:lnTo>
                  <a:lnTo>
                    <a:pt x="342900" y="609600"/>
                  </a:lnTo>
                  <a:lnTo>
                    <a:pt x="292227" y="606295"/>
                  </a:lnTo>
                  <a:lnTo>
                    <a:pt x="243864" y="596695"/>
                  </a:lnTo>
                  <a:lnTo>
                    <a:pt x="198340" y="581271"/>
                  </a:lnTo>
                  <a:lnTo>
                    <a:pt x="156185" y="560495"/>
                  </a:lnTo>
                  <a:lnTo>
                    <a:pt x="117930" y="534838"/>
                  </a:lnTo>
                  <a:lnTo>
                    <a:pt x="84106" y="504772"/>
                  </a:lnTo>
                  <a:lnTo>
                    <a:pt x="55242" y="470767"/>
                  </a:lnTo>
                  <a:lnTo>
                    <a:pt x="31869" y="433296"/>
                  </a:lnTo>
                  <a:lnTo>
                    <a:pt x="14517" y="392831"/>
                  </a:lnTo>
                  <a:lnTo>
                    <a:pt x="3717" y="349841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5404129"/>
              <a:ext cx="3352800" cy="411480"/>
            </a:xfrm>
            <a:custGeom>
              <a:avLst/>
              <a:gdLst/>
              <a:ahLst/>
              <a:cxnLst/>
              <a:rect l="l" t="t" r="r" b="b"/>
              <a:pathLst>
                <a:path w="3352800" h="411479">
                  <a:moveTo>
                    <a:pt x="914400" y="234670"/>
                  </a:moveTo>
                  <a:lnTo>
                    <a:pt x="901700" y="228320"/>
                  </a:lnTo>
                  <a:lnTo>
                    <a:pt x="787400" y="171170"/>
                  </a:lnTo>
                  <a:lnTo>
                    <a:pt x="787400" y="228320"/>
                  </a:lnTo>
                  <a:lnTo>
                    <a:pt x="0" y="228320"/>
                  </a:lnTo>
                  <a:lnTo>
                    <a:pt x="0" y="241020"/>
                  </a:lnTo>
                  <a:lnTo>
                    <a:pt x="787400" y="241020"/>
                  </a:lnTo>
                  <a:lnTo>
                    <a:pt x="787400" y="298170"/>
                  </a:lnTo>
                  <a:lnTo>
                    <a:pt x="901700" y="241020"/>
                  </a:lnTo>
                  <a:lnTo>
                    <a:pt x="914400" y="234670"/>
                  </a:lnTo>
                  <a:close/>
                </a:path>
                <a:path w="3352800" h="411479">
                  <a:moveTo>
                    <a:pt x="3352800" y="311150"/>
                  </a:moveTo>
                  <a:lnTo>
                    <a:pt x="3212211" y="292100"/>
                  </a:lnTo>
                  <a:lnTo>
                    <a:pt x="3230372" y="345795"/>
                  </a:lnTo>
                  <a:lnTo>
                    <a:pt x="3227705" y="346710"/>
                  </a:lnTo>
                  <a:lnTo>
                    <a:pt x="3167507" y="364490"/>
                  </a:lnTo>
                  <a:lnTo>
                    <a:pt x="3108706" y="379730"/>
                  </a:lnTo>
                  <a:lnTo>
                    <a:pt x="3024378" y="392430"/>
                  </a:lnTo>
                  <a:lnTo>
                    <a:pt x="2997454" y="393700"/>
                  </a:lnTo>
                  <a:lnTo>
                    <a:pt x="2971292" y="393700"/>
                  </a:lnTo>
                  <a:lnTo>
                    <a:pt x="2921381" y="387350"/>
                  </a:lnTo>
                  <a:lnTo>
                    <a:pt x="2875661" y="372110"/>
                  </a:lnTo>
                  <a:lnTo>
                    <a:pt x="2834640" y="341630"/>
                  </a:lnTo>
                  <a:lnTo>
                    <a:pt x="2815336" y="321310"/>
                  </a:lnTo>
                  <a:lnTo>
                    <a:pt x="2805938" y="311150"/>
                  </a:lnTo>
                  <a:lnTo>
                    <a:pt x="2796794" y="298450"/>
                  </a:lnTo>
                  <a:lnTo>
                    <a:pt x="2778760" y="274320"/>
                  </a:lnTo>
                  <a:lnTo>
                    <a:pt x="2761107" y="248920"/>
                  </a:lnTo>
                  <a:lnTo>
                    <a:pt x="2726436" y="196850"/>
                  </a:lnTo>
                  <a:lnTo>
                    <a:pt x="2700274" y="158750"/>
                  </a:lnTo>
                  <a:lnTo>
                    <a:pt x="2673350" y="125730"/>
                  </a:lnTo>
                  <a:lnTo>
                    <a:pt x="2644648" y="99060"/>
                  </a:lnTo>
                  <a:lnTo>
                    <a:pt x="2628354" y="88900"/>
                  </a:lnTo>
                  <a:lnTo>
                    <a:pt x="2624201" y="86360"/>
                  </a:lnTo>
                  <a:lnTo>
                    <a:pt x="2613533" y="82550"/>
                  </a:lnTo>
                  <a:lnTo>
                    <a:pt x="2602484" y="78740"/>
                  </a:lnTo>
                  <a:lnTo>
                    <a:pt x="2591054" y="76200"/>
                  </a:lnTo>
                  <a:lnTo>
                    <a:pt x="2579370" y="76200"/>
                  </a:lnTo>
                  <a:lnTo>
                    <a:pt x="2531110" y="88900"/>
                  </a:lnTo>
                  <a:lnTo>
                    <a:pt x="2493772" y="109220"/>
                  </a:lnTo>
                  <a:lnTo>
                    <a:pt x="2468372" y="128270"/>
                  </a:lnTo>
                  <a:lnTo>
                    <a:pt x="2455545" y="137160"/>
                  </a:lnTo>
                  <a:lnTo>
                    <a:pt x="2442718" y="148590"/>
                  </a:lnTo>
                  <a:lnTo>
                    <a:pt x="2416937" y="170180"/>
                  </a:lnTo>
                  <a:lnTo>
                    <a:pt x="2391283" y="193040"/>
                  </a:lnTo>
                  <a:lnTo>
                    <a:pt x="2340737" y="236220"/>
                  </a:lnTo>
                  <a:lnTo>
                    <a:pt x="2292604" y="274320"/>
                  </a:lnTo>
                  <a:lnTo>
                    <a:pt x="2259076" y="294640"/>
                  </a:lnTo>
                  <a:lnTo>
                    <a:pt x="2219325" y="306006"/>
                  </a:lnTo>
                  <a:lnTo>
                    <a:pt x="2210054" y="304800"/>
                  </a:lnTo>
                  <a:lnTo>
                    <a:pt x="2211070" y="304800"/>
                  </a:lnTo>
                  <a:lnTo>
                    <a:pt x="2201799" y="303530"/>
                  </a:lnTo>
                  <a:lnTo>
                    <a:pt x="2202815" y="303530"/>
                  </a:lnTo>
                  <a:lnTo>
                    <a:pt x="2196884" y="300990"/>
                  </a:lnTo>
                  <a:lnTo>
                    <a:pt x="2193925" y="299720"/>
                  </a:lnTo>
                  <a:lnTo>
                    <a:pt x="2157730" y="266700"/>
                  </a:lnTo>
                  <a:lnTo>
                    <a:pt x="2131568" y="222250"/>
                  </a:lnTo>
                  <a:lnTo>
                    <a:pt x="2125345" y="210820"/>
                  </a:lnTo>
                  <a:lnTo>
                    <a:pt x="2113280" y="184150"/>
                  </a:lnTo>
                  <a:lnTo>
                    <a:pt x="2101342" y="156210"/>
                  </a:lnTo>
                  <a:lnTo>
                    <a:pt x="2089404" y="129540"/>
                  </a:lnTo>
                  <a:lnTo>
                    <a:pt x="2070862" y="90170"/>
                  </a:lnTo>
                  <a:lnTo>
                    <a:pt x="2050796" y="54610"/>
                  </a:lnTo>
                  <a:lnTo>
                    <a:pt x="2019808" y="17780"/>
                  </a:lnTo>
                  <a:lnTo>
                    <a:pt x="2014474" y="13970"/>
                  </a:lnTo>
                  <a:lnTo>
                    <a:pt x="2012696" y="12700"/>
                  </a:lnTo>
                  <a:lnTo>
                    <a:pt x="2010918" y="11430"/>
                  </a:lnTo>
                  <a:lnTo>
                    <a:pt x="2002536" y="6350"/>
                  </a:lnTo>
                  <a:lnTo>
                    <a:pt x="2001647" y="6350"/>
                  </a:lnTo>
                  <a:lnTo>
                    <a:pt x="1992884" y="2540"/>
                  </a:lnTo>
                  <a:lnTo>
                    <a:pt x="1991868" y="2540"/>
                  </a:lnTo>
                  <a:lnTo>
                    <a:pt x="1981708" y="0"/>
                  </a:lnTo>
                  <a:lnTo>
                    <a:pt x="1950847" y="0"/>
                  </a:lnTo>
                  <a:lnTo>
                    <a:pt x="1896110" y="13970"/>
                  </a:lnTo>
                  <a:lnTo>
                    <a:pt x="1849755" y="35560"/>
                  </a:lnTo>
                  <a:lnTo>
                    <a:pt x="1801368" y="66040"/>
                  </a:lnTo>
                  <a:lnTo>
                    <a:pt x="1776603" y="82550"/>
                  </a:lnTo>
                  <a:lnTo>
                    <a:pt x="1751457" y="101600"/>
                  </a:lnTo>
                  <a:lnTo>
                    <a:pt x="1700403" y="142240"/>
                  </a:lnTo>
                  <a:lnTo>
                    <a:pt x="1648320" y="185420"/>
                  </a:lnTo>
                  <a:lnTo>
                    <a:pt x="1596009" y="229870"/>
                  </a:lnTo>
                  <a:lnTo>
                    <a:pt x="1604391" y="240030"/>
                  </a:lnTo>
                  <a:lnTo>
                    <a:pt x="1656588" y="195580"/>
                  </a:lnTo>
                  <a:lnTo>
                    <a:pt x="1682623" y="172720"/>
                  </a:lnTo>
                  <a:lnTo>
                    <a:pt x="1708404" y="151130"/>
                  </a:lnTo>
                  <a:lnTo>
                    <a:pt x="1784223" y="92710"/>
                  </a:lnTo>
                  <a:lnTo>
                    <a:pt x="1832610" y="60960"/>
                  </a:lnTo>
                  <a:lnTo>
                    <a:pt x="1878838" y="35560"/>
                  </a:lnTo>
                  <a:lnTo>
                    <a:pt x="1932559" y="16510"/>
                  </a:lnTo>
                  <a:lnTo>
                    <a:pt x="1942592" y="13970"/>
                  </a:lnTo>
                  <a:lnTo>
                    <a:pt x="1952498" y="12700"/>
                  </a:lnTo>
                  <a:lnTo>
                    <a:pt x="1980692" y="12700"/>
                  </a:lnTo>
                  <a:lnTo>
                    <a:pt x="1989201" y="15240"/>
                  </a:lnTo>
                  <a:lnTo>
                    <a:pt x="1988185" y="13970"/>
                  </a:lnTo>
                  <a:lnTo>
                    <a:pt x="1997075" y="17780"/>
                  </a:lnTo>
                  <a:lnTo>
                    <a:pt x="1996313" y="17780"/>
                  </a:lnTo>
                  <a:lnTo>
                    <a:pt x="2004822" y="22860"/>
                  </a:lnTo>
                  <a:lnTo>
                    <a:pt x="2033524" y="52070"/>
                  </a:lnTo>
                  <a:lnTo>
                    <a:pt x="2059559" y="95250"/>
                  </a:lnTo>
                  <a:lnTo>
                    <a:pt x="2077847" y="134620"/>
                  </a:lnTo>
                  <a:lnTo>
                    <a:pt x="2101723" y="189230"/>
                  </a:lnTo>
                  <a:lnTo>
                    <a:pt x="2113788" y="215900"/>
                  </a:lnTo>
                  <a:lnTo>
                    <a:pt x="2133219" y="252730"/>
                  </a:lnTo>
                  <a:lnTo>
                    <a:pt x="2162556" y="292100"/>
                  </a:lnTo>
                  <a:lnTo>
                    <a:pt x="2188972" y="312420"/>
                  </a:lnTo>
                  <a:lnTo>
                    <a:pt x="2189353" y="312420"/>
                  </a:lnTo>
                  <a:lnTo>
                    <a:pt x="2198116" y="314960"/>
                  </a:lnTo>
                  <a:lnTo>
                    <a:pt x="2198497" y="314960"/>
                  </a:lnTo>
                  <a:lnTo>
                    <a:pt x="2198751" y="316230"/>
                  </a:lnTo>
                  <a:lnTo>
                    <a:pt x="2199132" y="316230"/>
                  </a:lnTo>
                  <a:lnTo>
                    <a:pt x="2208784" y="317500"/>
                  </a:lnTo>
                  <a:lnTo>
                    <a:pt x="2209165" y="317500"/>
                  </a:lnTo>
                  <a:lnTo>
                    <a:pt x="2219579" y="318770"/>
                  </a:lnTo>
                  <a:lnTo>
                    <a:pt x="2220214" y="318770"/>
                  </a:lnTo>
                  <a:lnTo>
                    <a:pt x="2230247" y="317500"/>
                  </a:lnTo>
                  <a:lnTo>
                    <a:pt x="2275840" y="299720"/>
                  </a:lnTo>
                  <a:lnTo>
                    <a:pt x="2324100" y="266700"/>
                  </a:lnTo>
                  <a:lnTo>
                    <a:pt x="2336419" y="256540"/>
                  </a:lnTo>
                  <a:lnTo>
                    <a:pt x="2348992" y="246380"/>
                  </a:lnTo>
                  <a:lnTo>
                    <a:pt x="2374138" y="224790"/>
                  </a:lnTo>
                  <a:lnTo>
                    <a:pt x="2425319" y="179070"/>
                  </a:lnTo>
                  <a:lnTo>
                    <a:pt x="2450846" y="157480"/>
                  </a:lnTo>
                  <a:lnTo>
                    <a:pt x="2463546" y="147320"/>
                  </a:lnTo>
                  <a:lnTo>
                    <a:pt x="2476119" y="138430"/>
                  </a:lnTo>
                  <a:lnTo>
                    <a:pt x="2488565" y="128270"/>
                  </a:lnTo>
                  <a:lnTo>
                    <a:pt x="2501011" y="120650"/>
                  </a:lnTo>
                  <a:lnTo>
                    <a:pt x="2525014" y="105410"/>
                  </a:lnTo>
                  <a:lnTo>
                    <a:pt x="2548128" y="95250"/>
                  </a:lnTo>
                  <a:lnTo>
                    <a:pt x="2559304" y="91440"/>
                  </a:lnTo>
                  <a:lnTo>
                    <a:pt x="2580513" y="88900"/>
                  </a:lnTo>
                  <a:lnTo>
                    <a:pt x="2590546" y="88900"/>
                  </a:lnTo>
                  <a:lnTo>
                    <a:pt x="2637536" y="110490"/>
                  </a:lnTo>
                  <a:lnTo>
                    <a:pt x="2672969" y="144780"/>
                  </a:lnTo>
                  <a:lnTo>
                    <a:pt x="2698877" y="179070"/>
                  </a:lnTo>
                  <a:lnTo>
                    <a:pt x="2716022" y="203200"/>
                  </a:lnTo>
                  <a:lnTo>
                    <a:pt x="2733167" y="229870"/>
                  </a:lnTo>
                  <a:lnTo>
                    <a:pt x="2750439" y="255270"/>
                  </a:lnTo>
                  <a:lnTo>
                    <a:pt x="2768219" y="281940"/>
                  </a:lnTo>
                  <a:lnTo>
                    <a:pt x="2786507" y="306070"/>
                  </a:lnTo>
                  <a:lnTo>
                    <a:pt x="2796032" y="318770"/>
                  </a:lnTo>
                  <a:lnTo>
                    <a:pt x="2805557" y="330200"/>
                  </a:lnTo>
                  <a:lnTo>
                    <a:pt x="2836037" y="360680"/>
                  </a:lnTo>
                  <a:lnTo>
                    <a:pt x="2869184" y="383540"/>
                  </a:lnTo>
                  <a:lnTo>
                    <a:pt x="2918333" y="400050"/>
                  </a:lnTo>
                  <a:lnTo>
                    <a:pt x="2970403" y="406400"/>
                  </a:lnTo>
                  <a:lnTo>
                    <a:pt x="2997327" y="406400"/>
                  </a:lnTo>
                  <a:lnTo>
                    <a:pt x="3025013" y="405130"/>
                  </a:lnTo>
                  <a:lnTo>
                    <a:pt x="3082036" y="397510"/>
                  </a:lnTo>
                  <a:lnTo>
                    <a:pt x="3099485" y="393700"/>
                  </a:lnTo>
                  <a:lnTo>
                    <a:pt x="3140710" y="384810"/>
                  </a:lnTo>
                  <a:lnTo>
                    <a:pt x="3170682" y="377190"/>
                  </a:lnTo>
                  <a:lnTo>
                    <a:pt x="3231388" y="359410"/>
                  </a:lnTo>
                  <a:lnTo>
                    <a:pt x="3234613" y="358330"/>
                  </a:lnTo>
                  <a:lnTo>
                    <a:pt x="3252597" y="411480"/>
                  </a:lnTo>
                  <a:lnTo>
                    <a:pt x="3322358" y="341630"/>
                  </a:lnTo>
                  <a:lnTo>
                    <a:pt x="3352800" y="311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715000" y="4953000"/>
              <a:ext cx="3124200" cy="1219200"/>
            </a:xfrm>
            <a:custGeom>
              <a:avLst/>
              <a:gdLst/>
              <a:ahLst/>
              <a:cxnLst/>
              <a:rect l="l" t="t" r="r" b="b"/>
              <a:pathLst>
                <a:path w="3124200" h="1219200">
                  <a:moveTo>
                    <a:pt x="0" y="1219200"/>
                  </a:moveTo>
                  <a:lnTo>
                    <a:pt x="3124200" y="1219200"/>
                  </a:lnTo>
                  <a:lnTo>
                    <a:pt x="3124200" y="0"/>
                  </a:lnTo>
                  <a:lnTo>
                    <a:pt x="0" y="0"/>
                  </a:lnTo>
                  <a:lnTo>
                    <a:pt x="0" y="12192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924800" y="5257800"/>
              <a:ext cx="838200" cy="762000"/>
            </a:xfrm>
            <a:custGeom>
              <a:avLst/>
              <a:gdLst/>
              <a:ahLst/>
              <a:cxnLst/>
              <a:rect l="l" t="t" r="r" b="b"/>
              <a:pathLst>
                <a:path w="838200" h="762000">
                  <a:moveTo>
                    <a:pt x="76200" y="381000"/>
                  </a:moveTo>
                  <a:lnTo>
                    <a:pt x="79918" y="335972"/>
                  </a:lnTo>
                  <a:lnTo>
                    <a:pt x="90719" y="292992"/>
                  </a:lnTo>
                  <a:lnTo>
                    <a:pt x="108073" y="252530"/>
                  </a:lnTo>
                  <a:lnTo>
                    <a:pt x="131448" y="215060"/>
                  </a:lnTo>
                  <a:lnTo>
                    <a:pt x="160314" y="181053"/>
                  </a:lnTo>
                  <a:lnTo>
                    <a:pt x="194141" y="150983"/>
                  </a:lnTo>
                  <a:lnTo>
                    <a:pt x="232396" y="125320"/>
                  </a:lnTo>
                  <a:lnTo>
                    <a:pt x="274551" y="104538"/>
                  </a:lnTo>
                  <a:lnTo>
                    <a:pt x="320073" y="89109"/>
                  </a:lnTo>
                  <a:lnTo>
                    <a:pt x="368433" y="79506"/>
                  </a:lnTo>
                  <a:lnTo>
                    <a:pt x="419100" y="76200"/>
                  </a:lnTo>
                  <a:lnTo>
                    <a:pt x="469766" y="79506"/>
                  </a:lnTo>
                  <a:lnTo>
                    <a:pt x="518126" y="89109"/>
                  </a:lnTo>
                  <a:lnTo>
                    <a:pt x="563648" y="104538"/>
                  </a:lnTo>
                  <a:lnTo>
                    <a:pt x="605803" y="125320"/>
                  </a:lnTo>
                  <a:lnTo>
                    <a:pt x="644058" y="150983"/>
                  </a:lnTo>
                  <a:lnTo>
                    <a:pt x="677885" y="181053"/>
                  </a:lnTo>
                  <a:lnTo>
                    <a:pt x="706751" y="215060"/>
                  </a:lnTo>
                  <a:lnTo>
                    <a:pt x="730126" y="252530"/>
                  </a:lnTo>
                  <a:lnTo>
                    <a:pt x="747480" y="292992"/>
                  </a:lnTo>
                  <a:lnTo>
                    <a:pt x="758281" y="335972"/>
                  </a:lnTo>
                  <a:lnTo>
                    <a:pt x="762000" y="381000"/>
                  </a:lnTo>
                  <a:lnTo>
                    <a:pt x="758281" y="426041"/>
                  </a:lnTo>
                  <a:lnTo>
                    <a:pt x="747480" y="469031"/>
                  </a:lnTo>
                  <a:lnTo>
                    <a:pt x="730126" y="509496"/>
                  </a:lnTo>
                  <a:lnTo>
                    <a:pt x="706751" y="546967"/>
                  </a:lnTo>
                  <a:lnTo>
                    <a:pt x="677885" y="580972"/>
                  </a:lnTo>
                  <a:lnTo>
                    <a:pt x="644058" y="611038"/>
                  </a:lnTo>
                  <a:lnTo>
                    <a:pt x="605803" y="636695"/>
                  </a:lnTo>
                  <a:lnTo>
                    <a:pt x="563648" y="657471"/>
                  </a:lnTo>
                  <a:lnTo>
                    <a:pt x="518126" y="672895"/>
                  </a:lnTo>
                  <a:lnTo>
                    <a:pt x="469766" y="682495"/>
                  </a:lnTo>
                  <a:lnTo>
                    <a:pt x="419100" y="685800"/>
                  </a:lnTo>
                  <a:lnTo>
                    <a:pt x="368433" y="682495"/>
                  </a:lnTo>
                  <a:lnTo>
                    <a:pt x="320073" y="672895"/>
                  </a:lnTo>
                  <a:lnTo>
                    <a:pt x="274551" y="657471"/>
                  </a:lnTo>
                  <a:lnTo>
                    <a:pt x="232396" y="636695"/>
                  </a:lnTo>
                  <a:lnTo>
                    <a:pt x="194141" y="611038"/>
                  </a:lnTo>
                  <a:lnTo>
                    <a:pt x="160314" y="580972"/>
                  </a:lnTo>
                  <a:lnTo>
                    <a:pt x="131448" y="546967"/>
                  </a:lnTo>
                  <a:lnTo>
                    <a:pt x="108073" y="509496"/>
                  </a:lnTo>
                  <a:lnTo>
                    <a:pt x="90719" y="469031"/>
                  </a:lnTo>
                  <a:lnTo>
                    <a:pt x="79918" y="426041"/>
                  </a:lnTo>
                  <a:lnTo>
                    <a:pt x="76200" y="381000"/>
                  </a:lnTo>
                  <a:close/>
                </a:path>
                <a:path w="838200" h="762000">
                  <a:moveTo>
                    <a:pt x="0" y="381000"/>
                  </a:moveTo>
                  <a:lnTo>
                    <a:pt x="2818" y="336563"/>
                  </a:lnTo>
                  <a:lnTo>
                    <a:pt x="11065" y="293634"/>
                  </a:lnTo>
                  <a:lnTo>
                    <a:pt x="24426" y="252497"/>
                  </a:lnTo>
                  <a:lnTo>
                    <a:pt x="42587" y="213437"/>
                  </a:lnTo>
                  <a:lnTo>
                    <a:pt x="65234" y="176742"/>
                  </a:lnTo>
                  <a:lnTo>
                    <a:pt x="92053" y="142696"/>
                  </a:lnTo>
                  <a:lnTo>
                    <a:pt x="122729" y="111585"/>
                  </a:lnTo>
                  <a:lnTo>
                    <a:pt x="156949" y="83695"/>
                  </a:lnTo>
                  <a:lnTo>
                    <a:pt x="194399" y="59312"/>
                  </a:lnTo>
                  <a:lnTo>
                    <a:pt x="234764" y="38722"/>
                  </a:lnTo>
                  <a:lnTo>
                    <a:pt x="277731" y="22209"/>
                  </a:lnTo>
                  <a:lnTo>
                    <a:pt x="322985" y="10061"/>
                  </a:lnTo>
                  <a:lnTo>
                    <a:pt x="370213" y="2563"/>
                  </a:lnTo>
                  <a:lnTo>
                    <a:pt x="419100" y="0"/>
                  </a:lnTo>
                  <a:lnTo>
                    <a:pt x="467986" y="2563"/>
                  </a:lnTo>
                  <a:lnTo>
                    <a:pt x="515214" y="10061"/>
                  </a:lnTo>
                  <a:lnTo>
                    <a:pt x="560468" y="22209"/>
                  </a:lnTo>
                  <a:lnTo>
                    <a:pt x="603435" y="38722"/>
                  </a:lnTo>
                  <a:lnTo>
                    <a:pt x="643800" y="59312"/>
                  </a:lnTo>
                  <a:lnTo>
                    <a:pt x="681250" y="83695"/>
                  </a:lnTo>
                  <a:lnTo>
                    <a:pt x="715470" y="111585"/>
                  </a:lnTo>
                  <a:lnTo>
                    <a:pt x="746146" y="142696"/>
                  </a:lnTo>
                  <a:lnTo>
                    <a:pt x="772965" y="176742"/>
                  </a:lnTo>
                  <a:lnTo>
                    <a:pt x="795612" y="213437"/>
                  </a:lnTo>
                  <a:lnTo>
                    <a:pt x="813773" y="252497"/>
                  </a:lnTo>
                  <a:lnTo>
                    <a:pt x="827134" y="293634"/>
                  </a:lnTo>
                  <a:lnTo>
                    <a:pt x="835381" y="336563"/>
                  </a:lnTo>
                  <a:lnTo>
                    <a:pt x="838200" y="381000"/>
                  </a:lnTo>
                  <a:lnTo>
                    <a:pt x="835381" y="425433"/>
                  </a:lnTo>
                  <a:lnTo>
                    <a:pt x="827134" y="468361"/>
                  </a:lnTo>
                  <a:lnTo>
                    <a:pt x="813773" y="509497"/>
                  </a:lnTo>
                  <a:lnTo>
                    <a:pt x="795612" y="548556"/>
                  </a:lnTo>
                  <a:lnTo>
                    <a:pt x="772965" y="585252"/>
                  </a:lnTo>
                  <a:lnTo>
                    <a:pt x="746146" y="619298"/>
                  </a:lnTo>
                  <a:lnTo>
                    <a:pt x="715470" y="650409"/>
                  </a:lnTo>
                  <a:lnTo>
                    <a:pt x="681250" y="678300"/>
                  </a:lnTo>
                  <a:lnTo>
                    <a:pt x="643800" y="702684"/>
                  </a:lnTo>
                  <a:lnTo>
                    <a:pt x="603435" y="723275"/>
                  </a:lnTo>
                  <a:lnTo>
                    <a:pt x="560468" y="739788"/>
                  </a:lnTo>
                  <a:lnTo>
                    <a:pt x="515214" y="751937"/>
                  </a:lnTo>
                  <a:lnTo>
                    <a:pt x="467986" y="759436"/>
                  </a:lnTo>
                  <a:lnTo>
                    <a:pt x="419100" y="762000"/>
                  </a:lnTo>
                  <a:lnTo>
                    <a:pt x="370213" y="759436"/>
                  </a:lnTo>
                  <a:lnTo>
                    <a:pt x="322985" y="751937"/>
                  </a:lnTo>
                  <a:lnTo>
                    <a:pt x="277731" y="739788"/>
                  </a:lnTo>
                  <a:lnTo>
                    <a:pt x="234764" y="723275"/>
                  </a:lnTo>
                  <a:lnTo>
                    <a:pt x="194399" y="702684"/>
                  </a:lnTo>
                  <a:lnTo>
                    <a:pt x="156949" y="678300"/>
                  </a:lnTo>
                  <a:lnTo>
                    <a:pt x="122729" y="650409"/>
                  </a:lnTo>
                  <a:lnTo>
                    <a:pt x="92053" y="619298"/>
                  </a:lnTo>
                  <a:lnTo>
                    <a:pt x="65234" y="585252"/>
                  </a:lnTo>
                  <a:lnTo>
                    <a:pt x="42587" y="548556"/>
                  </a:lnTo>
                  <a:lnTo>
                    <a:pt x="24426" y="509497"/>
                  </a:lnTo>
                  <a:lnTo>
                    <a:pt x="11065" y="468361"/>
                  </a:lnTo>
                  <a:lnTo>
                    <a:pt x="2818" y="425433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624446" y="5416334"/>
              <a:ext cx="1224280" cy="422909"/>
            </a:xfrm>
            <a:custGeom>
              <a:avLst/>
              <a:gdLst/>
              <a:ahLst/>
              <a:cxnLst/>
              <a:rect l="l" t="t" r="r" b="b"/>
              <a:pathLst>
                <a:path w="1224279" h="422910">
                  <a:moveTo>
                    <a:pt x="1190817" y="354329"/>
                  </a:moveTo>
                  <a:lnTo>
                    <a:pt x="1118107" y="354329"/>
                  </a:lnTo>
                  <a:lnTo>
                    <a:pt x="1123187" y="367029"/>
                  </a:lnTo>
                  <a:lnTo>
                    <a:pt x="1112011" y="371662"/>
                  </a:lnTo>
                  <a:lnTo>
                    <a:pt x="1136269" y="422909"/>
                  </a:lnTo>
                  <a:lnTo>
                    <a:pt x="1190817" y="354329"/>
                  </a:lnTo>
                  <a:close/>
                </a:path>
                <a:path w="1224279" h="422910">
                  <a:moveTo>
                    <a:pt x="720547" y="88900"/>
                  </a:moveTo>
                  <a:lnTo>
                    <a:pt x="687324" y="88900"/>
                  </a:lnTo>
                  <a:lnTo>
                    <a:pt x="686683" y="89004"/>
                  </a:lnTo>
                  <a:lnTo>
                    <a:pt x="693674" y="90169"/>
                  </a:lnTo>
                  <a:lnTo>
                    <a:pt x="692530" y="90169"/>
                  </a:lnTo>
                  <a:lnTo>
                    <a:pt x="699770" y="91439"/>
                  </a:lnTo>
                  <a:lnTo>
                    <a:pt x="698880" y="91439"/>
                  </a:lnTo>
                  <a:lnTo>
                    <a:pt x="705993" y="93980"/>
                  </a:lnTo>
                  <a:lnTo>
                    <a:pt x="705103" y="93980"/>
                  </a:lnTo>
                  <a:lnTo>
                    <a:pt x="712216" y="97789"/>
                  </a:lnTo>
                  <a:lnTo>
                    <a:pt x="718311" y="102869"/>
                  </a:lnTo>
                  <a:lnTo>
                    <a:pt x="724534" y="109219"/>
                  </a:lnTo>
                  <a:lnTo>
                    <a:pt x="730757" y="116839"/>
                  </a:lnTo>
                  <a:lnTo>
                    <a:pt x="736853" y="125730"/>
                  </a:lnTo>
                  <a:lnTo>
                    <a:pt x="743076" y="134619"/>
                  </a:lnTo>
                  <a:lnTo>
                    <a:pt x="755269" y="154939"/>
                  </a:lnTo>
                  <a:lnTo>
                    <a:pt x="761110" y="166369"/>
                  </a:lnTo>
                  <a:lnTo>
                    <a:pt x="767206" y="177800"/>
                  </a:lnTo>
                  <a:lnTo>
                    <a:pt x="779145" y="203200"/>
                  </a:lnTo>
                  <a:lnTo>
                    <a:pt x="790955" y="228600"/>
                  </a:lnTo>
                  <a:lnTo>
                    <a:pt x="803148" y="255269"/>
                  </a:lnTo>
                  <a:lnTo>
                    <a:pt x="815467" y="280669"/>
                  </a:lnTo>
                  <a:lnTo>
                    <a:pt x="834771" y="317500"/>
                  </a:lnTo>
                  <a:lnTo>
                    <a:pt x="855345" y="350519"/>
                  </a:lnTo>
                  <a:lnTo>
                    <a:pt x="870076" y="368300"/>
                  </a:lnTo>
                  <a:lnTo>
                    <a:pt x="877951" y="377190"/>
                  </a:lnTo>
                  <a:lnTo>
                    <a:pt x="920750" y="400050"/>
                  </a:lnTo>
                  <a:lnTo>
                    <a:pt x="957706" y="406400"/>
                  </a:lnTo>
                  <a:lnTo>
                    <a:pt x="976883" y="406400"/>
                  </a:lnTo>
                  <a:lnTo>
                    <a:pt x="996442" y="405129"/>
                  </a:lnTo>
                  <a:lnTo>
                    <a:pt x="1016380" y="402590"/>
                  </a:lnTo>
                  <a:lnTo>
                    <a:pt x="1051877" y="393700"/>
                  </a:lnTo>
                  <a:lnTo>
                    <a:pt x="959103" y="393700"/>
                  </a:lnTo>
                  <a:lnTo>
                    <a:pt x="941831" y="392429"/>
                  </a:lnTo>
                  <a:lnTo>
                    <a:pt x="901573" y="378459"/>
                  </a:lnTo>
                  <a:lnTo>
                    <a:pt x="872744" y="353059"/>
                  </a:lnTo>
                  <a:lnTo>
                    <a:pt x="865758" y="342900"/>
                  </a:lnTo>
                  <a:lnTo>
                    <a:pt x="859027" y="334009"/>
                  </a:lnTo>
                  <a:lnTo>
                    <a:pt x="852424" y="322579"/>
                  </a:lnTo>
                  <a:lnTo>
                    <a:pt x="845820" y="312419"/>
                  </a:lnTo>
                  <a:lnTo>
                    <a:pt x="839470" y="299719"/>
                  </a:lnTo>
                  <a:lnTo>
                    <a:pt x="826897" y="275590"/>
                  </a:lnTo>
                  <a:lnTo>
                    <a:pt x="814577" y="250190"/>
                  </a:lnTo>
                  <a:lnTo>
                    <a:pt x="802512" y="223519"/>
                  </a:lnTo>
                  <a:lnTo>
                    <a:pt x="790575" y="198119"/>
                  </a:lnTo>
                  <a:lnTo>
                    <a:pt x="778509" y="172719"/>
                  </a:lnTo>
                  <a:lnTo>
                    <a:pt x="772413" y="160019"/>
                  </a:lnTo>
                  <a:lnTo>
                    <a:pt x="766318" y="148589"/>
                  </a:lnTo>
                  <a:lnTo>
                    <a:pt x="759968" y="138430"/>
                  </a:lnTo>
                  <a:lnTo>
                    <a:pt x="753618" y="127000"/>
                  </a:lnTo>
                  <a:lnTo>
                    <a:pt x="747141" y="118109"/>
                  </a:lnTo>
                  <a:lnTo>
                    <a:pt x="740409" y="109219"/>
                  </a:lnTo>
                  <a:lnTo>
                    <a:pt x="733551" y="100330"/>
                  </a:lnTo>
                  <a:lnTo>
                    <a:pt x="726439" y="93980"/>
                  </a:lnTo>
                  <a:lnTo>
                    <a:pt x="720547" y="88900"/>
                  </a:lnTo>
                  <a:close/>
                </a:path>
                <a:path w="1224279" h="422910">
                  <a:moveTo>
                    <a:pt x="1106449" y="359911"/>
                  </a:moveTo>
                  <a:lnTo>
                    <a:pt x="1053592" y="379729"/>
                  </a:lnTo>
                  <a:lnTo>
                    <a:pt x="1014349" y="389890"/>
                  </a:lnTo>
                  <a:lnTo>
                    <a:pt x="977010" y="393700"/>
                  </a:lnTo>
                  <a:lnTo>
                    <a:pt x="1051877" y="393700"/>
                  </a:lnTo>
                  <a:lnTo>
                    <a:pt x="1057021" y="392429"/>
                  </a:lnTo>
                  <a:lnTo>
                    <a:pt x="1098677" y="377190"/>
                  </a:lnTo>
                  <a:lnTo>
                    <a:pt x="1112011" y="371662"/>
                  </a:lnTo>
                  <a:lnTo>
                    <a:pt x="1106449" y="359911"/>
                  </a:lnTo>
                  <a:close/>
                </a:path>
                <a:path w="1224279" h="422910">
                  <a:moveTo>
                    <a:pt x="1118107" y="354329"/>
                  </a:moveTo>
                  <a:lnTo>
                    <a:pt x="1106449" y="359911"/>
                  </a:lnTo>
                  <a:lnTo>
                    <a:pt x="1112011" y="371662"/>
                  </a:lnTo>
                  <a:lnTo>
                    <a:pt x="1123187" y="367029"/>
                  </a:lnTo>
                  <a:lnTo>
                    <a:pt x="1118107" y="354329"/>
                  </a:lnTo>
                  <a:close/>
                </a:path>
                <a:path w="1224279" h="422910">
                  <a:moveTo>
                    <a:pt x="1082167" y="308609"/>
                  </a:moveTo>
                  <a:lnTo>
                    <a:pt x="1106449" y="359911"/>
                  </a:lnTo>
                  <a:lnTo>
                    <a:pt x="1118107" y="354329"/>
                  </a:lnTo>
                  <a:lnTo>
                    <a:pt x="1190817" y="354329"/>
                  </a:lnTo>
                  <a:lnTo>
                    <a:pt x="1224152" y="312419"/>
                  </a:lnTo>
                  <a:lnTo>
                    <a:pt x="1082167" y="308609"/>
                  </a:lnTo>
                  <a:close/>
                </a:path>
                <a:path w="1224279" h="422910">
                  <a:moveTo>
                    <a:pt x="695705" y="77469"/>
                  </a:moveTo>
                  <a:lnTo>
                    <a:pt x="677291" y="77469"/>
                  </a:lnTo>
                  <a:lnTo>
                    <a:pt x="668147" y="80009"/>
                  </a:lnTo>
                  <a:lnTo>
                    <a:pt x="650748" y="90169"/>
                  </a:lnTo>
                  <a:lnTo>
                    <a:pt x="642238" y="96519"/>
                  </a:lnTo>
                  <a:lnTo>
                    <a:pt x="633349" y="102869"/>
                  </a:lnTo>
                  <a:lnTo>
                    <a:pt x="624585" y="110489"/>
                  </a:lnTo>
                  <a:lnTo>
                    <a:pt x="615696" y="119380"/>
                  </a:lnTo>
                  <a:lnTo>
                    <a:pt x="606932" y="129539"/>
                  </a:lnTo>
                  <a:lnTo>
                    <a:pt x="597916" y="138430"/>
                  </a:lnTo>
                  <a:lnTo>
                    <a:pt x="589026" y="149859"/>
                  </a:lnTo>
                  <a:lnTo>
                    <a:pt x="571119" y="171450"/>
                  </a:lnTo>
                  <a:lnTo>
                    <a:pt x="553211" y="194309"/>
                  </a:lnTo>
                  <a:lnTo>
                    <a:pt x="535558" y="215900"/>
                  </a:lnTo>
                  <a:lnTo>
                    <a:pt x="518159" y="237490"/>
                  </a:lnTo>
                  <a:lnTo>
                    <a:pt x="509524" y="247650"/>
                  </a:lnTo>
                  <a:lnTo>
                    <a:pt x="501142" y="257809"/>
                  </a:lnTo>
                  <a:lnTo>
                    <a:pt x="492886" y="266700"/>
                  </a:lnTo>
                  <a:lnTo>
                    <a:pt x="484758" y="275590"/>
                  </a:lnTo>
                  <a:lnTo>
                    <a:pt x="476884" y="283209"/>
                  </a:lnTo>
                  <a:lnTo>
                    <a:pt x="469137" y="289559"/>
                  </a:lnTo>
                  <a:lnTo>
                    <a:pt x="461772" y="294640"/>
                  </a:lnTo>
                  <a:lnTo>
                    <a:pt x="454659" y="299719"/>
                  </a:lnTo>
                  <a:lnTo>
                    <a:pt x="448055" y="303529"/>
                  </a:lnTo>
                  <a:lnTo>
                    <a:pt x="440817" y="304800"/>
                  </a:lnTo>
                  <a:lnTo>
                    <a:pt x="441832" y="304800"/>
                  </a:lnTo>
                  <a:lnTo>
                    <a:pt x="434975" y="306069"/>
                  </a:lnTo>
                  <a:lnTo>
                    <a:pt x="406019" y="306069"/>
                  </a:lnTo>
                  <a:lnTo>
                    <a:pt x="412496" y="311150"/>
                  </a:lnTo>
                  <a:lnTo>
                    <a:pt x="413003" y="312419"/>
                  </a:lnTo>
                  <a:lnTo>
                    <a:pt x="413384" y="312419"/>
                  </a:lnTo>
                  <a:lnTo>
                    <a:pt x="419607" y="316229"/>
                  </a:lnTo>
                  <a:lnTo>
                    <a:pt x="420370" y="316229"/>
                  </a:lnTo>
                  <a:lnTo>
                    <a:pt x="427735" y="318769"/>
                  </a:lnTo>
                  <a:lnTo>
                    <a:pt x="436372" y="318769"/>
                  </a:lnTo>
                  <a:lnTo>
                    <a:pt x="444119" y="317500"/>
                  </a:lnTo>
                  <a:lnTo>
                    <a:pt x="444753" y="317500"/>
                  </a:lnTo>
                  <a:lnTo>
                    <a:pt x="451993" y="314959"/>
                  </a:lnTo>
                  <a:lnTo>
                    <a:pt x="460248" y="311150"/>
                  </a:lnTo>
                  <a:lnTo>
                    <a:pt x="468629" y="306069"/>
                  </a:lnTo>
                  <a:lnTo>
                    <a:pt x="476884" y="299719"/>
                  </a:lnTo>
                  <a:lnTo>
                    <a:pt x="485139" y="292100"/>
                  </a:lnTo>
                  <a:lnTo>
                    <a:pt x="493522" y="284479"/>
                  </a:lnTo>
                  <a:lnTo>
                    <a:pt x="501903" y="275590"/>
                  </a:lnTo>
                  <a:lnTo>
                    <a:pt x="510539" y="266700"/>
                  </a:lnTo>
                  <a:lnTo>
                    <a:pt x="527811" y="246379"/>
                  </a:lnTo>
                  <a:lnTo>
                    <a:pt x="545464" y="224790"/>
                  </a:lnTo>
                  <a:lnTo>
                    <a:pt x="581025" y="179069"/>
                  </a:lnTo>
                  <a:lnTo>
                    <a:pt x="598804" y="157480"/>
                  </a:lnTo>
                  <a:lnTo>
                    <a:pt x="616330" y="137159"/>
                  </a:lnTo>
                  <a:lnTo>
                    <a:pt x="624967" y="128269"/>
                  </a:lnTo>
                  <a:lnTo>
                    <a:pt x="633476" y="120650"/>
                  </a:lnTo>
                  <a:lnTo>
                    <a:pt x="641857" y="113030"/>
                  </a:lnTo>
                  <a:lnTo>
                    <a:pt x="650112" y="105409"/>
                  </a:lnTo>
                  <a:lnTo>
                    <a:pt x="658113" y="100330"/>
                  </a:lnTo>
                  <a:lnTo>
                    <a:pt x="665987" y="95250"/>
                  </a:lnTo>
                  <a:lnTo>
                    <a:pt x="673480" y="92709"/>
                  </a:lnTo>
                  <a:lnTo>
                    <a:pt x="680593" y="90169"/>
                  </a:lnTo>
                  <a:lnTo>
                    <a:pt x="679576" y="90169"/>
                  </a:lnTo>
                  <a:lnTo>
                    <a:pt x="686683" y="89004"/>
                  </a:lnTo>
                  <a:lnTo>
                    <a:pt x="686053" y="88900"/>
                  </a:lnTo>
                  <a:lnTo>
                    <a:pt x="720547" y="88900"/>
                  </a:lnTo>
                  <a:lnTo>
                    <a:pt x="719074" y="87630"/>
                  </a:lnTo>
                  <a:lnTo>
                    <a:pt x="711961" y="82550"/>
                  </a:lnTo>
                  <a:lnTo>
                    <a:pt x="711073" y="82550"/>
                  </a:lnTo>
                  <a:lnTo>
                    <a:pt x="703960" y="80009"/>
                  </a:lnTo>
                  <a:lnTo>
                    <a:pt x="703706" y="80009"/>
                  </a:lnTo>
                  <a:lnTo>
                    <a:pt x="703326" y="78739"/>
                  </a:lnTo>
                  <a:lnTo>
                    <a:pt x="703072" y="78739"/>
                  </a:lnTo>
                  <a:lnTo>
                    <a:pt x="695705" y="77469"/>
                  </a:lnTo>
                  <a:close/>
                </a:path>
                <a:path w="1224279" h="422910">
                  <a:moveTo>
                    <a:pt x="292607" y="12700"/>
                  </a:moveTo>
                  <a:lnTo>
                    <a:pt x="268097" y="12700"/>
                  </a:lnTo>
                  <a:lnTo>
                    <a:pt x="274574" y="15239"/>
                  </a:lnTo>
                  <a:lnTo>
                    <a:pt x="273557" y="15239"/>
                  </a:lnTo>
                  <a:lnTo>
                    <a:pt x="279653" y="17780"/>
                  </a:lnTo>
                  <a:lnTo>
                    <a:pt x="278637" y="17780"/>
                  </a:lnTo>
                  <a:lnTo>
                    <a:pt x="284606" y="22859"/>
                  </a:lnTo>
                  <a:lnTo>
                    <a:pt x="309118" y="60959"/>
                  </a:lnTo>
                  <a:lnTo>
                    <a:pt x="313562" y="72389"/>
                  </a:lnTo>
                  <a:lnTo>
                    <a:pt x="318134" y="83819"/>
                  </a:lnTo>
                  <a:lnTo>
                    <a:pt x="322452" y="95250"/>
                  </a:lnTo>
                  <a:lnTo>
                    <a:pt x="326771" y="107950"/>
                  </a:lnTo>
                  <a:lnTo>
                    <a:pt x="335279" y="134619"/>
                  </a:lnTo>
                  <a:lnTo>
                    <a:pt x="351789" y="189230"/>
                  </a:lnTo>
                  <a:lnTo>
                    <a:pt x="360299" y="215900"/>
                  </a:lnTo>
                  <a:lnTo>
                    <a:pt x="364744" y="228600"/>
                  </a:lnTo>
                  <a:lnTo>
                    <a:pt x="369061" y="240029"/>
                  </a:lnTo>
                  <a:lnTo>
                    <a:pt x="373760" y="252729"/>
                  </a:lnTo>
                  <a:lnTo>
                    <a:pt x="378459" y="262890"/>
                  </a:lnTo>
                  <a:lnTo>
                    <a:pt x="383412" y="274319"/>
                  </a:lnTo>
                  <a:lnTo>
                    <a:pt x="388620" y="283209"/>
                  </a:lnTo>
                  <a:lnTo>
                    <a:pt x="394080" y="292100"/>
                  </a:lnTo>
                  <a:lnTo>
                    <a:pt x="399796" y="299719"/>
                  </a:lnTo>
                  <a:lnTo>
                    <a:pt x="405892" y="306069"/>
                  </a:lnTo>
                  <a:lnTo>
                    <a:pt x="430910" y="306069"/>
                  </a:lnTo>
                  <a:lnTo>
                    <a:pt x="427672" y="304800"/>
                  </a:lnTo>
                  <a:lnTo>
                    <a:pt x="425703" y="304800"/>
                  </a:lnTo>
                  <a:lnTo>
                    <a:pt x="421555" y="302259"/>
                  </a:lnTo>
                  <a:lnTo>
                    <a:pt x="420370" y="302259"/>
                  </a:lnTo>
                  <a:lnTo>
                    <a:pt x="414527" y="297179"/>
                  </a:lnTo>
                  <a:lnTo>
                    <a:pt x="415162" y="297179"/>
                  </a:lnTo>
                  <a:lnTo>
                    <a:pt x="409955" y="292100"/>
                  </a:lnTo>
                  <a:lnTo>
                    <a:pt x="390144" y="257809"/>
                  </a:lnTo>
                  <a:lnTo>
                    <a:pt x="372363" y="210819"/>
                  </a:lnTo>
                  <a:lnTo>
                    <a:pt x="355600" y="157480"/>
                  </a:lnTo>
                  <a:lnTo>
                    <a:pt x="347345" y="130809"/>
                  </a:lnTo>
                  <a:lnTo>
                    <a:pt x="329946" y="78739"/>
                  </a:lnTo>
                  <a:lnTo>
                    <a:pt x="310260" y="35559"/>
                  </a:lnTo>
                  <a:lnTo>
                    <a:pt x="298830" y="19050"/>
                  </a:lnTo>
                  <a:lnTo>
                    <a:pt x="292607" y="12700"/>
                  </a:lnTo>
                  <a:close/>
                </a:path>
                <a:path w="1224279" h="422910">
                  <a:moveTo>
                    <a:pt x="424433" y="303529"/>
                  </a:moveTo>
                  <a:lnTo>
                    <a:pt x="425703" y="304800"/>
                  </a:lnTo>
                  <a:lnTo>
                    <a:pt x="427672" y="304800"/>
                  </a:lnTo>
                  <a:lnTo>
                    <a:pt x="424433" y="303529"/>
                  </a:lnTo>
                  <a:close/>
                </a:path>
                <a:path w="1224279" h="422910">
                  <a:moveTo>
                    <a:pt x="419480" y="300990"/>
                  </a:moveTo>
                  <a:lnTo>
                    <a:pt x="420370" y="302259"/>
                  </a:lnTo>
                  <a:lnTo>
                    <a:pt x="421555" y="302259"/>
                  </a:lnTo>
                  <a:lnTo>
                    <a:pt x="419480" y="300990"/>
                  </a:lnTo>
                  <a:close/>
                </a:path>
                <a:path w="1224279" h="422910">
                  <a:moveTo>
                    <a:pt x="263398" y="0"/>
                  </a:moveTo>
                  <a:lnTo>
                    <a:pt x="255904" y="0"/>
                  </a:lnTo>
                  <a:lnTo>
                    <a:pt x="240664" y="2539"/>
                  </a:lnTo>
                  <a:lnTo>
                    <a:pt x="193039" y="25400"/>
                  </a:lnTo>
                  <a:lnTo>
                    <a:pt x="160020" y="50800"/>
                  </a:lnTo>
                  <a:lnTo>
                    <a:pt x="143001" y="67309"/>
                  </a:lnTo>
                  <a:lnTo>
                    <a:pt x="125602" y="83819"/>
                  </a:lnTo>
                  <a:lnTo>
                    <a:pt x="108203" y="102869"/>
                  </a:lnTo>
                  <a:lnTo>
                    <a:pt x="72517" y="143509"/>
                  </a:lnTo>
                  <a:lnTo>
                    <a:pt x="36449" y="186689"/>
                  </a:lnTo>
                  <a:lnTo>
                    <a:pt x="0" y="232409"/>
                  </a:lnTo>
                  <a:lnTo>
                    <a:pt x="9905" y="240029"/>
                  </a:lnTo>
                  <a:lnTo>
                    <a:pt x="46227" y="194309"/>
                  </a:lnTo>
                  <a:lnTo>
                    <a:pt x="64388" y="172719"/>
                  </a:lnTo>
                  <a:lnTo>
                    <a:pt x="82296" y="151130"/>
                  </a:lnTo>
                  <a:lnTo>
                    <a:pt x="100075" y="130809"/>
                  </a:lnTo>
                  <a:lnTo>
                    <a:pt x="117728" y="111759"/>
                  </a:lnTo>
                  <a:lnTo>
                    <a:pt x="135000" y="92709"/>
                  </a:lnTo>
                  <a:lnTo>
                    <a:pt x="168655" y="60959"/>
                  </a:lnTo>
                  <a:lnTo>
                    <a:pt x="200532" y="35559"/>
                  </a:lnTo>
                  <a:lnTo>
                    <a:pt x="223011" y="22859"/>
                  </a:lnTo>
                  <a:lnTo>
                    <a:pt x="230250" y="19050"/>
                  </a:lnTo>
                  <a:lnTo>
                    <a:pt x="237235" y="16509"/>
                  </a:lnTo>
                  <a:lnTo>
                    <a:pt x="243967" y="13969"/>
                  </a:lnTo>
                  <a:lnTo>
                    <a:pt x="250698" y="12700"/>
                  </a:lnTo>
                  <a:lnTo>
                    <a:pt x="292607" y="12700"/>
                  </a:lnTo>
                  <a:lnTo>
                    <a:pt x="286766" y="7619"/>
                  </a:lnTo>
                  <a:lnTo>
                    <a:pt x="286130" y="7619"/>
                  </a:lnTo>
                  <a:lnTo>
                    <a:pt x="285750" y="6350"/>
                  </a:lnTo>
                  <a:lnTo>
                    <a:pt x="279526" y="3809"/>
                  </a:lnTo>
                  <a:lnTo>
                    <a:pt x="278764" y="3809"/>
                  </a:lnTo>
                  <a:lnTo>
                    <a:pt x="278383" y="2539"/>
                  </a:lnTo>
                  <a:lnTo>
                    <a:pt x="271906" y="1269"/>
                  </a:lnTo>
                  <a:lnTo>
                    <a:pt x="270891" y="1269"/>
                  </a:lnTo>
                  <a:lnTo>
                    <a:pt x="263398" y="0"/>
                  </a:lnTo>
                  <a:close/>
                </a:path>
                <a:path w="1224279" h="422910">
                  <a:moveTo>
                    <a:pt x="687324" y="88900"/>
                  </a:moveTo>
                  <a:lnTo>
                    <a:pt x="686053" y="88900"/>
                  </a:lnTo>
                  <a:lnTo>
                    <a:pt x="686683" y="89004"/>
                  </a:lnTo>
                  <a:lnTo>
                    <a:pt x="687324" y="88900"/>
                  </a:lnTo>
                  <a:close/>
                </a:path>
                <a:path w="1224279" h="422910">
                  <a:moveTo>
                    <a:pt x="686816" y="76200"/>
                  </a:moveTo>
                  <a:lnTo>
                    <a:pt x="685673" y="76200"/>
                  </a:lnTo>
                  <a:lnTo>
                    <a:pt x="677926" y="77469"/>
                  </a:lnTo>
                  <a:lnTo>
                    <a:pt x="694435" y="77469"/>
                  </a:lnTo>
                  <a:lnTo>
                    <a:pt x="686816" y="76200"/>
                  </a:lnTo>
                  <a:close/>
                </a:path>
                <a:path w="1224279" h="422910">
                  <a:moveTo>
                    <a:pt x="268097" y="12700"/>
                  </a:moveTo>
                  <a:lnTo>
                    <a:pt x="263398" y="12700"/>
                  </a:lnTo>
                  <a:lnTo>
                    <a:pt x="269239" y="13969"/>
                  </a:lnTo>
                  <a:lnTo>
                    <a:pt x="268097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943600" y="5334000"/>
              <a:ext cx="685800" cy="609600"/>
            </a:xfrm>
            <a:custGeom>
              <a:avLst/>
              <a:gdLst/>
              <a:ahLst/>
              <a:cxnLst/>
              <a:rect l="l" t="t" r="r" b="b"/>
              <a:pathLst>
                <a:path w="685800" h="609600">
                  <a:moveTo>
                    <a:pt x="0" y="304800"/>
                  </a:moveTo>
                  <a:lnTo>
                    <a:pt x="3718" y="259772"/>
                  </a:lnTo>
                  <a:lnTo>
                    <a:pt x="14519" y="216792"/>
                  </a:lnTo>
                  <a:lnTo>
                    <a:pt x="31873" y="176330"/>
                  </a:lnTo>
                  <a:lnTo>
                    <a:pt x="55248" y="138860"/>
                  </a:lnTo>
                  <a:lnTo>
                    <a:pt x="84114" y="104853"/>
                  </a:lnTo>
                  <a:lnTo>
                    <a:pt x="117941" y="74783"/>
                  </a:lnTo>
                  <a:lnTo>
                    <a:pt x="156196" y="49120"/>
                  </a:lnTo>
                  <a:lnTo>
                    <a:pt x="198351" y="28338"/>
                  </a:lnTo>
                  <a:lnTo>
                    <a:pt x="243873" y="12909"/>
                  </a:lnTo>
                  <a:lnTo>
                    <a:pt x="292233" y="3306"/>
                  </a:lnTo>
                  <a:lnTo>
                    <a:pt x="342900" y="0"/>
                  </a:lnTo>
                  <a:lnTo>
                    <a:pt x="393566" y="3306"/>
                  </a:lnTo>
                  <a:lnTo>
                    <a:pt x="441926" y="12909"/>
                  </a:lnTo>
                  <a:lnTo>
                    <a:pt x="487448" y="28338"/>
                  </a:lnTo>
                  <a:lnTo>
                    <a:pt x="529603" y="49120"/>
                  </a:lnTo>
                  <a:lnTo>
                    <a:pt x="567858" y="74783"/>
                  </a:lnTo>
                  <a:lnTo>
                    <a:pt x="601685" y="104853"/>
                  </a:lnTo>
                  <a:lnTo>
                    <a:pt x="630551" y="138860"/>
                  </a:lnTo>
                  <a:lnTo>
                    <a:pt x="653926" y="176330"/>
                  </a:lnTo>
                  <a:lnTo>
                    <a:pt x="671280" y="216792"/>
                  </a:lnTo>
                  <a:lnTo>
                    <a:pt x="682081" y="259772"/>
                  </a:lnTo>
                  <a:lnTo>
                    <a:pt x="685800" y="304800"/>
                  </a:lnTo>
                  <a:lnTo>
                    <a:pt x="682081" y="349841"/>
                  </a:lnTo>
                  <a:lnTo>
                    <a:pt x="671280" y="392831"/>
                  </a:lnTo>
                  <a:lnTo>
                    <a:pt x="653926" y="433296"/>
                  </a:lnTo>
                  <a:lnTo>
                    <a:pt x="630551" y="470767"/>
                  </a:lnTo>
                  <a:lnTo>
                    <a:pt x="601685" y="504772"/>
                  </a:lnTo>
                  <a:lnTo>
                    <a:pt x="567858" y="534838"/>
                  </a:lnTo>
                  <a:lnTo>
                    <a:pt x="529603" y="560495"/>
                  </a:lnTo>
                  <a:lnTo>
                    <a:pt x="487448" y="581271"/>
                  </a:lnTo>
                  <a:lnTo>
                    <a:pt x="441926" y="596695"/>
                  </a:lnTo>
                  <a:lnTo>
                    <a:pt x="393566" y="606295"/>
                  </a:lnTo>
                  <a:lnTo>
                    <a:pt x="342900" y="609600"/>
                  </a:lnTo>
                  <a:lnTo>
                    <a:pt x="292233" y="606295"/>
                  </a:lnTo>
                  <a:lnTo>
                    <a:pt x="243873" y="596695"/>
                  </a:lnTo>
                  <a:lnTo>
                    <a:pt x="198351" y="581271"/>
                  </a:lnTo>
                  <a:lnTo>
                    <a:pt x="156196" y="560495"/>
                  </a:lnTo>
                  <a:lnTo>
                    <a:pt x="117941" y="534838"/>
                  </a:lnTo>
                  <a:lnTo>
                    <a:pt x="84114" y="504772"/>
                  </a:lnTo>
                  <a:lnTo>
                    <a:pt x="55248" y="470767"/>
                  </a:lnTo>
                  <a:lnTo>
                    <a:pt x="31873" y="433296"/>
                  </a:lnTo>
                  <a:lnTo>
                    <a:pt x="14519" y="392831"/>
                  </a:lnTo>
                  <a:lnTo>
                    <a:pt x="3718" y="349841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191000" y="5575300"/>
              <a:ext cx="1752600" cy="127000"/>
            </a:xfrm>
            <a:custGeom>
              <a:avLst/>
              <a:gdLst/>
              <a:ahLst/>
              <a:cxnLst/>
              <a:rect l="l" t="t" r="r" b="b"/>
              <a:pathLst>
                <a:path w="1752600" h="127000">
                  <a:moveTo>
                    <a:pt x="1625600" y="0"/>
                  </a:moveTo>
                  <a:lnTo>
                    <a:pt x="1625600" y="127000"/>
                  </a:lnTo>
                  <a:lnTo>
                    <a:pt x="1739900" y="69850"/>
                  </a:lnTo>
                  <a:lnTo>
                    <a:pt x="1638300" y="69850"/>
                  </a:lnTo>
                  <a:lnTo>
                    <a:pt x="1638300" y="57150"/>
                  </a:lnTo>
                  <a:lnTo>
                    <a:pt x="1739900" y="57150"/>
                  </a:lnTo>
                  <a:lnTo>
                    <a:pt x="1625600" y="0"/>
                  </a:lnTo>
                  <a:close/>
                </a:path>
                <a:path w="1752600" h="127000">
                  <a:moveTo>
                    <a:pt x="16256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1625600" y="69850"/>
                  </a:lnTo>
                  <a:lnTo>
                    <a:pt x="1625600" y="57150"/>
                  </a:lnTo>
                  <a:close/>
                </a:path>
                <a:path w="1752600" h="127000">
                  <a:moveTo>
                    <a:pt x="1739900" y="57150"/>
                  </a:moveTo>
                  <a:lnTo>
                    <a:pt x="1638300" y="57150"/>
                  </a:lnTo>
                  <a:lnTo>
                    <a:pt x="1638300" y="69850"/>
                  </a:lnTo>
                  <a:lnTo>
                    <a:pt x="1739900" y="69850"/>
                  </a:lnTo>
                  <a:lnTo>
                    <a:pt x="1752600" y="63500"/>
                  </a:lnTo>
                  <a:lnTo>
                    <a:pt x="17399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222044" y="4279772"/>
            <a:ext cx="27686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Original</a:t>
            </a:r>
            <a:r>
              <a:rPr sz="3200" spc="-8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NPDA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23228" y="4203572"/>
            <a:ext cx="24479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Empty</a:t>
            </a:r>
            <a:r>
              <a:rPr sz="3200" spc="-9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61857" y="1587661"/>
            <a:ext cx="477520" cy="572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3600" i="1" spc="-10" dirty="0">
                <a:latin typeface="Times New Roman"/>
                <a:cs typeface="Times New Roman"/>
              </a:rPr>
              <a:t>q</a:t>
            </a:r>
            <a:r>
              <a:rPr sz="3600" i="1" spc="-370" dirty="0">
                <a:latin typeface="Times New Roman"/>
                <a:cs typeface="Times New Roman"/>
              </a:rPr>
              <a:t> </a:t>
            </a:r>
            <a:r>
              <a:rPr sz="4500" i="1" spc="-7" baseline="-16666" dirty="0">
                <a:latin typeface="Times New Roman"/>
                <a:cs typeface="Times New Roman"/>
              </a:rPr>
              <a:t>f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057257" y="5245262"/>
            <a:ext cx="477520" cy="572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3600" i="1" spc="-10" dirty="0">
                <a:latin typeface="Times New Roman"/>
                <a:cs typeface="Times New Roman"/>
              </a:rPr>
              <a:t>q</a:t>
            </a:r>
            <a:r>
              <a:rPr sz="3600" i="1" spc="-370" dirty="0">
                <a:latin typeface="Times New Roman"/>
                <a:cs typeface="Times New Roman"/>
              </a:rPr>
              <a:t> </a:t>
            </a:r>
            <a:r>
              <a:rPr sz="4500" i="1" spc="-7" baseline="-16666" dirty="0">
                <a:latin typeface="Times New Roman"/>
                <a:cs typeface="Times New Roman"/>
              </a:rPr>
              <a:t>f</a:t>
            </a:r>
            <a:endParaRPr sz="4500" baseline="-16666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3890" y="265938"/>
            <a:ext cx="7873365" cy="1684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Second,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we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modify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the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NPDA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transitions:</a:t>
            </a:r>
            <a:endParaRPr sz="32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850">
              <a:latin typeface="Comic Sans MS"/>
              <a:cs typeface="Comic Sans MS"/>
            </a:endParaRPr>
          </a:p>
          <a:p>
            <a:pPr marL="589915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all</a:t>
            </a:r>
            <a:r>
              <a:rPr sz="3200" spc="-1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transitions</a:t>
            </a:r>
            <a:r>
              <a:rPr sz="3200" spc="-1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will</a:t>
            </a:r>
            <a:r>
              <a:rPr sz="3200" spc="-2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have</a:t>
            </a:r>
            <a:r>
              <a:rPr sz="3200" spc="-1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form</a:t>
            </a:r>
            <a:endParaRPr sz="3200">
              <a:latin typeface="Comic Sans MS"/>
              <a:cs typeface="Comic Sans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143250" y="2754376"/>
            <a:ext cx="3517900" cy="698500"/>
            <a:chOff x="3143250" y="2754376"/>
            <a:chExt cx="3517900" cy="698500"/>
          </a:xfrm>
        </p:grpSpPr>
        <p:sp>
          <p:nvSpPr>
            <p:cNvPr id="4" name="object 4"/>
            <p:cNvSpPr/>
            <p:nvPr/>
          </p:nvSpPr>
          <p:spPr>
            <a:xfrm>
              <a:off x="3149600" y="2760726"/>
              <a:ext cx="3505200" cy="685800"/>
            </a:xfrm>
            <a:custGeom>
              <a:avLst/>
              <a:gdLst/>
              <a:ahLst/>
              <a:cxnLst/>
              <a:rect l="l" t="t" r="r" b="b"/>
              <a:pathLst>
                <a:path w="3505200" h="685800">
                  <a:moveTo>
                    <a:pt x="0" y="342900"/>
                  </a:moveTo>
                  <a:lnTo>
                    <a:pt x="3130" y="296348"/>
                  </a:lnTo>
                  <a:lnTo>
                    <a:pt x="12250" y="251706"/>
                  </a:lnTo>
                  <a:lnTo>
                    <a:pt x="26949" y="209383"/>
                  </a:lnTo>
                  <a:lnTo>
                    <a:pt x="46820" y="169784"/>
                  </a:lnTo>
                  <a:lnTo>
                    <a:pt x="71454" y="133319"/>
                  </a:lnTo>
                  <a:lnTo>
                    <a:pt x="100441" y="100393"/>
                  </a:lnTo>
                  <a:lnTo>
                    <a:pt x="133373" y="71415"/>
                  </a:lnTo>
                  <a:lnTo>
                    <a:pt x="169841" y="46792"/>
                  </a:lnTo>
                  <a:lnTo>
                    <a:pt x="209436" y="26931"/>
                  </a:lnTo>
                  <a:lnTo>
                    <a:pt x="251751" y="12241"/>
                  </a:lnTo>
                  <a:lnTo>
                    <a:pt x="296375" y="3128"/>
                  </a:lnTo>
                  <a:lnTo>
                    <a:pt x="342900" y="0"/>
                  </a:lnTo>
                  <a:lnTo>
                    <a:pt x="389424" y="3128"/>
                  </a:lnTo>
                  <a:lnTo>
                    <a:pt x="434048" y="12241"/>
                  </a:lnTo>
                  <a:lnTo>
                    <a:pt x="476363" y="26931"/>
                  </a:lnTo>
                  <a:lnTo>
                    <a:pt x="515958" y="46792"/>
                  </a:lnTo>
                  <a:lnTo>
                    <a:pt x="552426" y="71415"/>
                  </a:lnTo>
                  <a:lnTo>
                    <a:pt x="585358" y="100393"/>
                  </a:lnTo>
                  <a:lnTo>
                    <a:pt x="614345" y="133319"/>
                  </a:lnTo>
                  <a:lnTo>
                    <a:pt x="638979" y="169784"/>
                  </a:lnTo>
                  <a:lnTo>
                    <a:pt x="658850" y="209383"/>
                  </a:lnTo>
                  <a:lnTo>
                    <a:pt x="673549" y="251706"/>
                  </a:lnTo>
                  <a:lnTo>
                    <a:pt x="682669" y="296348"/>
                  </a:lnTo>
                  <a:lnTo>
                    <a:pt x="685800" y="342900"/>
                  </a:lnTo>
                  <a:lnTo>
                    <a:pt x="682669" y="389424"/>
                  </a:lnTo>
                  <a:lnTo>
                    <a:pt x="673549" y="434048"/>
                  </a:lnTo>
                  <a:lnTo>
                    <a:pt x="658850" y="476363"/>
                  </a:lnTo>
                  <a:lnTo>
                    <a:pt x="638979" y="515958"/>
                  </a:lnTo>
                  <a:lnTo>
                    <a:pt x="614345" y="552426"/>
                  </a:lnTo>
                  <a:lnTo>
                    <a:pt x="585358" y="585358"/>
                  </a:lnTo>
                  <a:lnTo>
                    <a:pt x="552426" y="614345"/>
                  </a:lnTo>
                  <a:lnTo>
                    <a:pt x="515958" y="638979"/>
                  </a:lnTo>
                  <a:lnTo>
                    <a:pt x="476363" y="658850"/>
                  </a:lnTo>
                  <a:lnTo>
                    <a:pt x="434048" y="673549"/>
                  </a:lnTo>
                  <a:lnTo>
                    <a:pt x="389424" y="682669"/>
                  </a:lnTo>
                  <a:lnTo>
                    <a:pt x="342900" y="685800"/>
                  </a:lnTo>
                  <a:lnTo>
                    <a:pt x="296375" y="682669"/>
                  </a:lnTo>
                  <a:lnTo>
                    <a:pt x="251751" y="673549"/>
                  </a:lnTo>
                  <a:lnTo>
                    <a:pt x="209436" y="658850"/>
                  </a:lnTo>
                  <a:lnTo>
                    <a:pt x="169841" y="638979"/>
                  </a:lnTo>
                  <a:lnTo>
                    <a:pt x="133373" y="614345"/>
                  </a:lnTo>
                  <a:lnTo>
                    <a:pt x="100441" y="585358"/>
                  </a:lnTo>
                  <a:lnTo>
                    <a:pt x="71454" y="552426"/>
                  </a:lnTo>
                  <a:lnTo>
                    <a:pt x="46820" y="515958"/>
                  </a:lnTo>
                  <a:lnTo>
                    <a:pt x="26949" y="476363"/>
                  </a:lnTo>
                  <a:lnTo>
                    <a:pt x="12250" y="434048"/>
                  </a:lnTo>
                  <a:lnTo>
                    <a:pt x="3130" y="389424"/>
                  </a:lnTo>
                  <a:lnTo>
                    <a:pt x="0" y="342900"/>
                  </a:lnTo>
                  <a:close/>
                </a:path>
                <a:path w="3505200" h="685800">
                  <a:moveTo>
                    <a:pt x="2819400" y="342900"/>
                  </a:moveTo>
                  <a:lnTo>
                    <a:pt x="2822530" y="296348"/>
                  </a:lnTo>
                  <a:lnTo>
                    <a:pt x="2831650" y="251706"/>
                  </a:lnTo>
                  <a:lnTo>
                    <a:pt x="2846349" y="209383"/>
                  </a:lnTo>
                  <a:lnTo>
                    <a:pt x="2866220" y="169784"/>
                  </a:lnTo>
                  <a:lnTo>
                    <a:pt x="2890854" y="133319"/>
                  </a:lnTo>
                  <a:lnTo>
                    <a:pt x="2919841" y="100393"/>
                  </a:lnTo>
                  <a:lnTo>
                    <a:pt x="2952773" y="71415"/>
                  </a:lnTo>
                  <a:lnTo>
                    <a:pt x="2989241" y="46792"/>
                  </a:lnTo>
                  <a:lnTo>
                    <a:pt x="3028836" y="26931"/>
                  </a:lnTo>
                  <a:lnTo>
                    <a:pt x="3071151" y="12241"/>
                  </a:lnTo>
                  <a:lnTo>
                    <a:pt x="3115775" y="3128"/>
                  </a:lnTo>
                  <a:lnTo>
                    <a:pt x="3162300" y="0"/>
                  </a:lnTo>
                  <a:lnTo>
                    <a:pt x="3208824" y="3128"/>
                  </a:lnTo>
                  <a:lnTo>
                    <a:pt x="3253448" y="12241"/>
                  </a:lnTo>
                  <a:lnTo>
                    <a:pt x="3295763" y="26931"/>
                  </a:lnTo>
                  <a:lnTo>
                    <a:pt x="3335358" y="46792"/>
                  </a:lnTo>
                  <a:lnTo>
                    <a:pt x="3371826" y="71415"/>
                  </a:lnTo>
                  <a:lnTo>
                    <a:pt x="3404758" y="100393"/>
                  </a:lnTo>
                  <a:lnTo>
                    <a:pt x="3433745" y="133319"/>
                  </a:lnTo>
                  <a:lnTo>
                    <a:pt x="3458379" y="169784"/>
                  </a:lnTo>
                  <a:lnTo>
                    <a:pt x="3478250" y="209383"/>
                  </a:lnTo>
                  <a:lnTo>
                    <a:pt x="3492949" y="251706"/>
                  </a:lnTo>
                  <a:lnTo>
                    <a:pt x="3502069" y="296348"/>
                  </a:lnTo>
                  <a:lnTo>
                    <a:pt x="3505200" y="342900"/>
                  </a:lnTo>
                  <a:lnTo>
                    <a:pt x="3502069" y="389424"/>
                  </a:lnTo>
                  <a:lnTo>
                    <a:pt x="3492949" y="434048"/>
                  </a:lnTo>
                  <a:lnTo>
                    <a:pt x="3478250" y="476363"/>
                  </a:lnTo>
                  <a:lnTo>
                    <a:pt x="3458379" y="515958"/>
                  </a:lnTo>
                  <a:lnTo>
                    <a:pt x="3433745" y="552426"/>
                  </a:lnTo>
                  <a:lnTo>
                    <a:pt x="3404758" y="585358"/>
                  </a:lnTo>
                  <a:lnTo>
                    <a:pt x="3371826" y="614345"/>
                  </a:lnTo>
                  <a:lnTo>
                    <a:pt x="3335358" y="638979"/>
                  </a:lnTo>
                  <a:lnTo>
                    <a:pt x="3295763" y="658850"/>
                  </a:lnTo>
                  <a:lnTo>
                    <a:pt x="3253448" y="673549"/>
                  </a:lnTo>
                  <a:lnTo>
                    <a:pt x="3208824" y="682669"/>
                  </a:lnTo>
                  <a:lnTo>
                    <a:pt x="3162300" y="685800"/>
                  </a:lnTo>
                  <a:lnTo>
                    <a:pt x="3115775" y="682669"/>
                  </a:lnTo>
                  <a:lnTo>
                    <a:pt x="3071151" y="673549"/>
                  </a:lnTo>
                  <a:lnTo>
                    <a:pt x="3028836" y="658850"/>
                  </a:lnTo>
                  <a:lnTo>
                    <a:pt x="2989241" y="638979"/>
                  </a:lnTo>
                  <a:lnTo>
                    <a:pt x="2952773" y="614345"/>
                  </a:lnTo>
                  <a:lnTo>
                    <a:pt x="2919841" y="585358"/>
                  </a:lnTo>
                  <a:lnTo>
                    <a:pt x="2890854" y="552426"/>
                  </a:lnTo>
                  <a:lnTo>
                    <a:pt x="2866220" y="515958"/>
                  </a:lnTo>
                  <a:lnTo>
                    <a:pt x="2846349" y="476363"/>
                  </a:lnTo>
                  <a:lnTo>
                    <a:pt x="2831650" y="434048"/>
                  </a:lnTo>
                  <a:lnTo>
                    <a:pt x="2822530" y="389424"/>
                  </a:lnTo>
                  <a:lnTo>
                    <a:pt x="2819400" y="3429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35400" y="3078099"/>
              <a:ext cx="2133600" cy="127000"/>
            </a:xfrm>
            <a:custGeom>
              <a:avLst/>
              <a:gdLst/>
              <a:ahLst/>
              <a:cxnLst/>
              <a:rect l="l" t="t" r="r" b="b"/>
              <a:pathLst>
                <a:path w="2133600" h="127000">
                  <a:moveTo>
                    <a:pt x="2006600" y="0"/>
                  </a:moveTo>
                  <a:lnTo>
                    <a:pt x="2006600" y="127000"/>
                  </a:lnTo>
                  <a:lnTo>
                    <a:pt x="2120900" y="69850"/>
                  </a:lnTo>
                  <a:lnTo>
                    <a:pt x="2019300" y="69850"/>
                  </a:lnTo>
                  <a:lnTo>
                    <a:pt x="2019300" y="57150"/>
                  </a:lnTo>
                  <a:lnTo>
                    <a:pt x="2120900" y="57150"/>
                  </a:lnTo>
                  <a:lnTo>
                    <a:pt x="2006600" y="0"/>
                  </a:lnTo>
                  <a:close/>
                </a:path>
                <a:path w="2133600" h="127000">
                  <a:moveTo>
                    <a:pt x="20066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2006600" y="69850"/>
                  </a:lnTo>
                  <a:lnTo>
                    <a:pt x="2006600" y="57150"/>
                  </a:lnTo>
                  <a:close/>
                </a:path>
                <a:path w="2133600" h="127000">
                  <a:moveTo>
                    <a:pt x="2120900" y="57150"/>
                  </a:moveTo>
                  <a:lnTo>
                    <a:pt x="2019300" y="57150"/>
                  </a:lnTo>
                  <a:lnTo>
                    <a:pt x="2019300" y="69850"/>
                  </a:lnTo>
                  <a:lnTo>
                    <a:pt x="2120900" y="69850"/>
                  </a:lnTo>
                  <a:lnTo>
                    <a:pt x="2133600" y="63500"/>
                  </a:lnTo>
                  <a:lnTo>
                    <a:pt x="21209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288605" y="2788511"/>
            <a:ext cx="396240" cy="568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3550" i="1" spc="-40" dirty="0">
                <a:latin typeface="Times New Roman"/>
                <a:cs typeface="Times New Roman"/>
              </a:rPr>
              <a:t>q</a:t>
            </a:r>
            <a:r>
              <a:rPr sz="4425" i="1" spc="-60" baseline="-16949" dirty="0">
                <a:latin typeface="Times New Roman"/>
                <a:cs typeface="Times New Roman"/>
              </a:rPr>
              <a:t>i</a:t>
            </a:r>
            <a:endParaRPr sz="4425" baseline="-16949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63644" y="2748187"/>
            <a:ext cx="481330" cy="572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3550" i="1" spc="-15" dirty="0">
                <a:latin typeface="Times New Roman"/>
                <a:cs typeface="Times New Roman"/>
              </a:rPr>
              <a:t>q</a:t>
            </a:r>
            <a:r>
              <a:rPr sz="3550" i="1" spc="-280" dirty="0">
                <a:latin typeface="Times New Roman"/>
                <a:cs typeface="Times New Roman"/>
              </a:rPr>
              <a:t> </a:t>
            </a:r>
            <a:r>
              <a:rPr sz="4425" i="1" spc="-7" baseline="-16949" dirty="0">
                <a:latin typeface="Times New Roman"/>
                <a:cs typeface="Times New Roman"/>
              </a:rPr>
              <a:t>j</a:t>
            </a:r>
            <a:endParaRPr sz="4425" baseline="-16949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067050" y="2667062"/>
            <a:ext cx="3822700" cy="2978150"/>
            <a:chOff x="3067050" y="2667062"/>
            <a:chExt cx="3822700" cy="297815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75548" y="2667062"/>
              <a:ext cx="301326" cy="44335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38941" y="2667062"/>
              <a:ext cx="837933" cy="44335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073400" y="4953000"/>
              <a:ext cx="3810000" cy="685800"/>
            </a:xfrm>
            <a:custGeom>
              <a:avLst/>
              <a:gdLst/>
              <a:ahLst/>
              <a:cxnLst/>
              <a:rect l="l" t="t" r="r" b="b"/>
              <a:pathLst>
                <a:path w="3810000" h="685800">
                  <a:moveTo>
                    <a:pt x="0" y="342900"/>
                  </a:moveTo>
                  <a:lnTo>
                    <a:pt x="3130" y="296375"/>
                  </a:lnTo>
                  <a:lnTo>
                    <a:pt x="12250" y="251751"/>
                  </a:lnTo>
                  <a:lnTo>
                    <a:pt x="26949" y="209436"/>
                  </a:lnTo>
                  <a:lnTo>
                    <a:pt x="46820" y="169841"/>
                  </a:lnTo>
                  <a:lnTo>
                    <a:pt x="71454" y="133373"/>
                  </a:lnTo>
                  <a:lnTo>
                    <a:pt x="100441" y="100441"/>
                  </a:lnTo>
                  <a:lnTo>
                    <a:pt x="133373" y="71454"/>
                  </a:lnTo>
                  <a:lnTo>
                    <a:pt x="169841" y="46820"/>
                  </a:lnTo>
                  <a:lnTo>
                    <a:pt x="209436" y="26949"/>
                  </a:lnTo>
                  <a:lnTo>
                    <a:pt x="251751" y="12250"/>
                  </a:lnTo>
                  <a:lnTo>
                    <a:pt x="296375" y="3130"/>
                  </a:lnTo>
                  <a:lnTo>
                    <a:pt x="342900" y="0"/>
                  </a:lnTo>
                  <a:lnTo>
                    <a:pt x="389424" y="3130"/>
                  </a:lnTo>
                  <a:lnTo>
                    <a:pt x="434048" y="12250"/>
                  </a:lnTo>
                  <a:lnTo>
                    <a:pt x="476363" y="26949"/>
                  </a:lnTo>
                  <a:lnTo>
                    <a:pt x="515958" y="46820"/>
                  </a:lnTo>
                  <a:lnTo>
                    <a:pt x="552426" y="71454"/>
                  </a:lnTo>
                  <a:lnTo>
                    <a:pt x="585358" y="100441"/>
                  </a:lnTo>
                  <a:lnTo>
                    <a:pt x="614345" y="133373"/>
                  </a:lnTo>
                  <a:lnTo>
                    <a:pt x="638979" y="169841"/>
                  </a:lnTo>
                  <a:lnTo>
                    <a:pt x="658850" y="209436"/>
                  </a:lnTo>
                  <a:lnTo>
                    <a:pt x="673549" y="251751"/>
                  </a:lnTo>
                  <a:lnTo>
                    <a:pt x="682669" y="296375"/>
                  </a:lnTo>
                  <a:lnTo>
                    <a:pt x="685800" y="342900"/>
                  </a:lnTo>
                  <a:lnTo>
                    <a:pt x="682669" y="389424"/>
                  </a:lnTo>
                  <a:lnTo>
                    <a:pt x="673549" y="434048"/>
                  </a:lnTo>
                  <a:lnTo>
                    <a:pt x="658850" y="476363"/>
                  </a:lnTo>
                  <a:lnTo>
                    <a:pt x="638979" y="515958"/>
                  </a:lnTo>
                  <a:lnTo>
                    <a:pt x="614345" y="552426"/>
                  </a:lnTo>
                  <a:lnTo>
                    <a:pt x="585358" y="585358"/>
                  </a:lnTo>
                  <a:lnTo>
                    <a:pt x="552426" y="614345"/>
                  </a:lnTo>
                  <a:lnTo>
                    <a:pt x="515958" y="638979"/>
                  </a:lnTo>
                  <a:lnTo>
                    <a:pt x="476363" y="658850"/>
                  </a:lnTo>
                  <a:lnTo>
                    <a:pt x="434048" y="673549"/>
                  </a:lnTo>
                  <a:lnTo>
                    <a:pt x="389424" y="682669"/>
                  </a:lnTo>
                  <a:lnTo>
                    <a:pt x="342900" y="685800"/>
                  </a:lnTo>
                  <a:lnTo>
                    <a:pt x="296375" y="682669"/>
                  </a:lnTo>
                  <a:lnTo>
                    <a:pt x="251751" y="673549"/>
                  </a:lnTo>
                  <a:lnTo>
                    <a:pt x="209436" y="658850"/>
                  </a:lnTo>
                  <a:lnTo>
                    <a:pt x="169841" y="638979"/>
                  </a:lnTo>
                  <a:lnTo>
                    <a:pt x="133373" y="614345"/>
                  </a:lnTo>
                  <a:lnTo>
                    <a:pt x="100441" y="585358"/>
                  </a:lnTo>
                  <a:lnTo>
                    <a:pt x="71454" y="552426"/>
                  </a:lnTo>
                  <a:lnTo>
                    <a:pt x="46820" y="515958"/>
                  </a:lnTo>
                  <a:lnTo>
                    <a:pt x="26949" y="476363"/>
                  </a:lnTo>
                  <a:lnTo>
                    <a:pt x="12250" y="434048"/>
                  </a:lnTo>
                  <a:lnTo>
                    <a:pt x="3130" y="389424"/>
                  </a:lnTo>
                  <a:lnTo>
                    <a:pt x="0" y="342900"/>
                  </a:lnTo>
                  <a:close/>
                </a:path>
                <a:path w="3810000" h="685800">
                  <a:moveTo>
                    <a:pt x="3124200" y="342900"/>
                  </a:moveTo>
                  <a:lnTo>
                    <a:pt x="3127330" y="296375"/>
                  </a:lnTo>
                  <a:lnTo>
                    <a:pt x="3136450" y="251751"/>
                  </a:lnTo>
                  <a:lnTo>
                    <a:pt x="3151149" y="209436"/>
                  </a:lnTo>
                  <a:lnTo>
                    <a:pt x="3171020" y="169841"/>
                  </a:lnTo>
                  <a:lnTo>
                    <a:pt x="3195654" y="133373"/>
                  </a:lnTo>
                  <a:lnTo>
                    <a:pt x="3224641" y="100441"/>
                  </a:lnTo>
                  <a:lnTo>
                    <a:pt x="3257573" y="71454"/>
                  </a:lnTo>
                  <a:lnTo>
                    <a:pt x="3294041" y="46820"/>
                  </a:lnTo>
                  <a:lnTo>
                    <a:pt x="3333636" y="26949"/>
                  </a:lnTo>
                  <a:lnTo>
                    <a:pt x="3375951" y="12250"/>
                  </a:lnTo>
                  <a:lnTo>
                    <a:pt x="3420575" y="3130"/>
                  </a:lnTo>
                  <a:lnTo>
                    <a:pt x="3467100" y="0"/>
                  </a:lnTo>
                  <a:lnTo>
                    <a:pt x="3513624" y="3130"/>
                  </a:lnTo>
                  <a:lnTo>
                    <a:pt x="3558248" y="12250"/>
                  </a:lnTo>
                  <a:lnTo>
                    <a:pt x="3600563" y="26949"/>
                  </a:lnTo>
                  <a:lnTo>
                    <a:pt x="3640158" y="46820"/>
                  </a:lnTo>
                  <a:lnTo>
                    <a:pt x="3676626" y="71454"/>
                  </a:lnTo>
                  <a:lnTo>
                    <a:pt x="3709558" y="100441"/>
                  </a:lnTo>
                  <a:lnTo>
                    <a:pt x="3738545" y="133373"/>
                  </a:lnTo>
                  <a:lnTo>
                    <a:pt x="3763179" y="169841"/>
                  </a:lnTo>
                  <a:lnTo>
                    <a:pt x="3783050" y="209436"/>
                  </a:lnTo>
                  <a:lnTo>
                    <a:pt x="3797749" y="251751"/>
                  </a:lnTo>
                  <a:lnTo>
                    <a:pt x="3806869" y="296375"/>
                  </a:lnTo>
                  <a:lnTo>
                    <a:pt x="3810000" y="342900"/>
                  </a:lnTo>
                  <a:lnTo>
                    <a:pt x="3806869" y="389424"/>
                  </a:lnTo>
                  <a:lnTo>
                    <a:pt x="3797749" y="434048"/>
                  </a:lnTo>
                  <a:lnTo>
                    <a:pt x="3783050" y="476363"/>
                  </a:lnTo>
                  <a:lnTo>
                    <a:pt x="3763179" y="515958"/>
                  </a:lnTo>
                  <a:lnTo>
                    <a:pt x="3738545" y="552426"/>
                  </a:lnTo>
                  <a:lnTo>
                    <a:pt x="3709558" y="585358"/>
                  </a:lnTo>
                  <a:lnTo>
                    <a:pt x="3676626" y="614345"/>
                  </a:lnTo>
                  <a:lnTo>
                    <a:pt x="3640158" y="638979"/>
                  </a:lnTo>
                  <a:lnTo>
                    <a:pt x="3600563" y="658850"/>
                  </a:lnTo>
                  <a:lnTo>
                    <a:pt x="3558248" y="673549"/>
                  </a:lnTo>
                  <a:lnTo>
                    <a:pt x="3513624" y="682669"/>
                  </a:lnTo>
                  <a:lnTo>
                    <a:pt x="3467100" y="685800"/>
                  </a:lnTo>
                  <a:lnTo>
                    <a:pt x="3420575" y="682669"/>
                  </a:lnTo>
                  <a:lnTo>
                    <a:pt x="3375951" y="673549"/>
                  </a:lnTo>
                  <a:lnTo>
                    <a:pt x="3333636" y="658850"/>
                  </a:lnTo>
                  <a:lnTo>
                    <a:pt x="3294041" y="638979"/>
                  </a:lnTo>
                  <a:lnTo>
                    <a:pt x="3257573" y="614345"/>
                  </a:lnTo>
                  <a:lnTo>
                    <a:pt x="3224641" y="585358"/>
                  </a:lnTo>
                  <a:lnTo>
                    <a:pt x="3195654" y="552426"/>
                  </a:lnTo>
                  <a:lnTo>
                    <a:pt x="3171020" y="515958"/>
                  </a:lnTo>
                  <a:lnTo>
                    <a:pt x="3151149" y="476363"/>
                  </a:lnTo>
                  <a:lnTo>
                    <a:pt x="3136450" y="434048"/>
                  </a:lnTo>
                  <a:lnTo>
                    <a:pt x="3127330" y="389424"/>
                  </a:lnTo>
                  <a:lnTo>
                    <a:pt x="3124200" y="3429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59200" y="5270500"/>
              <a:ext cx="2438400" cy="127000"/>
            </a:xfrm>
            <a:custGeom>
              <a:avLst/>
              <a:gdLst/>
              <a:ahLst/>
              <a:cxnLst/>
              <a:rect l="l" t="t" r="r" b="b"/>
              <a:pathLst>
                <a:path w="2438400" h="127000">
                  <a:moveTo>
                    <a:pt x="2311400" y="0"/>
                  </a:moveTo>
                  <a:lnTo>
                    <a:pt x="2311400" y="127000"/>
                  </a:lnTo>
                  <a:lnTo>
                    <a:pt x="2425700" y="69850"/>
                  </a:lnTo>
                  <a:lnTo>
                    <a:pt x="2324100" y="69850"/>
                  </a:lnTo>
                  <a:lnTo>
                    <a:pt x="2324100" y="57150"/>
                  </a:lnTo>
                  <a:lnTo>
                    <a:pt x="2425700" y="57150"/>
                  </a:lnTo>
                  <a:lnTo>
                    <a:pt x="2311400" y="0"/>
                  </a:lnTo>
                  <a:close/>
                </a:path>
                <a:path w="2438400" h="127000">
                  <a:moveTo>
                    <a:pt x="23114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2311400" y="69850"/>
                  </a:lnTo>
                  <a:lnTo>
                    <a:pt x="2311400" y="57150"/>
                  </a:lnTo>
                  <a:close/>
                </a:path>
                <a:path w="2438400" h="127000">
                  <a:moveTo>
                    <a:pt x="2425700" y="57150"/>
                  </a:moveTo>
                  <a:lnTo>
                    <a:pt x="2324100" y="57150"/>
                  </a:lnTo>
                  <a:lnTo>
                    <a:pt x="2324100" y="69850"/>
                  </a:lnTo>
                  <a:lnTo>
                    <a:pt x="2425700" y="69850"/>
                  </a:lnTo>
                  <a:lnTo>
                    <a:pt x="2438400" y="63500"/>
                  </a:lnTo>
                  <a:lnTo>
                    <a:pt x="24257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968065" y="2540181"/>
            <a:ext cx="789940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i="1" spc="35" dirty="0">
                <a:latin typeface="Times New Roman"/>
                <a:cs typeface="Times New Roman"/>
              </a:rPr>
              <a:t>a</a:t>
            </a:r>
            <a:r>
              <a:rPr sz="3600" spc="35" dirty="0">
                <a:latin typeface="Times New Roman"/>
                <a:cs typeface="Times New Roman"/>
              </a:rPr>
              <a:t>,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i="1" spc="50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51375" y="3898772"/>
            <a:ext cx="4337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or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12405" y="4980785"/>
            <a:ext cx="396240" cy="568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3550" i="1" spc="-40" dirty="0">
                <a:latin typeface="Times New Roman"/>
                <a:cs typeface="Times New Roman"/>
              </a:rPr>
              <a:t>q</a:t>
            </a:r>
            <a:r>
              <a:rPr sz="4425" i="1" spc="-60" baseline="-16949" dirty="0">
                <a:latin typeface="Times New Roman"/>
                <a:cs typeface="Times New Roman"/>
              </a:rPr>
              <a:t>i</a:t>
            </a:r>
            <a:endParaRPr sz="4425" baseline="-16949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92244" y="4940461"/>
            <a:ext cx="481330" cy="572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3550" i="1" spc="-15" dirty="0">
                <a:latin typeface="Times New Roman"/>
                <a:cs typeface="Times New Roman"/>
              </a:rPr>
              <a:t>q</a:t>
            </a:r>
            <a:r>
              <a:rPr sz="3550" i="1" spc="-280" dirty="0">
                <a:latin typeface="Times New Roman"/>
                <a:cs typeface="Times New Roman"/>
              </a:rPr>
              <a:t> </a:t>
            </a:r>
            <a:r>
              <a:rPr sz="4425" i="1" spc="-7" baseline="-16949" dirty="0">
                <a:latin typeface="Times New Roman"/>
                <a:cs typeface="Times New Roman"/>
              </a:rPr>
              <a:t>j</a:t>
            </a:r>
            <a:endParaRPr sz="4425" baseline="-16949">
              <a:latin typeface="Times New Roman"/>
              <a:cs typeface="Times New Roman"/>
            </a:endParaRPr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41106" y="4876862"/>
            <a:ext cx="900155" cy="443357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3968039" y="4749980"/>
            <a:ext cx="2049780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03350" algn="l"/>
              </a:tabLst>
            </a:pPr>
            <a:r>
              <a:rPr sz="3600" i="1" spc="60" dirty="0">
                <a:latin typeface="Times New Roman"/>
                <a:cs typeface="Times New Roman"/>
              </a:rPr>
              <a:t>a</a:t>
            </a:r>
            <a:r>
              <a:rPr sz="3600" spc="20" dirty="0">
                <a:latin typeface="Times New Roman"/>
                <a:cs typeface="Times New Roman"/>
              </a:rPr>
              <a:t>,</a:t>
            </a:r>
            <a:r>
              <a:rPr sz="3600" spc="90" dirty="0">
                <a:latin typeface="Times New Roman"/>
                <a:cs typeface="Times New Roman"/>
              </a:rPr>
              <a:t> </a:t>
            </a:r>
            <a:r>
              <a:rPr sz="3600" i="1" spc="50" dirty="0">
                <a:latin typeface="Times New Roman"/>
                <a:cs typeface="Times New Roman"/>
              </a:rPr>
              <a:t>B</a:t>
            </a:r>
            <a:r>
              <a:rPr sz="3600" i="1" dirty="0">
                <a:latin typeface="Times New Roman"/>
                <a:cs typeface="Times New Roman"/>
              </a:rPr>
              <a:t>	</a:t>
            </a:r>
            <a:r>
              <a:rPr sz="3600" i="1" spc="-15" dirty="0">
                <a:latin typeface="Times New Roman"/>
                <a:cs typeface="Times New Roman"/>
              </a:rPr>
              <a:t>CD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756" y="6262557"/>
            <a:ext cx="4059554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i="1" spc="50" dirty="0">
                <a:latin typeface="Times New Roman"/>
                <a:cs typeface="Times New Roman"/>
              </a:rPr>
              <a:t>B</a:t>
            </a:r>
            <a:r>
              <a:rPr sz="3600" spc="254" dirty="0">
                <a:latin typeface="Times New Roman"/>
                <a:cs typeface="Times New Roman"/>
              </a:rPr>
              <a:t>,</a:t>
            </a:r>
            <a:r>
              <a:rPr sz="3600" i="1" spc="185" dirty="0">
                <a:latin typeface="Times New Roman"/>
                <a:cs typeface="Times New Roman"/>
              </a:rPr>
              <a:t>C</a:t>
            </a:r>
            <a:r>
              <a:rPr sz="3600" spc="20" dirty="0">
                <a:latin typeface="Times New Roman"/>
                <a:cs typeface="Times New Roman"/>
              </a:rPr>
              <a:t>,</a:t>
            </a:r>
            <a:r>
              <a:rPr sz="3600" spc="-440" dirty="0">
                <a:latin typeface="Times New Roman"/>
                <a:cs typeface="Times New Roman"/>
              </a:rPr>
              <a:t> </a:t>
            </a:r>
            <a:r>
              <a:rPr sz="3600" i="1" spc="70" dirty="0">
                <a:latin typeface="Times New Roman"/>
                <a:cs typeface="Times New Roman"/>
              </a:rPr>
              <a:t>D</a:t>
            </a:r>
            <a:r>
              <a:rPr sz="3600" i="1" spc="-409" dirty="0">
                <a:latin typeface="Times New Roman"/>
                <a:cs typeface="Times New Roman"/>
              </a:rPr>
              <a:t> </a:t>
            </a:r>
            <a:r>
              <a:rPr sz="3600" spc="25" dirty="0">
                <a:latin typeface="Times New Roman"/>
                <a:cs typeface="Times New Roman"/>
              </a:rPr>
              <a:t>:</a:t>
            </a:r>
            <a:r>
              <a:rPr sz="3600" spc="-580" dirty="0">
                <a:latin typeface="Times New Roman"/>
                <a:cs typeface="Times New Roman"/>
              </a:rPr>
              <a:t> </a:t>
            </a:r>
            <a:r>
              <a:rPr sz="3600" spc="5" dirty="0">
                <a:latin typeface="Times New Roman"/>
                <a:cs typeface="Times New Roman"/>
              </a:rPr>
              <a:t>s</a:t>
            </a:r>
            <a:r>
              <a:rPr sz="3600" spc="-40" dirty="0">
                <a:latin typeface="Times New Roman"/>
                <a:cs typeface="Times New Roman"/>
              </a:rPr>
              <a:t>t</a:t>
            </a:r>
            <a:r>
              <a:rPr sz="3600" spc="-15" dirty="0">
                <a:latin typeface="Times New Roman"/>
                <a:cs typeface="Times New Roman"/>
              </a:rPr>
              <a:t>ac</a:t>
            </a:r>
            <a:r>
              <a:rPr sz="3600" spc="45" dirty="0">
                <a:latin typeface="Times New Roman"/>
                <a:cs typeface="Times New Roman"/>
              </a:rPr>
              <a:t>k</a:t>
            </a:r>
            <a:r>
              <a:rPr sz="3600" spc="-215" dirty="0">
                <a:latin typeface="Times New Roman"/>
                <a:cs typeface="Times New Roman"/>
              </a:rPr>
              <a:t> </a:t>
            </a:r>
            <a:r>
              <a:rPr sz="3600" spc="5" dirty="0">
                <a:latin typeface="Times New Roman"/>
                <a:cs typeface="Times New Roman"/>
              </a:rPr>
              <a:t>s</a:t>
            </a:r>
            <a:r>
              <a:rPr sz="3600" spc="-220" dirty="0">
                <a:latin typeface="Times New Roman"/>
                <a:cs typeface="Times New Roman"/>
              </a:rPr>
              <a:t>y</a:t>
            </a:r>
            <a:r>
              <a:rPr sz="3600" spc="-60" dirty="0">
                <a:latin typeface="Times New Roman"/>
                <a:cs typeface="Times New Roman"/>
              </a:rPr>
              <a:t>m</a:t>
            </a:r>
            <a:r>
              <a:rPr sz="3600" spc="35" dirty="0">
                <a:latin typeface="Times New Roman"/>
                <a:cs typeface="Times New Roman"/>
              </a:rPr>
              <a:t>b</a:t>
            </a:r>
            <a:r>
              <a:rPr sz="3600" spc="-30" dirty="0">
                <a:latin typeface="Times New Roman"/>
                <a:cs typeface="Times New Roman"/>
              </a:rPr>
              <a:t>o</a:t>
            </a:r>
            <a:r>
              <a:rPr sz="3600" spc="-40" dirty="0">
                <a:latin typeface="Times New Roman"/>
                <a:cs typeface="Times New Roman"/>
              </a:rPr>
              <a:t>l</a:t>
            </a:r>
            <a:r>
              <a:rPr sz="3600" spc="35" dirty="0">
                <a:latin typeface="Times New Roman"/>
                <a:cs typeface="Times New Roman"/>
              </a:rPr>
              <a:t>s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828800"/>
            <a:ext cx="8825230" cy="5029200"/>
            <a:chOff x="319087" y="1828800"/>
            <a:chExt cx="8825230" cy="5029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16722" y="5714983"/>
              <a:ext cx="298341" cy="46721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5205" y="5714983"/>
              <a:ext cx="495190" cy="4672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77492" y="5714983"/>
              <a:ext cx="837571" cy="46721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742323" y="5613940"/>
            <a:ext cx="461009" cy="572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50" spc="15" dirty="0">
                <a:latin typeface="Times New Roman"/>
                <a:cs typeface="Times New Roman"/>
              </a:rPr>
              <a:t>,</a:t>
            </a:r>
            <a:r>
              <a:rPr sz="3550" spc="-180" dirty="0">
                <a:latin typeface="Times New Roman"/>
                <a:cs typeface="Times New Roman"/>
              </a:rPr>
              <a:t> </a:t>
            </a:r>
            <a:r>
              <a:rPr sz="3550" spc="3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22575" y="5791200"/>
            <a:ext cx="4797425" cy="762000"/>
          </a:xfrm>
          <a:custGeom>
            <a:avLst/>
            <a:gdLst/>
            <a:ahLst/>
            <a:cxnLst/>
            <a:rect l="l" t="t" r="r" b="b"/>
            <a:pathLst>
              <a:path w="4797425" h="762000">
                <a:moveTo>
                  <a:pt x="0" y="412750"/>
                </a:moveTo>
                <a:lnTo>
                  <a:pt x="3990" y="363309"/>
                </a:lnTo>
                <a:lnTo>
                  <a:pt x="15544" y="316408"/>
                </a:lnTo>
                <a:lnTo>
                  <a:pt x="34032" y="272675"/>
                </a:lnTo>
                <a:lnTo>
                  <a:pt x="58826" y="232738"/>
                </a:lnTo>
                <a:lnTo>
                  <a:pt x="89296" y="197223"/>
                </a:lnTo>
                <a:lnTo>
                  <a:pt x="124815" y="166758"/>
                </a:lnTo>
                <a:lnTo>
                  <a:pt x="164753" y="141970"/>
                </a:lnTo>
                <a:lnTo>
                  <a:pt x="208483" y="123488"/>
                </a:lnTo>
                <a:lnTo>
                  <a:pt x="255374" y="111939"/>
                </a:lnTo>
                <a:lnTo>
                  <a:pt x="304800" y="107950"/>
                </a:lnTo>
                <a:lnTo>
                  <a:pt x="354225" y="111939"/>
                </a:lnTo>
                <a:lnTo>
                  <a:pt x="401116" y="123488"/>
                </a:lnTo>
                <a:lnTo>
                  <a:pt x="444846" y="141970"/>
                </a:lnTo>
                <a:lnTo>
                  <a:pt x="484784" y="166758"/>
                </a:lnTo>
                <a:lnTo>
                  <a:pt x="520303" y="197223"/>
                </a:lnTo>
                <a:lnTo>
                  <a:pt x="550773" y="232738"/>
                </a:lnTo>
                <a:lnTo>
                  <a:pt x="575567" y="272675"/>
                </a:lnTo>
                <a:lnTo>
                  <a:pt x="594055" y="316408"/>
                </a:lnTo>
                <a:lnTo>
                  <a:pt x="605609" y="363309"/>
                </a:lnTo>
                <a:lnTo>
                  <a:pt x="609600" y="412750"/>
                </a:lnTo>
                <a:lnTo>
                  <a:pt x="605609" y="462190"/>
                </a:lnTo>
                <a:lnTo>
                  <a:pt x="594055" y="509091"/>
                </a:lnTo>
                <a:lnTo>
                  <a:pt x="575567" y="552824"/>
                </a:lnTo>
                <a:lnTo>
                  <a:pt x="550773" y="592761"/>
                </a:lnTo>
                <a:lnTo>
                  <a:pt x="520303" y="628276"/>
                </a:lnTo>
                <a:lnTo>
                  <a:pt x="484784" y="658741"/>
                </a:lnTo>
                <a:lnTo>
                  <a:pt x="444846" y="683529"/>
                </a:lnTo>
                <a:lnTo>
                  <a:pt x="401116" y="702011"/>
                </a:lnTo>
                <a:lnTo>
                  <a:pt x="354225" y="713560"/>
                </a:lnTo>
                <a:lnTo>
                  <a:pt x="304800" y="717550"/>
                </a:lnTo>
                <a:lnTo>
                  <a:pt x="255374" y="713560"/>
                </a:lnTo>
                <a:lnTo>
                  <a:pt x="208483" y="702011"/>
                </a:lnTo>
                <a:lnTo>
                  <a:pt x="164753" y="683529"/>
                </a:lnTo>
                <a:lnTo>
                  <a:pt x="124815" y="658741"/>
                </a:lnTo>
                <a:lnTo>
                  <a:pt x="89296" y="628276"/>
                </a:lnTo>
                <a:lnTo>
                  <a:pt x="58826" y="592761"/>
                </a:lnTo>
                <a:lnTo>
                  <a:pt x="34032" y="552824"/>
                </a:lnTo>
                <a:lnTo>
                  <a:pt x="15544" y="509091"/>
                </a:lnTo>
                <a:lnTo>
                  <a:pt x="3990" y="462190"/>
                </a:lnTo>
                <a:lnTo>
                  <a:pt x="0" y="412750"/>
                </a:lnTo>
                <a:close/>
              </a:path>
              <a:path w="4797425" h="762000">
                <a:moveTo>
                  <a:pt x="4111625" y="381000"/>
                </a:moveTo>
                <a:lnTo>
                  <a:pt x="4115615" y="331559"/>
                </a:lnTo>
                <a:lnTo>
                  <a:pt x="4127169" y="284658"/>
                </a:lnTo>
                <a:lnTo>
                  <a:pt x="4145657" y="240925"/>
                </a:lnTo>
                <a:lnTo>
                  <a:pt x="4170451" y="200988"/>
                </a:lnTo>
                <a:lnTo>
                  <a:pt x="4200921" y="165473"/>
                </a:lnTo>
                <a:lnTo>
                  <a:pt x="4236440" y="135008"/>
                </a:lnTo>
                <a:lnTo>
                  <a:pt x="4276378" y="110220"/>
                </a:lnTo>
                <a:lnTo>
                  <a:pt x="4320108" y="91738"/>
                </a:lnTo>
                <a:lnTo>
                  <a:pt x="4366999" y="80189"/>
                </a:lnTo>
                <a:lnTo>
                  <a:pt x="4416425" y="76200"/>
                </a:lnTo>
                <a:lnTo>
                  <a:pt x="4465850" y="80189"/>
                </a:lnTo>
                <a:lnTo>
                  <a:pt x="4512741" y="91738"/>
                </a:lnTo>
                <a:lnTo>
                  <a:pt x="4556471" y="110220"/>
                </a:lnTo>
                <a:lnTo>
                  <a:pt x="4596409" y="135008"/>
                </a:lnTo>
                <a:lnTo>
                  <a:pt x="4631928" y="165473"/>
                </a:lnTo>
                <a:lnTo>
                  <a:pt x="4662398" y="200988"/>
                </a:lnTo>
                <a:lnTo>
                  <a:pt x="4687192" y="240925"/>
                </a:lnTo>
                <a:lnTo>
                  <a:pt x="4705680" y="284658"/>
                </a:lnTo>
                <a:lnTo>
                  <a:pt x="4717234" y="331559"/>
                </a:lnTo>
                <a:lnTo>
                  <a:pt x="4721225" y="381000"/>
                </a:lnTo>
                <a:lnTo>
                  <a:pt x="4717234" y="430440"/>
                </a:lnTo>
                <a:lnTo>
                  <a:pt x="4705680" y="477341"/>
                </a:lnTo>
                <a:lnTo>
                  <a:pt x="4687192" y="521074"/>
                </a:lnTo>
                <a:lnTo>
                  <a:pt x="4662398" y="561011"/>
                </a:lnTo>
                <a:lnTo>
                  <a:pt x="4631928" y="596526"/>
                </a:lnTo>
                <a:lnTo>
                  <a:pt x="4596409" y="626991"/>
                </a:lnTo>
                <a:lnTo>
                  <a:pt x="4556471" y="651779"/>
                </a:lnTo>
                <a:lnTo>
                  <a:pt x="4512741" y="670261"/>
                </a:lnTo>
                <a:lnTo>
                  <a:pt x="4465850" y="681810"/>
                </a:lnTo>
                <a:lnTo>
                  <a:pt x="4416425" y="685800"/>
                </a:lnTo>
                <a:lnTo>
                  <a:pt x="4366999" y="681810"/>
                </a:lnTo>
                <a:lnTo>
                  <a:pt x="4320108" y="670261"/>
                </a:lnTo>
                <a:lnTo>
                  <a:pt x="4276378" y="651779"/>
                </a:lnTo>
                <a:lnTo>
                  <a:pt x="4236440" y="626991"/>
                </a:lnTo>
                <a:lnTo>
                  <a:pt x="4200921" y="596526"/>
                </a:lnTo>
                <a:lnTo>
                  <a:pt x="4170451" y="561011"/>
                </a:lnTo>
                <a:lnTo>
                  <a:pt x="4145657" y="521074"/>
                </a:lnTo>
                <a:lnTo>
                  <a:pt x="4127169" y="477341"/>
                </a:lnTo>
                <a:lnTo>
                  <a:pt x="4115615" y="430440"/>
                </a:lnTo>
                <a:lnTo>
                  <a:pt x="4111625" y="381000"/>
                </a:lnTo>
                <a:close/>
              </a:path>
              <a:path w="4797425" h="762000">
                <a:moveTo>
                  <a:pt x="4035425" y="381000"/>
                </a:moveTo>
                <a:lnTo>
                  <a:pt x="4038393" y="333207"/>
                </a:lnTo>
                <a:lnTo>
                  <a:pt x="4047059" y="287185"/>
                </a:lnTo>
                <a:lnTo>
                  <a:pt x="4061068" y="243293"/>
                </a:lnTo>
                <a:lnTo>
                  <a:pt x="4080061" y="201887"/>
                </a:lnTo>
                <a:lnTo>
                  <a:pt x="4103682" y="163323"/>
                </a:lnTo>
                <a:lnTo>
                  <a:pt x="4131574" y="127960"/>
                </a:lnTo>
                <a:lnTo>
                  <a:pt x="4163380" y="96153"/>
                </a:lnTo>
                <a:lnTo>
                  <a:pt x="4198743" y="68260"/>
                </a:lnTo>
                <a:lnTo>
                  <a:pt x="4237306" y="44638"/>
                </a:lnTo>
                <a:lnTo>
                  <a:pt x="4278713" y="25644"/>
                </a:lnTo>
                <a:lnTo>
                  <a:pt x="4322606" y="11635"/>
                </a:lnTo>
                <a:lnTo>
                  <a:pt x="4368629" y="2968"/>
                </a:lnTo>
                <a:lnTo>
                  <a:pt x="4416425" y="0"/>
                </a:lnTo>
                <a:lnTo>
                  <a:pt x="4464220" y="2968"/>
                </a:lnTo>
                <a:lnTo>
                  <a:pt x="4510243" y="11635"/>
                </a:lnTo>
                <a:lnTo>
                  <a:pt x="4554136" y="25644"/>
                </a:lnTo>
                <a:lnTo>
                  <a:pt x="4595543" y="44638"/>
                </a:lnTo>
                <a:lnTo>
                  <a:pt x="4634106" y="68260"/>
                </a:lnTo>
                <a:lnTo>
                  <a:pt x="4669469" y="96153"/>
                </a:lnTo>
                <a:lnTo>
                  <a:pt x="4701275" y="127960"/>
                </a:lnTo>
                <a:lnTo>
                  <a:pt x="4729167" y="163323"/>
                </a:lnTo>
                <a:lnTo>
                  <a:pt x="4752788" y="201887"/>
                </a:lnTo>
                <a:lnTo>
                  <a:pt x="4771781" y="243293"/>
                </a:lnTo>
                <a:lnTo>
                  <a:pt x="4785790" y="287185"/>
                </a:lnTo>
                <a:lnTo>
                  <a:pt x="4794456" y="333207"/>
                </a:lnTo>
                <a:lnTo>
                  <a:pt x="4797425" y="381000"/>
                </a:lnTo>
                <a:lnTo>
                  <a:pt x="4794456" y="428792"/>
                </a:lnTo>
                <a:lnTo>
                  <a:pt x="4785790" y="474814"/>
                </a:lnTo>
                <a:lnTo>
                  <a:pt x="4771781" y="518706"/>
                </a:lnTo>
                <a:lnTo>
                  <a:pt x="4752788" y="560112"/>
                </a:lnTo>
                <a:lnTo>
                  <a:pt x="4729167" y="598676"/>
                </a:lnTo>
                <a:lnTo>
                  <a:pt x="4701275" y="634039"/>
                </a:lnTo>
                <a:lnTo>
                  <a:pt x="4669469" y="665846"/>
                </a:lnTo>
                <a:lnTo>
                  <a:pt x="4634106" y="693739"/>
                </a:lnTo>
                <a:lnTo>
                  <a:pt x="4595543" y="717361"/>
                </a:lnTo>
                <a:lnTo>
                  <a:pt x="4554136" y="736355"/>
                </a:lnTo>
                <a:lnTo>
                  <a:pt x="4510243" y="750364"/>
                </a:lnTo>
                <a:lnTo>
                  <a:pt x="4464220" y="759031"/>
                </a:lnTo>
                <a:lnTo>
                  <a:pt x="4416425" y="762000"/>
                </a:lnTo>
                <a:lnTo>
                  <a:pt x="4368629" y="759031"/>
                </a:lnTo>
                <a:lnTo>
                  <a:pt x="4322606" y="750364"/>
                </a:lnTo>
                <a:lnTo>
                  <a:pt x="4278713" y="736355"/>
                </a:lnTo>
                <a:lnTo>
                  <a:pt x="4237306" y="717361"/>
                </a:lnTo>
                <a:lnTo>
                  <a:pt x="4198743" y="693739"/>
                </a:lnTo>
                <a:lnTo>
                  <a:pt x="4163380" y="665846"/>
                </a:lnTo>
                <a:lnTo>
                  <a:pt x="4131574" y="634039"/>
                </a:lnTo>
                <a:lnTo>
                  <a:pt x="4103682" y="598676"/>
                </a:lnTo>
                <a:lnTo>
                  <a:pt x="4080061" y="560112"/>
                </a:lnTo>
                <a:lnTo>
                  <a:pt x="4061068" y="518706"/>
                </a:lnTo>
                <a:lnTo>
                  <a:pt x="4047059" y="474814"/>
                </a:lnTo>
                <a:lnTo>
                  <a:pt x="4038393" y="428792"/>
                </a:lnTo>
                <a:lnTo>
                  <a:pt x="4035425" y="3810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884865" y="5857085"/>
            <a:ext cx="482600" cy="568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3550" i="1" spc="-30" dirty="0">
                <a:latin typeface="Times New Roman"/>
                <a:cs typeface="Times New Roman"/>
              </a:rPr>
              <a:t>q</a:t>
            </a:r>
            <a:r>
              <a:rPr sz="4425" spc="-44" baseline="-16949" dirty="0">
                <a:latin typeface="Times New Roman"/>
                <a:cs typeface="Times New Roman"/>
              </a:rPr>
              <a:t>0</a:t>
            </a:r>
            <a:endParaRPr sz="4425" baseline="-16949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20607" y="5778661"/>
            <a:ext cx="477520" cy="572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3600" i="1" spc="-10" dirty="0">
                <a:latin typeface="Times New Roman"/>
                <a:cs typeface="Times New Roman"/>
              </a:rPr>
              <a:t>q</a:t>
            </a:r>
            <a:r>
              <a:rPr sz="3600" i="1" spc="-370" dirty="0">
                <a:latin typeface="Times New Roman"/>
                <a:cs typeface="Times New Roman"/>
              </a:rPr>
              <a:t> </a:t>
            </a:r>
            <a:r>
              <a:rPr sz="4500" i="1" spc="-7" baseline="-16666" dirty="0">
                <a:latin typeface="Times New Roman"/>
                <a:cs typeface="Times New Roman"/>
              </a:rPr>
              <a:t>f</a:t>
            </a:r>
            <a:endParaRPr sz="4500" baseline="-16666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892836" y="3194051"/>
            <a:ext cx="1716405" cy="3113405"/>
            <a:chOff x="1892836" y="3194051"/>
            <a:chExt cx="1716405" cy="3113405"/>
          </a:xfrm>
        </p:grpSpPr>
        <p:sp>
          <p:nvSpPr>
            <p:cNvPr id="11" name="object 11"/>
            <p:cNvSpPr/>
            <p:nvPr/>
          </p:nvSpPr>
          <p:spPr>
            <a:xfrm>
              <a:off x="2520441" y="4811776"/>
              <a:ext cx="1088390" cy="1167130"/>
            </a:xfrm>
            <a:custGeom>
              <a:avLst/>
              <a:gdLst/>
              <a:ahLst/>
              <a:cxnLst/>
              <a:rect l="l" t="t" r="r" b="b"/>
              <a:pathLst>
                <a:path w="1088389" h="1167129">
                  <a:moveTo>
                    <a:pt x="673988" y="0"/>
                  </a:moveTo>
                  <a:lnTo>
                    <a:pt x="626999" y="635"/>
                  </a:lnTo>
                  <a:lnTo>
                    <a:pt x="581659" y="2540"/>
                  </a:lnTo>
                  <a:lnTo>
                    <a:pt x="538733" y="5715"/>
                  </a:lnTo>
                  <a:lnTo>
                    <a:pt x="480440" y="11937"/>
                  </a:lnTo>
                  <a:lnTo>
                    <a:pt x="428497" y="19938"/>
                  </a:lnTo>
                  <a:lnTo>
                    <a:pt x="355219" y="35813"/>
                  </a:lnTo>
                  <a:lnTo>
                    <a:pt x="317372" y="46100"/>
                  </a:lnTo>
                  <a:lnTo>
                    <a:pt x="279272" y="58166"/>
                  </a:lnTo>
                  <a:lnTo>
                    <a:pt x="241681" y="72136"/>
                  </a:lnTo>
                  <a:lnTo>
                    <a:pt x="205105" y="87884"/>
                  </a:lnTo>
                  <a:lnTo>
                    <a:pt x="169799" y="105537"/>
                  </a:lnTo>
                  <a:lnTo>
                    <a:pt x="136397" y="125349"/>
                  </a:lnTo>
                  <a:lnTo>
                    <a:pt x="91185" y="158750"/>
                  </a:lnTo>
                  <a:lnTo>
                    <a:pt x="52958" y="197104"/>
                  </a:lnTo>
                  <a:lnTo>
                    <a:pt x="23875" y="240792"/>
                  </a:lnTo>
                  <a:lnTo>
                    <a:pt x="5714" y="289687"/>
                  </a:lnTo>
                  <a:lnTo>
                    <a:pt x="0" y="343788"/>
                  </a:lnTo>
                  <a:lnTo>
                    <a:pt x="634" y="362966"/>
                  </a:lnTo>
                  <a:lnTo>
                    <a:pt x="5333" y="403479"/>
                  </a:lnTo>
                  <a:lnTo>
                    <a:pt x="14350" y="446659"/>
                  </a:lnTo>
                  <a:lnTo>
                    <a:pt x="27431" y="492252"/>
                  </a:lnTo>
                  <a:lnTo>
                    <a:pt x="44068" y="540258"/>
                  </a:lnTo>
                  <a:lnTo>
                    <a:pt x="64190" y="590550"/>
                  </a:lnTo>
                  <a:lnTo>
                    <a:pt x="87249" y="642366"/>
                  </a:lnTo>
                  <a:lnTo>
                    <a:pt x="113156" y="696087"/>
                  </a:lnTo>
                  <a:lnTo>
                    <a:pt x="141477" y="751586"/>
                  </a:lnTo>
                  <a:lnTo>
                    <a:pt x="171957" y="808304"/>
                  </a:lnTo>
                  <a:lnTo>
                    <a:pt x="204215" y="866190"/>
                  </a:lnTo>
                  <a:lnTo>
                    <a:pt x="237997" y="925106"/>
                  </a:lnTo>
                  <a:lnTo>
                    <a:pt x="273176" y="984859"/>
                  </a:lnTo>
                  <a:lnTo>
                    <a:pt x="308990" y="1045184"/>
                  </a:lnTo>
                  <a:lnTo>
                    <a:pt x="345566" y="1105966"/>
                  </a:lnTo>
                  <a:lnTo>
                    <a:pt x="382524" y="1166926"/>
                  </a:lnTo>
                  <a:lnTo>
                    <a:pt x="393319" y="1160348"/>
                  </a:lnTo>
                  <a:lnTo>
                    <a:pt x="319913" y="1038631"/>
                  </a:lnTo>
                  <a:lnTo>
                    <a:pt x="283971" y="978369"/>
                  </a:lnTo>
                  <a:lnTo>
                    <a:pt x="249046" y="918679"/>
                  </a:lnTo>
                  <a:lnTo>
                    <a:pt x="215264" y="859866"/>
                  </a:lnTo>
                  <a:lnTo>
                    <a:pt x="183006" y="802119"/>
                  </a:lnTo>
                  <a:lnTo>
                    <a:pt x="152653" y="745490"/>
                  </a:lnTo>
                  <a:lnTo>
                    <a:pt x="124459" y="690499"/>
                  </a:lnTo>
                  <a:lnTo>
                    <a:pt x="98806" y="636905"/>
                  </a:lnTo>
                  <a:lnTo>
                    <a:pt x="75818" y="585343"/>
                  </a:lnTo>
                  <a:lnTo>
                    <a:pt x="55880" y="535686"/>
                  </a:lnTo>
                  <a:lnTo>
                    <a:pt x="39369" y="488315"/>
                  </a:lnTo>
                  <a:lnTo>
                    <a:pt x="26543" y="443357"/>
                  </a:lnTo>
                  <a:lnTo>
                    <a:pt x="17780" y="401193"/>
                  </a:lnTo>
                  <a:lnTo>
                    <a:pt x="13207" y="361823"/>
                  </a:lnTo>
                  <a:lnTo>
                    <a:pt x="12700" y="343281"/>
                  </a:lnTo>
                  <a:lnTo>
                    <a:pt x="13200" y="325881"/>
                  </a:lnTo>
                  <a:lnTo>
                    <a:pt x="22606" y="276225"/>
                  </a:lnTo>
                  <a:lnTo>
                    <a:pt x="43433" y="231901"/>
                  </a:lnTo>
                  <a:lnTo>
                    <a:pt x="74294" y="192150"/>
                  </a:lnTo>
                  <a:lnTo>
                    <a:pt x="113537" y="156972"/>
                  </a:lnTo>
                  <a:lnTo>
                    <a:pt x="159512" y="125984"/>
                  </a:lnTo>
                  <a:lnTo>
                    <a:pt x="210693" y="99313"/>
                  </a:lnTo>
                  <a:lnTo>
                    <a:pt x="246760" y="83819"/>
                  </a:lnTo>
                  <a:lnTo>
                    <a:pt x="283718" y="70104"/>
                  </a:lnTo>
                  <a:lnTo>
                    <a:pt x="321182" y="58166"/>
                  </a:lnTo>
                  <a:lnTo>
                    <a:pt x="358520" y="48006"/>
                  </a:lnTo>
                  <a:lnTo>
                    <a:pt x="430910" y="32385"/>
                  </a:lnTo>
                  <a:lnTo>
                    <a:pt x="482219" y="24511"/>
                  </a:lnTo>
                  <a:lnTo>
                    <a:pt x="560832" y="16637"/>
                  </a:lnTo>
                  <a:lnTo>
                    <a:pt x="604646" y="14097"/>
                  </a:lnTo>
                  <a:lnTo>
                    <a:pt x="674115" y="12700"/>
                  </a:lnTo>
                  <a:lnTo>
                    <a:pt x="837297" y="12700"/>
                  </a:lnTo>
                  <a:lnTo>
                    <a:pt x="817371" y="9525"/>
                  </a:lnTo>
                  <a:lnTo>
                    <a:pt x="793749" y="6604"/>
                  </a:lnTo>
                  <a:lnTo>
                    <a:pt x="769873" y="4191"/>
                  </a:lnTo>
                  <a:lnTo>
                    <a:pt x="721868" y="1143"/>
                  </a:lnTo>
                  <a:lnTo>
                    <a:pt x="673988" y="0"/>
                  </a:lnTo>
                  <a:close/>
                </a:path>
                <a:path w="1088389" h="1167129">
                  <a:moveTo>
                    <a:pt x="761745" y="1021829"/>
                  </a:moveTo>
                  <a:lnTo>
                    <a:pt x="768857" y="1163637"/>
                  </a:lnTo>
                  <a:lnTo>
                    <a:pt x="878078" y="1072769"/>
                  </a:lnTo>
                  <a:lnTo>
                    <a:pt x="852294" y="1061478"/>
                  </a:lnTo>
                  <a:lnTo>
                    <a:pt x="820546" y="1061478"/>
                  </a:lnTo>
                  <a:lnTo>
                    <a:pt x="808990" y="1056386"/>
                  </a:lnTo>
                  <a:lnTo>
                    <a:pt x="814073" y="1044742"/>
                  </a:lnTo>
                  <a:lnTo>
                    <a:pt x="761745" y="1021829"/>
                  </a:lnTo>
                  <a:close/>
                </a:path>
                <a:path w="1088389" h="1167129">
                  <a:moveTo>
                    <a:pt x="814073" y="1044742"/>
                  </a:moveTo>
                  <a:lnTo>
                    <a:pt x="808990" y="1056386"/>
                  </a:lnTo>
                  <a:lnTo>
                    <a:pt x="820546" y="1061478"/>
                  </a:lnTo>
                  <a:lnTo>
                    <a:pt x="825663" y="1049817"/>
                  </a:lnTo>
                  <a:lnTo>
                    <a:pt x="814073" y="1044742"/>
                  </a:lnTo>
                  <a:close/>
                </a:path>
                <a:path w="1088389" h="1167129">
                  <a:moveTo>
                    <a:pt x="825663" y="1049817"/>
                  </a:moveTo>
                  <a:lnTo>
                    <a:pt x="820546" y="1061478"/>
                  </a:lnTo>
                  <a:lnTo>
                    <a:pt x="852294" y="1061478"/>
                  </a:lnTo>
                  <a:lnTo>
                    <a:pt x="825663" y="1049817"/>
                  </a:lnTo>
                  <a:close/>
                </a:path>
                <a:path w="1088389" h="1167129">
                  <a:moveTo>
                    <a:pt x="837297" y="12700"/>
                  </a:moveTo>
                  <a:lnTo>
                    <a:pt x="674115" y="12700"/>
                  </a:lnTo>
                  <a:lnTo>
                    <a:pt x="721487" y="13843"/>
                  </a:lnTo>
                  <a:lnTo>
                    <a:pt x="769111" y="16891"/>
                  </a:lnTo>
                  <a:lnTo>
                    <a:pt x="815720" y="22225"/>
                  </a:lnTo>
                  <a:lnTo>
                    <a:pt x="860932" y="29972"/>
                  </a:lnTo>
                  <a:lnTo>
                    <a:pt x="903605" y="40512"/>
                  </a:lnTo>
                  <a:lnTo>
                    <a:pt x="943356" y="54101"/>
                  </a:lnTo>
                  <a:lnTo>
                    <a:pt x="979043" y="70993"/>
                  </a:lnTo>
                  <a:lnTo>
                    <a:pt x="1023619" y="102743"/>
                  </a:lnTo>
                  <a:lnTo>
                    <a:pt x="1055116" y="143001"/>
                  </a:lnTo>
                  <a:lnTo>
                    <a:pt x="1071371" y="192659"/>
                  </a:lnTo>
                  <a:lnTo>
                    <a:pt x="1075435" y="231901"/>
                  </a:lnTo>
                  <a:lnTo>
                    <a:pt x="1075690" y="253365"/>
                  </a:lnTo>
                  <a:lnTo>
                    <a:pt x="1074673" y="275971"/>
                  </a:lnTo>
                  <a:lnTo>
                    <a:pt x="1069467" y="324357"/>
                  </a:lnTo>
                  <a:lnTo>
                    <a:pt x="1060195" y="376555"/>
                  </a:lnTo>
                  <a:lnTo>
                    <a:pt x="1047115" y="432689"/>
                  </a:lnTo>
                  <a:lnTo>
                    <a:pt x="1030399" y="492252"/>
                  </a:lnTo>
                  <a:lnTo>
                    <a:pt x="1010666" y="554228"/>
                  </a:lnTo>
                  <a:lnTo>
                    <a:pt x="988186" y="619379"/>
                  </a:lnTo>
                  <a:lnTo>
                    <a:pt x="963168" y="686689"/>
                  </a:lnTo>
                  <a:lnTo>
                    <a:pt x="921766" y="791616"/>
                  </a:lnTo>
                  <a:lnTo>
                    <a:pt x="891920" y="863549"/>
                  </a:lnTo>
                  <a:lnTo>
                    <a:pt x="860932" y="936752"/>
                  </a:lnTo>
                  <a:lnTo>
                    <a:pt x="828802" y="1011008"/>
                  </a:lnTo>
                  <a:lnTo>
                    <a:pt x="814073" y="1044742"/>
                  </a:lnTo>
                  <a:lnTo>
                    <a:pt x="825663" y="1049817"/>
                  </a:lnTo>
                  <a:lnTo>
                    <a:pt x="872617" y="941705"/>
                  </a:lnTo>
                  <a:lnTo>
                    <a:pt x="903605" y="868413"/>
                  </a:lnTo>
                  <a:lnTo>
                    <a:pt x="933449" y="796328"/>
                  </a:lnTo>
                  <a:lnTo>
                    <a:pt x="961770" y="725805"/>
                  </a:lnTo>
                  <a:lnTo>
                    <a:pt x="987932" y="657098"/>
                  </a:lnTo>
                  <a:lnTo>
                    <a:pt x="1011852" y="590423"/>
                  </a:lnTo>
                  <a:lnTo>
                    <a:pt x="1033144" y="526415"/>
                  </a:lnTo>
                  <a:lnTo>
                    <a:pt x="1051433" y="465201"/>
                  </a:lnTo>
                  <a:lnTo>
                    <a:pt x="1066545" y="406907"/>
                  </a:lnTo>
                  <a:lnTo>
                    <a:pt x="1077848" y="352044"/>
                  </a:lnTo>
                  <a:lnTo>
                    <a:pt x="1085342" y="300736"/>
                  </a:lnTo>
                  <a:lnTo>
                    <a:pt x="1088384" y="253365"/>
                  </a:lnTo>
                  <a:lnTo>
                    <a:pt x="1088008" y="231140"/>
                  </a:lnTo>
                  <a:lnTo>
                    <a:pt x="1083818" y="189992"/>
                  </a:lnTo>
                  <a:lnTo>
                    <a:pt x="1073784" y="153035"/>
                  </a:lnTo>
                  <a:lnTo>
                    <a:pt x="1044702" y="106299"/>
                  </a:lnTo>
                  <a:lnTo>
                    <a:pt x="1001775" y="69723"/>
                  </a:lnTo>
                  <a:lnTo>
                    <a:pt x="966850" y="50418"/>
                  </a:lnTo>
                  <a:lnTo>
                    <a:pt x="927861" y="34798"/>
                  </a:lnTo>
                  <a:lnTo>
                    <a:pt x="885444" y="22479"/>
                  </a:lnTo>
                  <a:lnTo>
                    <a:pt x="840485" y="13207"/>
                  </a:lnTo>
                  <a:lnTo>
                    <a:pt x="837297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92836" y="3194051"/>
              <a:ext cx="889501" cy="45957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209672" y="6179870"/>
              <a:ext cx="610235" cy="127000"/>
            </a:xfrm>
            <a:custGeom>
              <a:avLst/>
              <a:gdLst/>
              <a:ahLst/>
              <a:cxnLst/>
              <a:rect l="l" t="t" r="r" b="b"/>
              <a:pathLst>
                <a:path w="610235" h="127000">
                  <a:moveTo>
                    <a:pt x="599142" y="57023"/>
                  </a:moveTo>
                  <a:lnTo>
                    <a:pt x="495426" y="57023"/>
                  </a:lnTo>
                  <a:lnTo>
                    <a:pt x="495553" y="69723"/>
                  </a:lnTo>
                  <a:lnTo>
                    <a:pt x="482790" y="69855"/>
                  </a:lnTo>
                  <a:lnTo>
                    <a:pt x="483362" y="127000"/>
                  </a:lnTo>
                  <a:lnTo>
                    <a:pt x="609726" y="62179"/>
                  </a:lnTo>
                  <a:lnTo>
                    <a:pt x="599142" y="57023"/>
                  </a:lnTo>
                  <a:close/>
                </a:path>
                <a:path w="610235" h="127000">
                  <a:moveTo>
                    <a:pt x="482663" y="57155"/>
                  </a:moveTo>
                  <a:lnTo>
                    <a:pt x="0" y="62179"/>
                  </a:lnTo>
                  <a:lnTo>
                    <a:pt x="253" y="74879"/>
                  </a:lnTo>
                  <a:lnTo>
                    <a:pt x="482790" y="69855"/>
                  </a:lnTo>
                  <a:lnTo>
                    <a:pt x="482663" y="57155"/>
                  </a:lnTo>
                  <a:close/>
                </a:path>
                <a:path w="610235" h="127000">
                  <a:moveTo>
                    <a:pt x="495426" y="57023"/>
                  </a:moveTo>
                  <a:lnTo>
                    <a:pt x="482663" y="57155"/>
                  </a:lnTo>
                  <a:lnTo>
                    <a:pt x="482790" y="69855"/>
                  </a:lnTo>
                  <a:lnTo>
                    <a:pt x="495553" y="69723"/>
                  </a:lnTo>
                  <a:lnTo>
                    <a:pt x="495426" y="57023"/>
                  </a:lnTo>
                  <a:close/>
                </a:path>
                <a:path w="610235" h="127000">
                  <a:moveTo>
                    <a:pt x="482091" y="0"/>
                  </a:moveTo>
                  <a:lnTo>
                    <a:pt x="482663" y="57155"/>
                  </a:lnTo>
                  <a:lnTo>
                    <a:pt x="495426" y="57023"/>
                  </a:lnTo>
                  <a:lnTo>
                    <a:pt x="599142" y="57023"/>
                  </a:lnTo>
                  <a:lnTo>
                    <a:pt x="4820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04031" y="3810001"/>
              <a:ext cx="887878" cy="426285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143025" y="3037553"/>
            <a:ext cx="1789430" cy="176847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  <a:tabLst>
                <a:tab pos="1308735" algn="l"/>
              </a:tabLst>
            </a:pPr>
            <a:r>
              <a:rPr sz="3600" i="1" spc="-5" dirty="0">
                <a:latin typeface="Times New Roman"/>
                <a:cs typeface="Times New Roman"/>
              </a:rPr>
              <a:t>a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330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r>
              <a:rPr sz="3600" dirty="0">
                <a:latin typeface="Times New Roman"/>
                <a:cs typeface="Times New Roman"/>
              </a:rPr>
              <a:t>	</a:t>
            </a:r>
            <a:r>
              <a:rPr sz="3600" spc="-5" dirty="0">
                <a:latin typeface="Times New Roman"/>
                <a:cs typeface="Times New Roman"/>
              </a:rPr>
              <a:t>0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  <a:tabLst>
                <a:tab pos="1318895" algn="l"/>
              </a:tabLst>
            </a:pPr>
            <a:r>
              <a:rPr sz="3550" i="1" spc="20" dirty="0">
                <a:latin typeface="Times New Roman"/>
                <a:cs typeface="Times New Roman"/>
              </a:rPr>
              <a:t>a</a:t>
            </a:r>
            <a:r>
              <a:rPr sz="3550" spc="5" dirty="0">
                <a:latin typeface="Times New Roman"/>
                <a:cs typeface="Times New Roman"/>
              </a:rPr>
              <a:t>,</a:t>
            </a:r>
            <a:r>
              <a:rPr sz="3550" spc="-185" dirty="0">
                <a:latin typeface="Times New Roman"/>
                <a:cs typeface="Times New Roman"/>
              </a:rPr>
              <a:t> </a:t>
            </a:r>
            <a:r>
              <a:rPr sz="3550" spc="15" dirty="0">
                <a:latin typeface="Times New Roman"/>
                <a:cs typeface="Times New Roman"/>
              </a:rPr>
              <a:t>0</a:t>
            </a:r>
            <a:r>
              <a:rPr sz="3550" dirty="0">
                <a:latin typeface="Times New Roman"/>
                <a:cs typeface="Times New Roman"/>
              </a:rPr>
              <a:t>	</a:t>
            </a:r>
            <a:r>
              <a:rPr sz="3550" spc="20" dirty="0">
                <a:latin typeface="Times New Roman"/>
                <a:cs typeface="Times New Roman"/>
              </a:rPr>
              <a:t>00</a:t>
            </a:r>
            <a:endParaRPr sz="3550">
              <a:latin typeface="Times New Roman"/>
              <a:cs typeface="Times New Roman"/>
            </a:endParaRPr>
          </a:p>
          <a:p>
            <a:pPr marL="88265">
              <a:lnSpc>
                <a:spcPct val="100000"/>
              </a:lnSpc>
              <a:spcBef>
                <a:spcPts val="140"/>
              </a:spcBef>
            </a:pPr>
            <a:r>
              <a:rPr sz="3600" i="1" spc="5" dirty="0">
                <a:latin typeface="Times New Roman"/>
                <a:cs typeface="Times New Roman"/>
              </a:rPr>
              <a:t>a</a:t>
            </a:r>
            <a:r>
              <a:rPr sz="3600" spc="20" dirty="0">
                <a:latin typeface="Times New Roman"/>
                <a:cs typeface="Times New Roman"/>
              </a:rPr>
              <a:t>,</a:t>
            </a:r>
            <a:r>
              <a:rPr sz="3600" spc="-520" dirty="0">
                <a:latin typeface="Times New Roman"/>
                <a:cs typeface="Times New Roman"/>
              </a:rPr>
              <a:t> </a:t>
            </a:r>
            <a:r>
              <a:rPr sz="3600" spc="45" dirty="0">
                <a:latin typeface="Times New Roman"/>
                <a:cs typeface="Times New Roman"/>
              </a:rPr>
              <a:t>1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907145" y="3200401"/>
            <a:ext cx="3242310" cy="1602740"/>
            <a:chOff x="1907145" y="3200401"/>
            <a:chExt cx="3242310" cy="1602740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07145" y="4343401"/>
              <a:ext cx="848755" cy="45957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67656" y="4343401"/>
              <a:ext cx="288244" cy="45957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57070" y="3200401"/>
              <a:ext cx="892082" cy="45957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92802" y="3810001"/>
              <a:ext cx="866224" cy="426285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3505191" y="3050370"/>
            <a:ext cx="1737995" cy="175577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1261110" algn="l"/>
              </a:tabLst>
            </a:pPr>
            <a:r>
              <a:rPr sz="3600" i="1" spc="-100" dirty="0">
                <a:latin typeface="Times New Roman"/>
                <a:cs typeface="Times New Roman"/>
              </a:rPr>
              <a:t>b</a:t>
            </a:r>
            <a:r>
              <a:rPr sz="3600" spc="20" dirty="0">
                <a:latin typeface="Times New Roman"/>
                <a:cs typeface="Times New Roman"/>
              </a:rPr>
              <a:t>,</a:t>
            </a:r>
            <a:r>
              <a:rPr sz="3600" spc="-220" dirty="0">
                <a:latin typeface="Times New Roman"/>
                <a:cs typeface="Times New Roman"/>
              </a:rPr>
              <a:t> </a:t>
            </a:r>
            <a:r>
              <a:rPr sz="3600" spc="45" dirty="0">
                <a:latin typeface="Times New Roman"/>
                <a:cs typeface="Times New Roman"/>
              </a:rPr>
              <a:t>$</a:t>
            </a:r>
            <a:r>
              <a:rPr sz="3600" dirty="0">
                <a:latin typeface="Times New Roman"/>
                <a:cs typeface="Times New Roman"/>
              </a:rPr>
              <a:t>	1</a:t>
            </a:r>
            <a:r>
              <a:rPr sz="3600" spc="45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  <a:tabLst>
                <a:tab pos="1209675" algn="l"/>
              </a:tabLst>
            </a:pPr>
            <a:r>
              <a:rPr sz="3550" i="1" spc="-35" dirty="0">
                <a:latin typeface="Times New Roman"/>
                <a:cs typeface="Times New Roman"/>
              </a:rPr>
              <a:t>b</a:t>
            </a:r>
            <a:r>
              <a:rPr sz="3550" spc="-35" dirty="0">
                <a:latin typeface="Times New Roman"/>
                <a:cs typeface="Times New Roman"/>
              </a:rPr>
              <a:t>,</a:t>
            </a:r>
            <a:r>
              <a:rPr sz="3550" spc="-375" dirty="0">
                <a:latin typeface="Times New Roman"/>
                <a:cs typeface="Times New Roman"/>
              </a:rPr>
              <a:t> </a:t>
            </a:r>
            <a:r>
              <a:rPr sz="3550" spc="5" dirty="0">
                <a:latin typeface="Times New Roman"/>
                <a:cs typeface="Times New Roman"/>
              </a:rPr>
              <a:t>1	</a:t>
            </a:r>
            <a:r>
              <a:rPr sz="3550" spc="25" dirty="0">
                <a:latin typeface="Times New Roman"/>
                <a:cs typeface="Times New Roman"/>
              </a:rPr>
              <a:t>11</a:t>
            </a:r>
            <a:endParaRPr sz="3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3600" i="1" spc="-45" dirty="0">
                <a:latin typeface="Times New Roman"/>
                <a:cs typeface="Times New Roman"/>
              </a:rPr>
              <a:t>b</a:t>
            </a:r>
            <a:r>
              <a:rPr sz="3600" spc="-45" dirty="0">
                <a:latin typeface="Times New Roman"/>
                <a:cs typeface="Times New Roman"/>
              </a:rPr>
              <a:t>,</a:t>
            </a:r>
            <a:r>
              <a:rPr sz="3600" spc="-175" dirty="0">
                <a:latin typeface="Times New Roman"/>
                <a:cs typeface="Times New Roman"/>
              </a:rPr>
              <a:t> </a:t>
            </a:r>
            <a:r>
              <a:rPr sz="3600" spc="55" dirty="0">
                <a:latin typeface="Times New Roman"/>
                <a:cs typeface="Times New Roman"/>
              </a:rPr>
              <a:t>0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429000" y="4343401"/>
            <a:ext cx="3429000" cy="1968500"/>
            <a:chOff x="3429000" y="4343401"/>
            <a:chExt cx="3429000" cy="1968500"/>
          </a:xfrm>
        </p:grpSpPr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65288" y="4343401"/>
              <a:ext cx="852821" cy="45957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22864" y="4343401"/>
              <a:ext cx="295244" cy="459577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3429000" y="6184900"/>
              <a:ext cx="3429000" cy="127000"/>
            </a:xfrm>
            <a:custGeom>
              <a:avLst/>
              <a:gdLst/>
              <a:ahLst/>
              <a:cxnLst/>
              <a:rect l="l" t="t" r="r" b="b"/>
              <a:pathLst>
                <a:path w="3429000" h="127000">
                  <a:moveTo>
                    <a:pt x="3302000" y="0"/>
                  </a:moveTo>
                  <a:lnTo>
                    <a:pt x="3302000" y="127000"/>
                  </a:lnTo>
                  <a:lnTo>
                    <a:pt x="3416300" y="69850"/>
                  </a:lnTo>
                  <a:lnTo>
                    <a:pt x="3314700" y="69850"/>
                  </a:lnTo>
                  <a:lnTo>
                    <a:pt x="3314700" y="57150"/>
                  </a:lnTo>
                  <a:lnTo>
                    <a:pt x="3416300" y="57150"/>
                  </a:lnTo>
                  <a:lnTo>
                    <a:pt x="3302000" y="0"/>
                  </a:lnTo>
                  <a:close/>
                </a:path>
                <a:path w="3429000" h="127000">
                  <a:moveTo>
                    <a:pt x="33020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3302000" y="69850"/>
                  </a:lnTo>
                  <a:lnTo>
                    <a:pt x="3302000" y="57150"/>
                  </a:lnTo>
                  <a:close/>
                </a:path>
                <a:path w="3429000" h="127000">
                  <a:moveTo>
                    <a:pt x="3416300" y="57150"/>
                  </a:moveTo>
                  <a:lnTo>
                    <a:pt x="3314700" y="57150"/>
                  </a:lnTo>
                  <a:lnTo>
                    <a:pt x="3314700" y="69850"/>
                  </a:lnTo>
                  <a:lnTo>
                    <a:pt x="3416300" y="69850"/>
                  </a:lnTo>
                  <a:lnTo>
                    <a:pt x="3429000" y="63500"/>
                  </a:lnTo>
                  <a:lnTo>
                    <a:pt x="34163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989184" y="889093"/>
            <a:ext cx="45148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  <a:tabLst>
                <a:tab pos="1643380" algn="l"/>
                <a:tab pos="2775585" algn="l"/>
                <a:tab pos="3781425" algn="l"/>
              </a:tabLst>
            </a:pPr>
            <a:r>
              <a:rPr sz="4000" i="1" spc="105" dirty="0">
                <a:latin typeface="Times New Roman"/>
                <a:cs typeface="Times New Roman"/>
              </a:rPr>
              <a:t>L</a:t>
            </a:r>
            <a:r>
              <a:rPr sz="4000" spc="105" dirty="0"/>
              <a:t>(</a:t>
            </a:r>
            <a:r>
              <a:rPr sz="4000" i="1" spc="105" dirty="0">
                <a:latin typeface="Times New Roman"/>
                <a:cs typeface="Times New Roman"/>
              </a:rPr>
              <a:t>M</a:t>
            </a:r>
            <a:r>
              <a:rPr sz="4000" i="1" spc="-400" dirty="0">
                <a:latin typeface="Times New Roman"/>
                <a:cs typeface="Times New Roman"/>
              </a:rPr>
              <a:t> </a:t>
            </a:r>
            <a:r>
              <a:rPr sz="4000" spc="25" dirty="0"/>
              <a:t>)	</a:t>
            </a:r>
            <a:r>
              <a:rPr sz="4000" spc="5" dirty="0"/>
              <a:t>{</a:t>
            </a:r>
            <a:r>
              <a:rPr sz="4000" i="1" spc="5" dirty="0">
                <a:latin typeface="Times New Roman"/>
                <a:cs typeface="Times New Roman"/>
              </a:rPr>
              <a:t>w</a:t>
            </a:r>
            <a:r>
              <a:rPr sz="4000" i="1" spc="-580" dirty="0">
                <a:latin typeface="Times New Roman"/>
                <a:cs typeface="Times New Roman"/>
              </a:rPr>
              <a:t> </a:t>
            </a:r>
            <a:r>
              <a:rPr sz="4000" spc="20" dirty="0"/>
              <a:t>:	</a:t>
            </a:r>
            <a:r>
              <a:rPr sz="4000" i="1" spc="-20" dirty="0">
                <a:latin typeface="Times New Roman"/>
                <a:cs typeface="Times New Roman"/>
              </a:rPr>
              <a:t>n</a:t>
            </a:r>
            <a:r>
              <a:rPr sz="4800" i="1" spc="-30" baseline="-17361" dirty="0">
                <a:latin typeface="Times New Roman"/>
                <a:cs typeface="Times New Roman"/>
              </a:rPr>
              <a:t>a	</a:t>
            </a:r>
            <a:r>
              <a:rPr sz="4000" i="1" spc="15" dirty="0">
                <a:latin typeface="Times New Roman"/>
                <a:cs typeface="Times New Roman"/>
              </a:rPr>
              <a:t>n</a:t>
            </a:r>
            <a:r>
              <a:rPr sz="4800" i="1" spc="22" baseline="-17361" dirty="0">
                <a:latin typeface="Times New Roman"/>
                <a:cs typeface="Times New Roman"/>
              </a:rPr>
              <a:t>b</a:t>
            </a:r>
            <a:r>
              <a:rPr sz="4000" spc="15" dirty="0"/>
              <a:t>}</a:t>
            </a:r>
            <a:endParaRPr sz="4000">
              <a:latin typeface="Times New Roman"/>
              <a:cs typeface="Times New Roman"/>
            </a:endParaRPr>
          </a:p>
        </p:txBody>
      </p:sp>
      <p:pic>
        <p:nvPicPr>
          <p:cNvPr id="27" name="object 2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379518" y="990658"/>
            <a:ext cx="562235" cy="530096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288870" y="990658"/>
            <a:ext cx="562235" cy="530096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215290" y="113233"/>
            <a:ext cx="69024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Example</a:t>
            </a:r>
            <a:r>
              <a:rPr sz="3200" spc="-5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of a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NPDA</a:t>
            </a:r>
            <a:r>
              <a:rPr sz="3200" spc="-1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in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correct</a:t>
            </a:r>
            <a:r>
              <a:rPr sz="3200" spc="1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form: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34354" y="2032591"/>
            <a:ext cx="3976370" cy="572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50" spc="490" dirty="0">
                <a:latin typeface="Times New Roman"/>
                <a:cs typeface="Times New Roman"/>
              </a:rPr>
              <a:t>$</a:t>
            </a:r>
            <a:r>
              <a:rPr sz="3550" spc="30" dirty="0">
                <a:latin typeface="Times New Roman"/>
                <a:cs typeface="Times New Roman"/>
              </a:rPr>
              <a:t>:</a:t>
            </a:r>
            <a:r>
              <a:rPr sz="3550" spc="-560" dirty="0">
                <a:latin typeface="Times New Roman"/>
                <a:cs typeface="Times New Roman"/>
              </a:rPr>
              <a:t> </a:t>
            </a:r>
            <a:r>
              <a:rPr sz="3550" spc="-15" dirty="0">
                <a:latin typeface="Times New Roman"/>
                <a:cs typeface="Times New Roman"/>
              </a:rPr>
              <a:t>i</a:t>
            </a:r>
            <a:r>
              <a:rPr sz="3550" spc="-5" dirty="0">
                <a:latin typeface="Times New Roman"/>
                <a:cs typeface="Times New Roman"/>
              </a:rPr>
              <a:t>n</a:t>
            </a:r>
            <a:r>
              <a:rPr sz="3550" spc="-15" dirty="0">
                <a:latin typeface="Times New Roman"/>
                <a:cs typeface="Times New Roman"/>
              </a:rPr>
              <a:t>iti</a:t>
            </a:r>
            <a:r>
              <a:rPr sz="3550" spc="15" dirty="0">
                <a:latin typeface="Times New Roman"/>
                <a:cs typeface="Times New Roman"/>
              </a:rPr>
              <a:t>a</a:t>
            </a:r>
            <a:r>
              <a:rPr sz="3550" spc="30" dirty="0">
                <a:latin typeface="Times New Roman"/>
                <a:cs typeface="Times New Roman"/>
              </a:rPr>
              <a:t>l</a:t>
            </a:r>
            <a:r>
              <a:rPr sz="3550" spc="-195" dirty="0">
                <a:latin typeface="Times New Roman"/>
                <a:cs typeface="Times New Roman"/>
              </a:rPr>
              <a:t> </a:t>
            </a:r>
            <a:r>
              <a:rPr sz="3550" spc="30" dirty="0">
                <a:latin typeface="Times New Roman"/>
                <a:cs typeface="Times New Roman"/>
              </a:rPr>
              <a:t>s</a:t>
            </a:r>
            <a:r>
              <a:rPr sz="3550" spc="-15" dirty="0">
                <a:latin typeface="Times New Roman"/>
                <a:cs typeface="Times New Roman"/>
              </a:rPr>
              <a:t>t</a:t>
            </a:r>
            <a:r>
              <a:rPr sz="3550" spc="15" dirty="0">
                <a:latin typeface="Times New Roman"/>
                <a:cs typeface="Times New Roman"/>
              </a:rPr>
              <a:t>ac</a:t>
            </a:r>
            <a:r>
              <a:rPr sz="3550" spc="60" dirty="0">
                <a:latin typeface="Times New Roman"/>
                <a:cs typeface="Times New Roman"/>
              </a:rPr>
              <a:t>k</a:t>
            </a:r>
            <a:r>
              <a:rPr sz="3550" spc="-220" dirty="0">
                <a:latin typeface="Times New Roman"/>
                <a:cs typeface="Times New Roman"/>
              </a:rPr>
              <a:t> </a:t>
            </a:r>
            <a:r>
              <a:rPr sz="3550" spc="30" dirty="0">
                <a:latin typeface="Times New Roman"/>
                <a:cs typeface="Times New Roman"/>
              </a:rPr>
              <a:t>s</a:t>
            </a:r>
            <a:r>
              <a:rPr sz="3550" spc="-180" dirty="0">
                <a:latin typeface="Times New Roman"/>
                <a:cs typeface="Times New Roman"/>
              </a:rPr>
              <a:t>y</a:t>
            </a:r>
            <a:r>
              <a:rPr sz="3550" spc="-25" dirty="0">
                <a:latin typeface="Times New Roman"/>
                <a:cs typeface="Times New Roman"/>
              </a:rPr>
              <a:t>m</a:t>
            </a:r>
            <a:r>
              <a:rPr sz="3550" spc="80" dirty="0">
                <a:latin typeface="Times New Roman"/>
                <a:cs typeface="Times New Roman"/>
              </a:rPr>
              <a:t>b</a:t>
            </a:r>
            <a:r>
              <a:rPr sz="3550" spc="-5" dirty="0">
                <a:latin typeface="Times New Roman"/>
                <a:cs typeface="Times New Roman"/>
              </a:rPr>
              <a:t>o</a:t>
            </a:r>
            <a:r>
              <a:rPr sz="3550" spc="30" dirty="0">
                <a:latin typeface="Times New Roman"/>
                <a:cs typeface="Times New Roman"/>
              </a:rPr>
              <a:t>l</a:t>
            </a:r>
            <a:endParaRPr sz="35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2692" y="112776"/>
            <a:ext cx="5078095" cy="1569720"/>
            <a:chOff x="202692" y="112776"/>
            <a:chExt cx="5078095" cy="15697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692" y="112776"/>
              <a:ext cx="5077968" cy="8991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692" y="783335"/>
              <a:ext cx="4680204" cy="89916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915136" y="2234803"/>
            <a:ext cx="1650364" cy="6381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4000" spc="100" dirty="0">
                <a:latin typeface="Times New Roman"/>
                <a:cs typeface="Times New Roman"/>
              </a:rPr>
              <a:t>(</a:t>
            </a:r>
            <a:r>
              <a:rPr sz="4000" i="1" spc="-114" dirty="0">
                <a:latin typeface="Times New Roman"/>
                <a:cs typeface="Times New Roman"/>
              </a:rPr>
              <a:t>q</a:t>
            </a:r>
            <a:r>
              <a:rPr sz="4800" i="1" spc="22" baseline="-17361" dirty="0">
                <a:latin typeface="Times New Roman"/>
                <a:cs typeface="Times New Roman"/>
              </a:rPr>
              <a:t>i</a:t>
            </a:r>
            <a:r>
              <a:rPr sz="4800" i="1" spc="-697" baseline="-17361" dirty="0">
                <a:latin typeface="Times New Roman"/>
                <a:cs typeface="Times New Roman"/>
              </a:rPr>
              <a:t> </a:t>
            </a:r>
            <a:r>
              <a:rPr sz="4000" i="1" spc="-55" dirty="0">
                <a:latin typeface="Times New Roman"/>
                <a:cs typeface="Times New Roman"/>
              </a:rPr>
              <a:t>B</a:t>
            </a:r>
            <a:r>
              <a:rPr sz="4000" i="1" spc="40" dirty="0">
                <a:latin typeface="Times New Roman"/>
                <a:cs typeface="Times New Roman"/>
              </a:rPr>
              <a:t>q</a:t>
            </a:r>
            <a:r>
              <a:rPr sz="4000" i="1" spc="-415" dirty="0">
                <a:latin typeface="Times New Roman"/>
                <a:cs typeface="Times New Roman"/>
              </a:rPr>
              <a:t> </a:t>
            </a:r>
            <a:r>
              <a:rPr sz="4800" i="1" spc="22" baseline="-17361" dirty="0">
                <a:latin typeface="Times New Roman"/>
                <a:cs typeface="Times New Roman"/>
              </a:rPr>
              <a:t>j</a:t>
            </a:r>
            <a:r>
              <a:rPr sz="4800" i="1" spc="-419" baseline="-17361" dirty="0">
                <a:latin typeface="Times New Roman"/>
                <a:cs typeface="Times New Roman"/>
              </a:rPr>
              <a:t> </a:t>
            </a:r>
            <a:r>
              <a:rPr sz="4000" spc="25" dirty="0">
                <a:latin typeface="Times New Roman"/>
                <a:cs typeface="Times New Roman"/>
              </a:rPr>
              <a:t>)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1940" y="240614"/>
            <a:ext cx="4470400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6700">
              <a:lnSpc>
                <a:spcPct val="100000"/>
              </a:lnSpc>
              <a:spcBef>
                <a:spcPts val="105"/>
              </a:spcBef>
            </a:pPr>
            <a:r>
              <a:rPr sz="4400" spc="5" dirty="0">
                <a:solidFill>
                  <a:srgbClr val="FFFFB7"/>
                </a:solidFill>
                <a:latin typeface="Arial Black"/>
                <a:cs typeface="Arial Black"/>
              </a:rPr>
              <a:t>The</a:t>
            </a:r>
            <a:r>
              <a:rPr sz="4400" spc="-110" dirty="0">
                <a:solidFill>
                  <a:srgbClr val="FFFFB7"/>
                </a:solidFill>
                <a:latin typeface="Arial Black"/>
                <a:cs typeface="Arial Black"/>
              </a:rPr>
              <a:t> </a:t>
            </a:r>
            <a:r>
              <a:rPr sz="4400" spc="5" dirty="0">
                <a:solidFill>
                  <a:srgbClr val="FFFFB7"/>
                </a:solidFill>
                <a:latin typeface="Arial Black"/>
                <a:cs typeface="Arial Black"/>
              </a:rPr>
              <a:t>Grammar</a:t>
            </a:r>
            <a:endParaRPr sz="4400">
              <a:latin typeface="Arial Black"/>
              <a:cs typeface="Arial Black"/>
            </a:endParaRPr>
          </a:p>
          <a:p>
            <a:pPr marL="38100">
              <a:lnSpc>
                <a:spcPct val="100000"/>
              </a:lnSpc>
            </a:pPr>
            <a:r>
              <a:rPr sz="4800" spc="-7" baseline="19097" dirty="0">
                <a:solidFill>
                  <a:srgbClr val="00CC00"/>
                </a:solidFill>
                <a:latin typeface="Comic Sans MS"/>
                <a:cs typeface="Comic Sans MS"/>
              </a:rPr>
              <a:t>I</a:t>
            </a:r>
            <a:r>
              <a:rPr sz="4800" spc="-2445" baseline="19097" dirty="0">
                <a:solidFill>
                  <a:srgbClr val="00CC00"/>
                </a:solidFill>
                <a:latin typeface="Comic Sans MS"/>
                <a:cs typeface="Comic Sans MS"/>
              </a:rPr>
              <a:t>n</a:t>
            </a:r>
            <a:r>
              <a:rPr sz="4400" spc="-844" dirty="0">
                <a:solidFill>
                  <a:srgbClr val="FFFFB7"/>
                </a:solidFill>
                <a:latin typeface="Arial Black"/>
                <a:cs typeface="Arial Black"/>
              </a:rPr>
              <a:t>C</a:t>
            </a:r>
            <a:r>
              <a:rPr sz="4800" spc="-1282" baseline="19097" dirty="0">
                <a:solidFill>
                  <a:srgbClr val="00CC00"/>
                </a:solidFill>
                <a:latin typeface="Comic Sans MS"/>
                <a:cs typeface="Comic Sans MS"/>
              </a:rPr>
              <a:t>g</a:t>
            </a:r>
            <a:r>
              <a:rPr sz="4400" spc="-2085" dirty="0">
                <a:solidFill>
                  <a:srgbClr val="FFFFB7"/>
                </a:solidFill>
                <a:latin typeface="Arial Black"/>
                <a:cs typeface="Arial Black"/>
              </a:rPr>
              <a:t>o</a:t>
            </a:r>
            <a:r>
              <a:rPr sz="4800" baseline="19097" dirty="0">
                <a:solidFill>
                  <a:srgbClr val="00CC00"/>
                </a:solidFill>
                <a:latin typeface="Comic Sans MS"/>
                <a:cs typeface="Comic Sans MS"/>
              </a:rPr>
              <a:t>r</a:t>
            </a:r>
            <a:r>
              <a:rPr sz="4800" spc="-1620" baseline="19097" dirty="0">
                <a:solidFill>
                  <a:srgbClr val="00CC00"/>
                </a:solidFill>
                <a:latin typeface="Comic Sans MS"/>
                <a:cs typeface="Comic Sans MS"/>
              </a:rPr>
              <a:t>a</a:t>
            </a:r>
            <a:r>
              <a:rPr sz="4400" spc="-1860" dirty="0">
                <a:solidFill>
                  <a:srgbClr val="FFFFB7"/>
                </a:solidFill>
                <a:latin typeface="Arial Black"/>
                <a:cs typeface="Arial Black"/>
              </a:rPr>
              <a:t>n</a:t>
            </a:r>
            <a:r>
              <a:rPr sz="4800" spc="-937" baseline="19097" dirty="0">
                <a:solidFill>
                  <a:srgbClr val="00CC00"/>
                </a:solidFill>
                <a:latin typeface="Comic Sans MS"/>
                <a:cs typeface="Comic Sans MS"/>
              </a:rPr>
              <a:t>m</a:t>
            </a:r>
            <a:r>
              <a:rPr sz="4400" spc="-2070" dirty="0">
                <a:solidFill>
                  <a:srgbClr val="FFFFB7"/>
                </a:solidFill>
                <a:latin typeface="Arial Black"/>
                <a:cs typeface="Arial Black"/>
              </a:rPr>
              <a:t>s</a:t>
            </a:r>
            <a:r>
              <a:rPr sz="4800" spc="-637" baseline="19097" dirty="0">
                <a:solidFill>
                  <a:srgbClr val="00CC00"/>
                </a:solidFill>
                <a:latin typeface="Comic Sans MS"/>
                <a:cs typeface="Comic Sans MS"/>
              </a:rPr>
              <a:t>m</a:t>
            </a:r>
            <a:r>
              <a:rPr sz="4400" spc="-1545" dirty="0">
                <a:solidFill>
                  <a:srgbClr val="FFFFB7"/>
                </a:solidFill>
                <a:latin typeface="Arial Black"/>
                <a:cs typeface="Arial Black"/>
              </a:rPr>
              <a:t>t</a:t>
            </a:r>
            <a:r>
              <a:rPr sz="4800" spc="-172" baseline="19097" dirty="0">
                <a:solidFill>
                  <a:srgbClr val="00CC00"/>
                </a:solidFill>
                <a:latin typeface="Comic Sans MS"/>
                <a:cs typeface="Comic Sans MS"/>
              </a:rPr>
              <a:t>a</a:t>
            </a:r>
            <a:r>
              <a:rPr sz="4400" spc="-1845" dirty="0">
                <a:solidFill>
                  <a:srgbClr val="FFFFB7"/>
                </a:solidFill>
                <a:latin typeface="Arial Black"/>
                <a:cs typeface="Arial Black"/>
              </a:rPr>
              <a:t>r</a:t>
            </a:r>
            <a:r>
              <a:rPr sz="4800" baseline="19097" dirty="0">
                <a:solidFill>
                  <a:srgbClr val="00CC00"/>
                </a:solidFill>
                <a:latin typeface="Comic Sans MS"/>
                <a:cs typeface="Comic Sans MS"/>
              </a:rPr>
              <a:t>r</a:t>
            </a:r>
            <a:r>
              <a:rPr sz="4800" spc="-982" baseline="19097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4400" spc="-840" dirty="0">
                <a:solidFill>
                  <a:srgbClr val="FFFFB7"/>
                </a:solidFill>
                <a:latin typeface="Arial Black"/>
                <a:cs typeface="Arial Black"/>
              </a:rPr>
              <a:t>u</a:t>
            </a:r>
            <a:r>
              <a:rPr sz="5925" i="1" spc="-3022" baseline="15471" dirty="0">
                <a:latin typeface="Times New Roman"/>
                <a:cs typeface="Times New Roman"/>
              </a:rPr>
              <a:t>G</a:t>
            </a:r>
            <a:r>
              <a:rPr sz="4400" spc="-425" dirty="0">
                <a:solidFill>
                  <a:srgbClr val="FFFFB7"/>
                </a:solidFill>
                <a:latin typeface="Arial Black"/>
                <a:cs typeface="Arial Black"/>
              </a:rPr>
              <a:t>c</a:t>
            </a:r>
            <a:r>
              <a:rPr sz="4800" spc="-802" baseline="19097" dirty="0">
                <a:solidFill>
                  <a:srgbClr val="00CC00"/>
                </a:solidFill>
                <a:latin typeface="Comic Sans MS"/>
                <a:cs typeface="Comic Sans MS"/>
              </a:rPr>
              <a:t>:</a:t>
            </a:r>
            <a:r>
              <a:rPr sz="4400" dirty="0">
                <a:solidFill>
                  <a:srgbClr val="FFFFB7"/>
                </a:solidFill>
                <a:latin typeface="Arial Black"/>
                <a:cs typeface="Arial Black"/>
              </a:rPr>
              <a:t>tion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84575" y="3669868"/>
            <a:ext cx="4485640" cy="28524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273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states</a:t>
            </a:r>
            <a:endParaRPr sz="32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sz="4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3829"/>
              </a:spcBef>
            </a:pP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Terminals:</a:t>
            </a:r>
            <a:endParaRPr sz="32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Input</a:t>
            </a:r>
            <a:r>
              <a:rPr sz="3200" spc="-4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symbols</a:t>
            </a:r>
            <a:r>
              <a:rPr sz="3200" spc="-3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of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NPDA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90183" y="2971800"/>
            <a:ext cx="193040" cy="687705"/>
          </a:xfrm>
          <a:custGeom>
            <a:avLst/>
            <a:gdLst/>
            <a:ahLst/>
            <a:cxnLst/>
            <a:rect l="l" t="t" r="r" b="b"/>
            <a:pathLst>
              <a:path w="193039" h="687704">
                <a:moveTo>
                  <a:pt x="68162" y="122640"/>
                </a:moveTo>
                <a:lnTo>
                  <a:pt x="55737" y="125402"/>
                </a:lnTo>
                <a:lnTo>
                  <a:pt x="180593" y="687197"/>
                </a:lnTo>
                <a:lnTo>
                  <a:pt x="193039" y="684402"/>
                </a:lnTo>
                <a:lnTo>
                  <a:pt x="68162" y="122640"/>
                </a:lnTo>
                <a:close/>
              </a:path>
              <a:path w="193039" h="687704">
                <a:moveTo>
                  <a:pt x="34416" y="0"/>
                </a:moveTo>
                <a:lnTo>
                  <a:pt x="0" y="137795"/>
                </a:lnTo>
                <a:lnTo>
                  <a:pt x="55737" y="125402"/>
                </a:lnTo>
                <a:lnTo>
                  <a:pt x="52958" y="112902"/>
                </a:lnTo>
                <a:lnTo>
                  <a:pt x="65404" y="110236"/>
                </a:lnTo>
                <a:lnTo>
                  <a:pt x="123951" y="110236"/>
                </a:lnTo>
                <a:lnTo>
                  <a:pt x="34416" y="0"/>
                </a:lnTo>
                <a:close/>
              </a:path>
              <a:path w="193039" h="687704">
                <a:moveTo>
                  <a:pt x="65404" y="110236"/>
                </a:moveTo>
                <a:lnTo>
                  <a:pt x="52958" y="112902"/>
                </a:lnTo>
                <a:lnTo>
                  <a:pt x="55737" y="125402"/>
                </a:lnTo>
                <a:lnTo>
                  <a:pt x="68162" y="122640"/>
                </a:lnTo>
                <a:lnTo>
                  <a:pt x="65404" y="110236"/>
                </a:lnTo>
                <a:close/>
              </a:path>
              <a:path w="193039" h="687704">
                <a:moveTo>
                  <a:pt x="123951" y="110236"/>
                </a:moveTo>
                <a:lnTo>
                  <a:pt x="65404" y="110236"/>
                </a:lnTo>
                <a:lnTo>
                  <a:pt x="68162" y="122640"/>
                </a:lnTo>
                <a:lnTo>
                  <a:pt x="123951" y="11023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75577" y="2971800"/>
            <a:ext cx="193040" cy="687705"/>
          </a:xfrm>
          <a:custGeom>
            <a:avLst/>
            <a:gdLst/>
            <a:ahLst/>
            <a:cxnLst/>
            <a:rect l="l" t="t" r="r" b="b"/>
            <a:pathLst>
              <a:path w="193040" h="687704">
                <a:moveTo>
                  <a:pt x="124877" y="122640"/>
                </a:moveTo>
                <a:lnTo>
                  <a:pt x="0" y="684402"/>
                </a:lnTo>
                <a:lnTo>
                  <a:pt x="12446" y="687197"/>
                </a:lnTo>
                <a:lnTo>
                  <a:pt x="137302" y="125402"/>
                </a:lnTo>
                <a:lnTo>
                  <a:pt x="124877" y="122640"/>
                </a:lnTo>
                <a:close/>
              </a:path>
              <a:path w="193040" h="687704">
                <a:moveTo>
                  <a:pt x="186156" y="110236"/>
                </a:moveTo>
                <a:lnTo>
                  <a:pt x="127634" y="110236"/>
                </a:lnTo>
                <a:lnTo>
                  <a:pt x="140080" y="112902"/>
                </a:lnTo>
                <a:lnTo>
                  <a:pt x="137302" y="125402"/>
                </a:lnTo>
                <a:lnTo>
                  <a:pt x="193040" y="137795"/>
                </a:lnTo>
                <a:lnTo>
                  <a:pt x="186156" y="110236"/>
                </a:lnTo>
                <a:close/>
              </a:path>
              <a:path w="193040" h="687704">
                <a:moveTo>
                  <a:pt x="127634" y="110236"/>
                </a:moveTo>
                <a:lnTo>
                  <a:pt x="124877" y="122640"/>
                </a:lnTo>
                <a:lnTo>
                  <a:pt x="137302" y="125402"/>
                </a:lnTo>
                <a:lnTo>
                  <a:pt x="140080" y="112902"/>
                </a:lnTo>
                <a:lnTo>
                  <a:pt x="127634" y="110236"/>
                </a:lnTo>
                <a:close/>
              </a:path>
              <a:path w="193040" h="687704">
                <a:moveTo>
                  <a:pt x="158623" y="0"/>
                </a:moveTo>
                <a:lnTo>
                  <a:pt x="69088" y="110236"/>
                </a:lnTo>
                <a:lnTo>
                  <a:pt x="124877" y="122640"/>
                </a:lnTo>
                <a:lnTo>
                  <a:pt x="127634" y="110236"/>
                </a:lnTo>
                <a:lnTo>
                  <a:pt x="186156" y="110236"/>
                </a:lnTo>
                <a:lnTo>
                  <a:pt x="15862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42100" y="1676400"/>
            <a:ext cx="127000" cy="609600"/>
          </a:xfrm>
          <a:custGeom>
            <a:avLst/>
            <a:gdLst/>
            <a:ahLst/>
            <a:cxnLst/>
            <a:rect l="l" t="t" r="r" b="b"/>
            <a:pathLst>
              <a:path w="127000" h="609600">
                <a:moveTo>
                  <a:pt x="57150" y="482600"/>
                </a:moveTo>
                <a:lnTo>
                  <a:pt x="0" y="482600"/>
                </a:lnTo>
                <a:lnTo>
                  <a:pt x="63500" y="609600"/>
                </a:lnTo>
                <a:lnTo>
                  <a:pt x="120650" y="495300"/>
                </a:lnTo>
                <a:lnTo>
                  <a:pt x="57150" y="495300"/>
                </a:lnTo>
                <a:lnTo>
                  <a:pt x="57150" y="482600"/>
                </a:lnTo>
                <a:close/>
              </a:path>
              <a:path w="127000" h="609600">
                <a:moveTo>
                  <a:pt x="69850" y="0"/>
                </a:moveTo>
                <a:lnTo>
                  <a:pt x="57150" y="0"/>
                </a:lnTo>
                <a:lnTo>
                  <a:pt x="57150" y="495300"/>
                </a:lnTo>
                <a:lnTo>
                  <a:pt x="69850" y="495300"/>
                </a:lnTo>
                <a:lnTo>
                  <a:pt x="69850" y="0"/>
                </a:lnTo>
                <a:close/>
              </a:path>
              <a:path w="127000" h="609600">
                <a:moveTo>
                  <a:pt x="127000" y="482600"/>
                </a:moveTo>
                <a:lnTo>
                  <a:pt x="69850" y="482600"/>
                </a:lnTo>
                <a:lnTo>
                  <a:pt x="69850" y="495300"/>
                </a:lnTo>
                <a:lnTo>
                  <a:pt x="120650" y="495300"/>
                </a:lnTo>
                <a:lnTo>
                  <a:pt x="127000" y="4826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413628" y="1154938"/>
            <a:ext cx="25469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r>
              <a:rPr sz="3200" spc="-7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symbol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84575" y="2298319"/>
            <a:ext cx="19132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Var</a:t>
            </a:r>
            <a:r>
              <a:rPr sz="3200" spc="5" dirty="0">
                <a:solidFill>
                  <a:srgbClr val="FF0000"/>
                </a:solidFill>
                <a:latin typeface="Comic Sans MS"/>
                <a:cs typeface="Comic Sans MS"/>
              </a:rPr>
              <a:t>i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ables: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212850"/>
            <a:ext cx="8825230" cy="5645150"/>
            <a:chOff x="319087" y="1212850"/>
            <a:chExt cx="8825230" cy="5645150"/>
          </a:xfrm>
        </p:grpSpPr>
        <p:sp>
          <p:nvSpPr>
            <p:cNvPr id="3" name="object 3"/>
            <p:cNvSpPr/>
            <p:nvPr/>
          </p:nvSpPr>
          <p:spPr>
            <a:xfrm>
              <a:off x="5105400" y="1219200"/>
              <a:ext cx="3505200" cy="685800"/>
            </a:xfrm>
            <a:custGeom>
              <a:avLst/>
              <a:gdLst/>
              <a:ahLst/>
              <a:cxnLst/>
              <a:rect l="l" t="t" r="r" b="b"/>
              <a:pathLst>
                <a:path w="3505200" h="685800">
                  <a:moveTo>
                    <a:pt x="0" y="342900"/>
                  </a:moveTo>
                  <a:lnTo>
                    <a:pt x="3130" y="296375"/>
                  </a:lnTo>
                  <a:lnTo>
                    <a:pt x="12250" y="251751"/>
                  </a:lnTo>
                  <a:lnTo>
                    <a:pt x="26949" y="209436"/>
                  </a:lnTo>
                  <a:lnTo>
                    <a:pt x="46820" y="169841"/>
                  </a:lnTo>
                  <a:lnTo>
                    <a:pt x="71454" y="133373"/>
                  </a:lnTo>
                  <a:lnTo>
                    <a:pt x="100441" y="100441"/>
                  </a:lnTo>
                  <a:lnTo>
                    <a:pt x="133373" y="71454"/>
                  </a:lnTo>
                  <a:lnTo>
                    <a:pt x="169841" y="46820"/>
                  </a:lnTo>
                  <a:lnTo>
                    <a:pt x="209436" y="26949"/>
                  </a:lnTo>
                  <a:lnTo>
                    <a:pt x="251751" y="12250"/>
                  </a:lnTo>
                  <a:lnTo>
                    <a:pt x="296375" y="3130"/>
                  </a:lnTo>
                  <a:lnTo>
                    <a:pt x="342900" y="0"/>
                  </a:lnTo>
                  <a:lnTo>
                    <a:pt x="389424" y="3130"/>
                  </a:lnTo>
                  <a:lnTo>
                    <a:pt x="434048" y="12250"/>
                  </a:lnTo>
                  <a:lnTo>
                    <a:pt x="476363" y="26949"/>
                  </a:lnTo>
                  <a:lnTo>
                    <a:pt x="515958" y="46820"/>
                  </a:lnTo>
                  <a:lnTo>
                    <a:pt x="552426" y="71454"/>
                  </a:lnTo>
                  <a:lnTo>
                    <a:pt x="585358" y="100441"/>
                  </a:lnTo>
                  <a:lnTo>
                    <a:pt x="614345" y="133373"/>
                  </a:lnTo>
                  <a:lnTo>
                    <a:pt x="638979" y="169841"/>
                  </a:lnTo>
                  <a:lnTo>
                    <a:pt x="658850" y="209436"/>
                  </a:lnTo>
                  <a:lnTo>
                    <a:pt x="673549" y="251751"/>
                  </a:lnTo>
                  <a:lnTo>
                    <a:pt x="682669" y="296375"/>
                  </a:lnTo>
                  <a:lnTo>
                    <a:pt x="685800" y="342900"/>
                  </a:lnTo>
                  <a:lnTo>
                    <a:pt x="682669" y="389424"/>
                  </a:lnTo>
                  <a:lnTo>
                    <a:pt x="673549" y="434048"/>
                  </a:lnTo>
                  <a:lnTo>
                    <a:pt x="658850" y="476363"/>
                  </a:lnTo>
                  <a:lnTo>
                    <a:pt x="638979" y="515958"/>
                  </a:lnTo>
                  <a:lnTo>
                    <a:pt x="614345" y="552426"/>
                  </a:lnTo>
                  <a:lnTo>
                    <a:pt x="585358" y="585358"/>
                  </a:lnTo>
                  <a:lnTo>
                    <a:pt x="552426" y="614345"/>
                  </a:lnTo>
                  <a:lnTo>
                    <a:pt x="515958" y="638979"/>
                  </a:lnTo>
                  <a:lnTo>
                    <a:pt x="476363" y="658850"/>
                  </a:lnTo>
                  <a:lnTo>
                    <a:pt x="434048" y="673549"/>
                  </a:lnTo>
                  <a:lnTo>
                    <a:pt x="389424" y="682669"/>
                  </a:lnTo>
                  <a:lnTo>
                    <a:pt x="342900" y="685800"/>
                  </a:lnTo>
                  <a:lnTo>
                    <a:pt x="296375" y="682669"/>
                  </a:lnTo>
                  <a:lnTo>
                    <a:pt x="251751" y="673549"/>
                  </a:lnTo>
                  <a:lnTo>
                    <a:pt x="209436" y="658850"/>
                  </a:lnTo>
                  <a:lnTo>
                    <a:pt x="169841" y="638979"/>
                  </a:lnTo>
                  <a:lnTo>
                    <a:pt x="133373" y="614345"/>
                  </a:lnTo>
                  <a:lnTo>
                    <a:pt x="100441" y="585358"/>
                  </a:lnTo>
                  <a:lnTo>
                    <a:pt x="71454" y="552426"/>
                  </a:lnTo>
                  <a:lnTo>
                    <a:pt x="46820" y="515958"/>
                  </a:lnTo>
                  <a:lnTo>
                    <a:pt x="26949" y="476363"/>
                  </a:lnTo>
                  <a:lnTo>
                    <a:pt x="12250" y="434048"/>
                  </a:lnTo>
                  <a:lnTo>
                    <a:pt x="3130" y="389424"/>
                  </a:lnTo>
                  <a:lnTo>
                    <a:pt x="0" y="342900"/>
                  </a:lnTo>
                  <a:close/>
                </a:path>
                <a:path w="3505200" h="685800">
                  <a:moveTo>
                    <a:pt x="2819400" y="342900"/>
                  </a:moveTo>
                  <a:lnTo>
                    <a:pt x="2822530" y="296375"/>
                  </a:lnTo>
                  <a:lnTo>
                    <a:pt x="2831650" y="251751"/>
                  </a:lnTo>
                  <a:lnTo>
                    <a:pt x="2846349" y="209436"/>
                  </a:lnTo>
                  <a:lnTo>
                    <a:pt x="2866220" y="169841"/>
                  </a:lnTo>
                  <a:lnTo>
                    <a:pt x="2890854" y="133373"/>
                  </a:lnTo>
                  <a:lnTo>
                    <a:pt x="2919841" y="100441"/>
                  </a:lnTo>
                  <a:lnTo>
                    <a:pt x="2952773" y="71454"/>
                  </a:lnTo>
                  <a:lnTo>
                    <a:pt x="2989241" y="46820"/>
                  </a:lnTo>
                  <a:lnTo>
                    <a:pt x="3028836" y="26949"/>
                  </a:lnTo>
                  <a:lnTo>
                    <a:pt x="3071151" y="12250"/>
                  </a:lnTo>
                  <a:lnTo>
                    <a:pt x="3115775" y="3130"/>
                  </a:lnTo>
                  <a:lnTo>
                    <a:pt x="3162300" y="0"/>
                  </a:lnTo>
                  <a:lnTo>
                    <a:pt x="3208824" y="3130"/>
                  </a:lnTo>
                  <a:lnTo>
                    <a:pt x="3253448" y="12250"/>
                  </a:lnTo>
                  <a:lnTo>
                    <a:pt x="3295763" y="26949"/>
                  </a:lnTo>
                  <a:lnTo>
                    <a:pt x="3335358" y="46820"/>
                  </a:lnTo>
                  <a:lnTo>
                    <a:pt x="3371826" y="71454"/>
                  </a:lnTo>
                  <a:lnTo>
                    <a:pt x="3404758" y="100441"/>
                  </a:lnTo>
                  <a:lnTo>
                    <a:pt x="3433745" y="133373"/>
                  </a:lnTo>
                  <a:lnTo>
                    <a:pt x="3458379" y="169841"/>
                  </a:lnTo>
                  <a:lnTo>
                    <a:pt x="3478250" y="209436"/>
                  </a:lnTo>
                  <a:lnTo>
                    <a:pt x="3492949" y="251751"/>
                  </a:lnTo>
                  <a:lnTo>
                    <a:pt x="3502069" y="296375"/>
                  </a:lnTo>
                  <a:lnTo>
                    <a:pt x="3505200" y="342900"/>
                  </a:lnTo>
                  <a:lnTo>
                    <a:pt x="3502069" y="389424"/>
                  </a:lnTo>
                  <a:lnTo>
                    <a:pt x="3492949" y="434048"/>
                  </a:lnTo>
                  <a:lnTo>
                    <a:pt x="3478250" y="476363"/>
                  </a:lnTo>
                  <a:lnTo>
                    <a:pt x="3458379" y="515958"/>
                  </a:lnTo>
                  <a:lnTo>
                    <a:pt x="3433745" y="552426"/>
                  </a:lnTo>
                  <a:lnTo>
                    <a:pt x="3404758" y="585358"/>
                  </a:lnTo>
                  <a:lnTo>
                    <a:pt x="3371826" y="614345"/>
                  </a:lnTo>
                  <a:lnTo>
                    <a:pt x="3335358" y="638979"/>
                  </a:lnTo>
                  <a:lnTo>
                    <a:pt x="3295763" y="658850"/>
                  </a:lnTo>
                  <a:lnTo>
                    <a:pt x="3253448" y="673549"/>
                  </a:lnTo>
                  <a:lnTo>
                    <a:pt x="3208824" y="682669"/>
                  </a:lnTo>
                  <a:lnTo>
                    <a:pt x="3162300" y="685800"/>
                  </a:lnTo>
                  <a:lnTo>
                    <a:pt x="3115775" y="682669"/>
                  </a:lnTo>
                  <a:lnTo>
                    <a:pt x="3071151" y="673549"/>
                  </a:lnTo>
                  <a:lnTo>
                    <a:pt x="3028836" y="658850"/>
                  </a:lnTo>
                  <a:lnTo>
                    <a:pt x="2989241" y="638979"/>
                  </a:lnTo>
                  <a:lnTo>
                    <a:pt x="2952773" y="614345"/>
                  </a:lnTo>
                  <a:lnTo>
                    <a:pt x="2919841" y="585358"/>
                  </a:lnTo>
                  <a:lnTo>
                    <a:pt x="2890854" y="552426"/>
                  </a:lnTo>
                  <a:lnTo>
                    <a:pt x="2866220" y="515958"/>
                  </a:lnTo>
                  <a:lnTo>
                    <a:pt x="2846349" y="476363"/>
                  </a:lnTo>
                  <a:lnTo>
                    <a:pt x="2831650" y="434048"/>
                  </a:lnTo>
                  <a:lnTo>
                    <a:pt x="2822530" y="389424"/>
                  </a:lnTo>
                  <a:lnTo>
                    <a:pt x="2819400" y="3429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91200" y="1536700"/>
              <a:ext cx="2133600" cy="127000"/>
            </a:xfrm>
            <a:custGeom>
              <a:avLst/>
              <a:gdLst/>
              <a:ahLst/>
              <a:cxnLst/>
              <a:rect l="l" t="t" r="r" b="b"/>
              <a:pathLst>
                <a:path w="2133600" h="127000">
                  <a:moveTo>
                    <a:pt x="2006600" y="0"/>
                  </a:moveTo>
                  <a:lnTo>
                    <a:pt x="2006600" y="127000"/>
                  </a:lnTo>
                  <a:lnTo>
                    <a:pt x="2120900" y="69850"/>
                  </a:lnTo>
                  <a:lnTo>
                    <a:pt x="2019300" y="69850"/>
                  </a:lnTo>
                  <a:lnTo>
                    <a:pt x="2019300" y="57150"/>
                  </a:lnTo>
                  <a:lnTo>
                    <a:pt x="2120900" y="57150"/>
                  </a:lnTo>
                  <a:lnTo>
                    <a:pt x="2006600" y="0"/>
                  </a:lnTo>
                  <a:close/>
                </a:path>
                <a:path w="2133600" h="127000">
                  <a:moveTo>
                    <a:pt x="20066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2006600" y="69850"/>
                  </a:lnTo>
                  <a:lnTo>
                    <a:pt x="2006600" y="57150"/>
                  </a:lnTo>
                  <a:close/>
                </a:path>
                <a:path w="2133600" h="127000">
                  <a:moveTo>
                    <a:pt x="2120900" y="57150"/>
                  </a:moveTo>
                  <a:lnTo>
                    <a:pt x="2019300" y="57150"/>
                  </a:lnTo>
                  <a:lnTo>
                    <a:pt x="2019300" y="69850"/>
                  </a:lnTo>
                  <a:lnTo>
                    <a:pt x="2120900" y="69850"/>
                  </a:lnTo>
                  <a:lnTo>
                    <a:pt x="2133600" y="63500"/>
                  </a:lnTo>
                  <a:lnTo>
                    <a:pt x="21209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244405" y="1246985"/>
            <a:ext cx="396240" cy="568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3550" i="1" spc="-40" dirty="0">
                <a:latin typeface="Times New Roman"/>
                <a:cs typeface="Times New Roman"/>
              </a:rPr>
              <a:t>q</a:t>
            </a:r>
            <a:r>
              <a:rPr sz="4425" i="1" spc="-60" baseline="-16949" dirty="0">
                <a:latin typeface="Times New Roman"/>
                <a:cs typeface="Times New Roman"/>
              </a:rPr>
              <a:t>i</a:t>
            </a:r>
            <a:endParaRPr sz="4425" baseline="-16949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19445" y="1206662"/>
            <a:ext cx="481330" cy="572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3550" i="1" spc="-15" dirty="0">
                <a:latin typeface="Times New Roman"/>
                <a:cs typeface="Times New Roman"/>
              </a:rPr>
              <a:t>q</a:t>
            </a:r>
            <a:r>
              <a:rPr sz="3550" i="1" spc="-280" dirty="0">
                <a:latin typeface="Times New Roman"/>
                <a:cs typeface="Times New Roman"/>
              </a:rPr>
              <a:t> </a:t>
            </a:r>
            <a:r>
              <a:rPr sz="4425" i="1" spc="-7" baseline="-16949" dirty="0">
                <a:latin typeface="Times New Roman"/>
                <a:cs typeface="Times New Roman"/>
              </a:rPr>
              <a:t>j</a:t>
            </a:r>
            <a:endParaRPr sz="4425" baseline="-16949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637104" y="1125536"/>
            <a:ext cx="995680" cy="3088005"/>
            <a:chOff x="6637104" y="1125536"/>
            <a:chExt cx="995680" cy="308800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31348" y="1125536"/>
              <a:ext cx="301326" cy="44335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94741" y="1125536"/>
              <a:ext cx="837933" cy="44335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37104" y="3733810"/>
              <a:ext cx="792404" cy="4796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5923865" y="998655"/>
            <a:ext cx="789940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i="1" spc="35" dirty="0">
                <a:latin typeface="Times New Roman"/>
                <a:cs typeface="Times New Roman"/>
              </a:rPr>
              <a:t>a</a:t>
            </a:r>
            <a:r>
              <a:rPr sz="3600" spc="35" dirty="0">
                <a:latin typeface="Times New Roman"/>
                <a:cs typeface="Times New Roman"/>
              </a:rPr>
              <a:t>,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i="1" spc="50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6290" y="1256538"/>
            <a:ext cx="36525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For</a:t>
            </a:r>
            <a:r>
              <a:rPr sz="3200" spc="-4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each</a:t>
            </a:r>
            <a:r>
              <a:rPr sz="3200" spc="-2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transition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5940" y="3746068"/>
            <a:ext cx="36188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We</a:t>
            </a:r>
            <a:r>
              <a:rPr sz="3200" spc="-7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add</a:t>
            </a:r>
            <a:r>
              <a:rPr sz="3200" spc="-5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production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65773" y="3645061"/>
            <a:ext cx="2385695" cy="572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35"/>
              </a:spcBef>
              <a:tabLst>
                <a:tab pos="2117090" algn="l"/>
              </a:tabLst>
            </a:pPr>
            <a:r>
              <a:rPr sz="3550" spc="15" dirty="0">
                <a:latin typeface="Times New Roman"/>
                <a:cs typeface="Times New Roman"/>
              </a:rPr>
              <a:t>(</a:t>
            </a:r>
            <a:r>
              <a:rPr sz="3550" i="1" spc="15" dirty="0">
                <a:latin typeface="Times New Roman"/>
                <a:cs typeface="Times New Roman"/>
              </a:rPr>
              <a:t>q</a:t>
            </a:r>
            <a:r>
              <a:rPr sz="4425" i="1" spc="22" baseline="-16949" dirty="0">
                <a:latin typeface="Times New Roman"/>
                <a:cs typeface="Times New Roman"/>
              </a:rPr>
              <a:t>i</a:t>
            </a:r>
            <a:r>
              <a:rPr sz="4425" i="1" spc="-630" baseline="-16949" dirty="0">
                <a:latin typeface="Times New Roman"/>
                <a:cs typeface="Times New Roman"/>
              </a:rPr>
              <a:t> </a:t>
            </a:r>
            <a:r>
              <a:rPr sz="3550" i="1" spc="35" dirty="0">
                <a:latin typeface="Times New Roman"/>
                <a:cs typeface="Times New Roman"/>
              </a:rPr>
              <a:t>Bq</a:t>
            </a:r>
            <a:r>
              <a:rPr sz="3550" i="1" spc="-350" dirty="0">
                <a:latin typeface="Times New Roman"/>
                <a:cs typeface="Times New Roman"/>
              </a:rPr>
              <a:t> </a:t>
            </a:r>
            <a:r>
              <a:rPr sz="4425" i="1" spc="22" baseline="-16949" dirty="0">
                <a:latin typeface="Times New Roman"/>
                <a:cs typeface="Times New Roman"/>
              </a:rPr>
              <a:t>j</a:t>
            </a:r>
            <a:r>
              <a:rPr sz="4425" i="1" spc="-382" baseline="-16949" dirty="0">
                <a:latin typeface="Times New Roman"/>
                <a:cs typeface="Times New Roman"/>
              </a:rPr>
              <a:t> </a:t>
            </a:r>
            <a:r>
              <a:rPr sz="3550" spc="20" dirty="0">
                <a:latin typeface="Times New Roman"/>
                <a:cs typeface="Times New Roman"/>
              </a:rPr>
              <a:t>)	</a:t>
            </a:r>
            <a:r>
              <a:rPr sz="3550" i="1" spc="30" dirty="0">
                <a:latin typeface="Times New Roman"/>
                <a:cs typeface="Times New Roman"/>
              </a:rPr>
              <a:t>a</a:t>
            </a:r>
            <a:endParaRPr sz="35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231138"/>
            <a:ext cx="36525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For</a:t>
            </a:r>
            <a:r>
              <a:rPr sz="3200" spc="-4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each</a:t>
            </a:r>
            <a:r>
              <a:rPr sz="3200" spc="-2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transition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25403" y="3568861"/>
            <a:ext cx="3244850" cy="572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3550" i="1" spc="135" dirty="0">
                <a:latin typeface="Times New Roman"/>
                <a:cs typeface="Times New Roman"/>
              </a:rPr>
              <a:t>a</a:t>
            </a:r>
            <a:r>
              <a:rPr sz="3550" spc="110" dirty="0">
                <a:latin typeface="Times New Roman"/>
                <a:cs typeface="Times New Roman"/>
              </a:rPr>
              <a:t>(</a:t>
            </a:r>
            <a:r>
              <a:rPr sz="3550" i="1" spc="40" dirty="0">
                <a:latin typeface="Times New Roman"/>
                <a:cs typeface="Times New Roman"/>
              </a:rPr>
              <a:t>q</a:t>
            </a:r>
            <a:r>
              <a:rPr sz="3550" i="1" spc="-355" dirty="0">
                <a:latin typeface="Times New Roman"/>
                <a:cs typeface="Times New Roman"/>
              </a:rPr>
              <a:t> </a:t>
            </a:r>
            <a:r>
              <a:rPr sz="4425" i="1" spc="225" baseline="-16949" dirty="0">
                <a:latin typeface="Times New Roman"/>
                <a:cs typeface="Times New Roman"/>
              </a:rPr>
              <a:t>j</a:t>
            </a:r>
            <a:r>
              <a:rPr sz="3550" i="1" spc="20" dirty="0">
                <a:latin typeface="Times New Roman"/>
                <a:cs typeface="Times New Roman"/>
              </a:rPr>
              <a:t>C</a:t>
            </a:r>
            <a:r>
              <a:rPr sz="3550" i="1" spc="-60" dirty="0">
                <a:latin typeface="Times New Roman"/>
                <a:cs typeface="Times New Roman"/>
              </a:rPr>
              <a:t>q</a:t>
            </a:r>
            <a:r>
              <a:rPr sz="4425" i="1" spc="30" baseline="-16949" dirty="0">
                <a:latin typeface="Times New Roman"/>
                <a:cs typeface="Times New Roman"/>
              </a:rPr>
              <a:t>l</a:t>
            </a:r>
            <a:r>
              <a:rPr sz="4425" i="1" spc="-322" baseline="-16949" dirty="0">
                <a:latin typeface="Times New Roman"/>
                <a:cs typeface="Times New Roman"/>
              </a:rPr>
              <a:t> </a:t>
            </a:r>
            <a:r>
              <a:rPr sz="3550" spc="50" dirty="0">
                <a:latin typeface="Times New Roman"/>
                <a:cs typeface="Times New Roman"/>
              </a:rPr>
              <a:t>)(</a:t>
            </a:r>
            <a:r>
              <a:rPr sz="3550" i="1" spc="-85" dirty="0">
                <a:latin typeface="Times New Roman"/>
                <a:cs typeface="Times New Roman"/>
              </a:rPr>
              <a:t>q</a:t>
            </a:r>
            <a:r>
              <a:rPr sz="4425" i="1" spc="30" baseline="-16949" dirty="0">
                <a:latin typeface="Times New Roman"/>
                <a:cs typeface="Times New Roman"/>
              </a:rPr>
              <a:t>l</a:t>
            </a:r>
            <a:r>
              <a:rPr sz="4425" i="1" spc="-502" baseline="-16949" dirty="0">
                <a:latin typeface="Times New Roman"/>
                <a:cs typeface="Times New Roman"/>
              </a:rPr>
              <a:t> </a:t>
            </a:r>
            <a:r>
              <a:rPr sz="3550" i="1" spc="90" dirty="0">
                <a:latin typeface="Times New Roman"/>
                <a:cs typeface="Times New Roman"/>
              </a:rPr>
              <a:t>D</a:t>
            </a:r>
            <a:r>
              <a:rPr sz="3550" i="1" spc="-65" dirty="0">
                <a:latin typeface="Times New Roman"/>
                <a:cs typeface="Times New Roman"/>
              </a:rPr>
              <a:t>q</a:t>
            </a:r>
            <a:r>
              <a:rPr sz="4425" i="1" spc="52" baseline="-16949" dirty="0">
                <a:latin typeface="Times New Roman"/>
                <a:cs typeface="Times New Roman"/>
              </a:rPr>
              <a:t>k</a:t>
            </a:r>
            <a:r>
              <a:rPr sz="4425" i="1" spc="-240" baseline="-16949" dirty="0">
                <a:latin typeface="Times New Roman"/>
                <a:cs typeface="Times New Roman"/>
              </a:rPr>
              <a:t> </a:t>
            </a:r>
            <a:r>
              <a:rPr sz="3550" spc="25" dirty="0">
                <a:latin typeface="Times New Roman"/>
                <a:cs typeface="Times New Roman"/>
              </a:rPr>
              <a:t>)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39" y="3621427"/>
            <a:ext cx="5312410" cy="572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  <a:tabLst>
                <a:tab pos="3843654" algn="l"/>
              </a:tabLst>
            </a:pP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We</a:t>
            </a:r>
            <a:r>
              <a:rPr sz="3200" spc="-2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add</a:t>
            </a:r>
            <a:r>
              <a:rPr sz="3200" spc="-1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produ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c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tio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n	</a:t>
            </a:r>
            <a:r>
              <a:rPr sz="5325" spc="165" baseline="6259" dirty="0">
                <a:latin typeface="Times New Roman"/>
                <a:cs typeface="Times New Roman"/>
              </a:rPr>
              <a:t>(</a:t>
            </a:r>
            <a:r>
              <a:rPr sz="5325" i="1" spc="-127" baseline="6259" dirty="0">
                <a:latin typeface="Times New Roman"/>
                <a:cs typeface="Times New Roman"/>
              </a:rPr>
              <a:t>q</a:t>
            </a:r>
            <a:r>
              <a:rPr sz="4425" i="1" spc="30" baseline="-9416" dirty="0">
                <a:latin typeface="Times New Roman"/>
                <a:cs typeface="Times New Roman"/>
              </a:rPr>
              <a:t>i</a:t>
            </a:r>
            <a:r>
              <a:rPr sz="4425" i="1" spc="-644" baseline="-9416" dirty="0">
                <a:latin typeface="Times New Roman"/>
                <a:cs typeface="Times New Roman"/>
              </a:rPr>
              <a:t> </a:t>
            </a:r>
            <a:r>
              <a:rPr sz="5325" i="1" spc="52" baseline="6259" dirty="0">
                <a:latin typeface="Times New Roman"/>
                <a:cs typeface="Times New Roman"/>
              </a:rPr>
              <a:t>B</a:t>
            </a:r>
            <a:r>
              <a:rPr sz="5325" i="1" spc="-15" baseline="6259" dirty="0">
                <a:latin typeface="Times New Roman"/>
                <a:cs typeface="Times New Roman"/>
              </a:rPr>
              <a:t>q</a:t>
            </a:r>
            <a:r>
              <a:rPr sz="4425" i="1" spc="52" baseline="-9416" dirty="0">
                <a:latin typeface="Times New Roman"/>
                <a:cs typeface="Times New Roman"/>
              </a:rPr>
              <a:t>k</a:t>
            </a:r>
            <a:r>
              <a:rPr sz="4425" i="1" spc="-240" baseline="-9416" dirty="0">
                <a:latin typeface="Times New Roman"/>
                <a:cs typeface="Times New Roman"/>
              </a:rPr>
              <a:t> </a:t>
            </a:r>
            <a:r>
              <a:rPr sz="5325" spc="37" baseline="6259" dirty="0">
                <a:latin typeface="Times New Roman"/>
                <a:cs typeface="Times New Roman"/>
              </a:rPr>
              <a:t>)</a:t>
            </a:r>
            <a:endParaRPr sz="5325" baseline="6259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260850" y="1212850"/>
            <a:ext cx="3822700" cy="2924810"/>
            <a:chOff x="4260850" y="1212850"/>
            <a:chExt cx="3822700" cy="292481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18901" y="3657610"/>
              <a:ext cx="900249" cy="47966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267200" y="1219200"/>
              <a:ext cx="3810000" cy="685800"/>
            </a:xfrm>
            <a:custGeom>
              <a:avLst/>
              <a:gdLst/>
              <a:ahLst/>
              <a:cxnLst/>
              <a:rect l="l" t="t" r="r" b="b"/>
              <a:pathLst>
                <a:path w="3810000" h="685800">
                  <a:moveTo>
                    <a:pt x="0" y="342900"/>
                  </a:moveTo>
                  <a:lnTo>
                    <a:pt x="3130" y="296375"/>
                  </a:lnTo>
                  <a:lnTo>
                    <a:pt x="12250" y="251751"/>
                  </a:lnTo>
                  <a:lnTo>
                    <a:pt x="26949" y="209436"/>
                  </a:lnTo>
                  <a:lnTo>
                    <a:pt x="46820" y="169841"/>
                  </a:lnTo>
                  <a:lnTo>
                    <a:pt x="71454" y="133373"/>
                  </a:lnTo>
                  <a:lnTo>
                    <a:pt x="100441" y="100441"/>
                  </a:lnTo>
                  <a:lnTo>
                    <a:pt x="133373" y="71454"/>
                  </a:lnTo>
                  <a:lnTo>
                    <a:pt x="169841" y="46820"/>
                  </a:lnTo>
                  <a:lnTo>
                    <a:pt x="209436" y="26949"/>
                  </a:lnTo>
                  <a:lnTo>
                    <a:pt x="251751" y="12250"/>
                  </a:lnTo>
                  <a:lnTo>
                    <a:pt x="296375" y="3130"/>
                  </a:lnTo>
                  <a:lnTo>
                    <a:pt x="342900" y="0"/>
                  </a:lnTo>
                  <a:lnTo>
                    <a:pt x="389424" y="3130"/>
                  </a:lnTo>
                  <a:lnTo>
                    <a:pt x="434048" y="12250"/>
                  </a:lnTo>
                  <a:lnTo>
                    <a:pt x="476363" y="26949"/>
                  </a:lnTo>
                  <a:lnTo>
                    <a:pt x="515958" y="46820"/>
                  </a:lnTo>
                  <a:lnTo>
                    <a:pt x="552426" y="71454"/>
                  </a:lnTo>
                  <a:lnTo>
                    <a:pt x="585358" y="100441"/>
                  </a:lnTo>
                  <a:lnTo>
                    <a:pt x="614345" y="133373"/>
                  </a:lnTo>
                  <a:lnTo>
                    <a:pt x="638979" y="169841"/>
                  </a:lnTo>
                  <a:lnTo>
                    <a:pt x="658850" y="209436"/>
                  </a:lnTo>
                  <a:lnTo>
                    <a:pt x="673549" y="251751"/>
                  </a:lnTo>
                  <a:lnTo>
                    <a:pt x="682669" y="296375"/>
                  </a:lnTo>
                  <a:lnTo>
                    <a:pt x="685800" y="342900"/>
                  </a:lnTo>
                  <a:lnTo>
                    <a:pt x="682669" y="389424"/>
                  </a:lnTo>
                  <a:lnTo>
                    <a:pt x="673549" y="434048"/>
                  </a:lnTo>
                  <a:lnTo>
                    <a:pt x="658850" y="476363"/>
                  </a:lnTo>
                  <a:lnTo>
                    <a:pt x="638979" y="515958"/>
                  </a:lnTo>
                  <a:lnTo>
                    <a:pt x="614345" y="552426"/>
                  </a:lnTo>
                  <a:lnTo>
                    <a:pt x="585358" y="585358"/>
                  </a:lnTo>
                  <a:lnTo>
                    <a:pt x="552426" y="614345"/>
                  </a:lnTo>
                  <a:lnTo>
                    <a:pt x="515958" y="638979"/>
                  </a:lnTo>
                  <a:lnTo>
                    <a:pt x="476363" y="658850"/>
                  </a:lnTo>
                  <a:lnTo>
                    <a:pt x="434048" y="673549"/>
                  </a:lnTo>
                  <a:lnTo>
                    <a:pt x="389424" y="682669"/>
                  </a:lnTo>
                  <a:lnTo>
                    <a:pt x="342900" y="685800"/>
                  </a:lnTo>
                  <a:lnTo>
                    <a:pt x="296375" y="682669"/>
                  </a:lnTo>
                  <a:lnTo>
                    <a:pt x="251751" y="673549"/>
                  </a:lnTo>
                  <a:lnTo>
                    <a:pt x="209436" y="658850"/>
                  </a:lnTo>
                  <a:lnTo>
                    <a:pt x="169841" y="638979"/>
                  </a:lnTo>
                  <a:lnTo>
                    <a:pt x="133373" y="614345"/>
                  </a:lnTo>
                  <a:lnTo>
                    <a:pt x="100441" y="585358"/>
                  </a:lnTo>
                  <a:lnTo>
                    <a:pt x="71454" y="552426"/>
                  </a:lnTo>
                  <a:lnTo>
                    <a:pt x="46820" y="515958"/>
                  </a:lnTo>
                  <a:lnTo>
                    <a:pt x="26949" y="476363"/>
                  </a:lnTo>
                  <a:lnTo>
                    <a:pt x="12250" y="434048"/>
                  </a:lnTo>
                  <a:lnTo>
                    <a:pt x="3130" y="389424"/>
                  </a:lnTo>
                  <a:lnTo>
                    <a:pt x="0" y="342900"/>
                  </a:lnTo>
                  <a:close/>
                </a:path>
                <a:path w="3810000" h="685800">
                  <a:moveTo>
                    <a:pt x="3124200" y="342900"/>
                  </a:moveTo>
                  <a:lnTo>
                    <a:pt x="3127330" y="296375"/>
                  </a:lnTo>
                  <a:lnTo>
                    <a:pt x="3136450" y="251751"/>
                  </a:lnTo>
                  <a:lnTo>
                    <a:pt x="3151149" y="209436"/>
                  </a:lnTo>
                  <a:lnTo>
                    <a:pt x="3171020" y="169841"/>
                  </a:lnTo>
                  <a:lnTo>
                    <a:pt x="3195654" y="133373"/>
                  </a:lnTo>
                  <a:lnTo>
                    <a:pt x="3224641" y="100441"/>
                  </a:lnTo>
                  <a:lnTo>
                    <a:pt x="3257573" y="71454"/>
                  </a:lnTo>
                  <a:lnTo>
                    <a:pt x="3294041" y="46820"/>
                  </a:lnTo>
                  <a:lnTo>
                    <a:pt x="3333636" y="26949"/>
                  </a:lnTo>
                  <a:lnTo>
                    <a:pt x="3375951" y="12250"/>
                  </a:lnTo>
                  <a:lnTo>
                    <a:pt x="3420575" y="3130"/>
                  </a:lnTo>
                  <a:lnTo>
                    <a:pt x="3467100" y="0"/>
                  </a:lnTo>
                  <a:lnTo>
                    <a:pt x="3513624" y="3130"/>
                  </a:lnTo>
                  <a:lnTo>
                    <a:pt x="3558248" y="12250"/>
                  </a:lnTo>
                  <a:lnTo>
                    <a:pt x="3600563" y="26949"/>
                  </a:lnTo>
                  <a:lnTo>
                    <a:pt x="3640158" y="46820"/>
                  </a:lnTo>
                  <a:lnTo>
                    <a:pt x="3676626" y="71454"/>
                  </a:lnTo>
                  <a:lnTo>
                    <a:pt x="3709558" y="100441"/>
                  </a:lnTo>
                  <a:lnTo>
                    <a:pt x="3738545" y="133373"/>
                  </a:lnTo>
                  <a:lnTo>
                    <a:pt x="3763179" y="169841"/>
                  </a:lnTo>
                  <a:lnTo>
                    <a:pt x="3783050" y="209436"/>
                  </a:lnTo>
                  <a:lnTo>
                    <a:pt x="3797749" y="251751"/>
                  </a:lnTo>
                  <a:lnTo>
                    <a:pt x="3806869" y="296375"/>
                  </a:lnTo>
                  <a:lnTo>
                    <a:pt x="3810000" y="342900"/>
                  </a:lnTo>
                  <a:lnTo>
                    <a:pt x="3806869" y="389424"/>
                  </a:lnTo>
                  <a:lnTo>
                    <a:pt x="3797749" y="434048"/>
                  </a:lnTo>
                  <a:lnTo>
                    <a:pt x="3783050" y="476363"/>
                  </a:lnTo>
                  <a:lnTo>
                    <a:pt x="3763179" y="515958"/>
                  </a:lnTo>
                  <a:lnTo>
                    <a:pt x="3738545" y="552426"/>
                  </a:lnTo>
                  <a:lnTo>
                    <a:pt x="3709558" y="585358"/>
                  </a:lnTo>
                  <a:lnTo>
                    <a:pt x="3676626" y="614345"/>
                  </a:lnTo>
                  <a:lnTo>
                    <a:pt x="3640158" y="638979"/>
                  </a:lnTo>
                  <a:lnTo>
                    <a:pt x="3600563" y="658850"/>
                  </a:lnTo>
                  <a:lnTo>
                    <a:pt x="3558248" y="673549"/>
                  </a:lnTo>
                  <a:lnTo>
                    <a:pt x="3513624" y="682669"/>
                  </a:lnTo>
                  <a:lnTo>
                    <a:pt x="3467100" y="685800"/>
                  </a:lnTo>
                  <a:lnTo>
                    <a:pt x="3420575" y="682669"/>
                  </a:lnTo>
                  <a:lnTo>
                    <a:pt x="3375951" y="673549"/>
                  </a:lnTo>
                  <a:lnTo>
                    <a:pt x="3333636" y="658850"/>
                  </a:lnTo>
                  <a:lnTo>
                    <a:pt x="3294041" y="638979"/>
                  </a:lnTo>
                  <a:lnTo>
                    <a:pt x="3257573" y="614345"/>
                  </a:lnTo>
                  <a:lnTo>
                    <a:pt x="3224641" y="585358"/>
                  </a:lnTo>
                  <a:lnTo>
                    <a:pt x="3195654" y="552426"/>
                  </a:lnTo>
                  <a:lnTo>
                    <a:pt x="3171020" y="515958"/>
                  </a:lnTo>
                  <a:lnTo>
                    <a:pt x="3151149" y="476363"/>
                  </a:lnTo>
                  <a:lnTo>
                    <a:pt x="3136450" y="434048"/>
                  </a:lnTo>
                  <a:lnTo>
                    <a:pt x="3127330" y="389424"/>
                  </a:lnTo>
                  <a:lnTo>
                    <a:pt x="3124200" y="3429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53000" y="1536700"/>
              <a:ext cx="2438400" cy="127000"/>
            </a:xfrm>
            <a:custGeom>
              <a:avLst/>
              <a:gdLst/>
              <a:ahLst/>
              <a:cxnLst/>
              <a:rect l="l" t="t" r="r" b="b"/>
              <a:pathLst>
                <a:path w="2438400" h="127000">
                  <a:moveTo>
                    <a:pt x="2311400" y="0"/>
                  </a:moveTo>
                  <a:lnTo>
                    <a:pt x="2311400" y="127000"/>
                  </a:lnTo>
                  <a:lnTo>
                    <a:pt x="2425700" y="69850"/>
                  </a:lnTo>
                  <a:lnTo>
                    <a:pt x="2324100" y="69850"/>
                  </a:lnTo>
                  <a:lnTo>
                    <a:pt x="2324100" y="57150"/>
                  </a:lnTo>
                  <a:lnTo>
                    <a:pt x="2425700" y="57150"/>
                  </a:lnTo>
                  <a:lnTo>
                    <a:pt x="2311400" y="0"/>
                  </a:lnTo>
                  <a:close/>
                </a:path>
                <a:path w="2438400" h="127000">
                  <a:moveTo>
                    <a:pt x="23114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2311400" y="69850"/>
                  </a:lnTo>
                  <a:lnTo>
                    <a:pt x="2311400" y="57150"/>
                  </a:lnTo>
                  <a:close/>
                </a:path>
                <a:path w="2438400" h="127000">
                  <a:moveTo>
                    <a:pt x="2425700" y="57150"/>
                  </a:moveTo>
                  <a:lnTo>
                    <a:pt x="2324100" y="57150"/>
                  </a:lnTo>
                  <a:lnTo>
                    <a:pt x="2324100" y="69850"/>
                  </a:lnTo>
                  <a:lnTo>
                    <a:pt x="2425700" y="69850"/>
                  </a:lnTo>
                  <a:lnTo>
                    <a:pt x="2438400" y="63500"/>
                  </a:lnTo>
                  <a:lnTo>
                    <a:pt x="24257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406205" y="1246985"/>
            <a:ext cx="396240" cy="568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3550" i="1" spc="-40" dirty="0">
                <a:latin typeface="Times New Roman"/>
                <a:cs typeface="Times New Roman"/>
              </a:rPr>
              <a:t>q</a:t>
            </a:r>
            <a:r>
              <a:rPr sz="4425" i="1" spc="-60" baseline="-16949" dirty="0">
                <a:latin typeface="Times New Roman"/>
                <a:cs typeface="Times New Roman"/>
              </a:rPr>
              <a:t>i</a:t>
            </a:r>
            <a:endParaRPr sz="4425" baseline="-16949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86045" y="1206662"/>
            <a:ext cx="481330" cy="572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3550" i="1" spc="-15" dirty="0">
                <a:latin typeface="Times New Roman"/>
                <a:cs typeface="Times New Roman"/>
              </a:rPr>
              <a:t>q</a:t>
            </a:r>
            <a:r>
              <a:rPr sz="3550" i="1" spc="-280" dirty="0">
                <a:latin typeface="Times New Roman"/>
                <a:cs typeface="Times New Roman"/>
              </a:rPr>
              <a:t> </a:t>
            </a:r>
            <a:r>
              <a:rPr sz="4425" i="1" spc="-7" baseline="-16949" dirty="0">
                <a:latin typeface="Times New Roman"/>
                <a:cs typeface="Times New Roman"/>
              </a:rPr>
              <a:t>j</a:t>
            </a:r>
            <a:endParaRPr sz="4425" baseline="-16949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34906" y="1143062"/>
            <a:ext cx="900155" cy="443357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161839" y="1016181"/>
            <a:ext cx="2049780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03350" algn="l"/>
              </a:tabLst>
            </a:pPr>
            <a:r>
              <a:rPr i="1" spc="60" dirty="0">
                <a:latin typeface="Times New Roman"/>
                <a:cs typeface="Times New Roman"/>
              </a:rPr>
              <a:t>a</a:t>
            </a:r>
            <a:r>
              <a:rPr spc="20" dirty="0"/>
              <a:t>,</a:t>
            </a:r>
            <a:r>
              <a:rPr spc="90" dirty="0"/>
              <a:t> </a:t>
            </a:r>
            <a:r>
              <a:rPr i="1" spc="50" dirty="0">
                <a:latin typeface="Times New Roman"/>
                <a:cs typeface="Times New Roman"/>
              </a:rPr>
              <a:t>B</a:t>
            </a:r>
            <a:r>
              <a:rPr i="1" dirty="0">
                <a:latin typeface="Times New Roman"/>
                <a:cs typeface="Times New Roman"/>
              </a:rPr>
              <a:t>	</a:t>
            </a:r>
            <a:r>
              <a:rPr i="1" spc="-15" dirty="0">
                <a:latin typeface="Times New Roman"/>
                <a:cs typeface="Times New Roman"/>
              </a:rPr>
              <a:t>CD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321175" y="4920381"/>
            <a:ext cx="3767454" cy="568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  <a:tabLst>
                <a:tab pos="2783205" algn="l"/>
              </a:tabLst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For</a:t>
            </a:r>
            <a:r>
              <a:rPr sz="3200" spc="-2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all sta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t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es	</a:t>
            </a:r>
            <a:r>
              <a:rPr sz="5325" i="1" spc="7" baseline="16431" dirty="0">
                <a:latin typeface="Times New Roman"/>
                <a:cs typeface="Times New Roman"/>
              </a:rPr>
              <a:t>q</a:t>
            </a:r>
            <a:r>
              <a:rPr sz="4425" i="1" spc="15" baseline="2824" dirty="0">
                <a:latin typeface="Times New Roman"/>
                <a:cs typeface="Times New Roman"/>
              </a:rPr>
              <a:t>k</a:t>
            </a:r>
            <a:r>
              <a:rPr sz="4425" i="1" spc="-292" baseline="2824" dirty="0">
                <a:latin typeface="Times New Roman"/>
                <a:cs typeface="Times New Roman"/>
              </a:rPr>
              <a:t> </a:t>
            </a:r>
            <a:r>
              <a:rPr sz="5325" spc="7" baseline="16431" dirty="0">
                <a:latin typeface="Times New Roman"/>
                <a:cs typeface="Times New Roman"/>
              </a:rPr>
              <a:t>,</a:t>
            </a:r>
            <a:r>
              <a:rPr sz="5325" spc="-772" baseline="16431" dirty="0">
                <a:latin typeface="Times New Roman"/>
                <a:cs typeface="Times New Roman"/>
              </a:rPr>
              <a:t> </a:t>
            </a:r>
            <a:r>
              <a:rPr sz="5325" i="1" spc="-135" baseline="16431" dirty="0">
                <a:latin typeface="Times New Roman"/>
                <a:cs typeface="Times New Roman"/>
              </a:rPr>
              <a:t>q</a:t>
            </a:r>
            <a:r>
              <a:rPr sz="4425" i="1" spc="7" baseline="2824" dirty="0">
                <a:latin typeface="Times New Roman"/>
                <a:cs typeface="Times New Roman"/>
              </a:rPr>
              <a:t>l</a:t>
            </a:r>
            <a:endParaRPr sz="4425" baseline="2824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95600" y="609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581400" y="603250"/>
            <a:ext cx="2825750" cy="698500"/>
            <a:chOff x="3581400" y="603250"/>
            <a:chExt cx="2825750" cy="698500"/>
          </a:xfrm>
        </p:grpSpPr>
        <p:sp>
          <p:nvSpPr>
            <p:cNvPr id="4" name="object 4"/>
            <p:cNvSpPr/>
            <p:nvPr/>
          </p:nvSpPr>
          <p:spPr>
            <a:xfrm>
              <a:off x="5715000" y="609600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342900"/>
                  </a:moveTo>
                  <a:lnTo>
                    <a:pt x="3130" y="296375"/>
                  </a:lnTo>
                  <a:lnTo>
                    <a:pt x="12250" y="251751"/>
                  </a:lnTo>
                  <a:lnTo>
                    <a:pt x="26949" y="209436"/>
                  </a:lnTo>
                  <a:lnTo>
                    <a:pt x="46820" y="169841"/>
                  </a:lnTo>
                  <a:lnTo>
                    <a:pt x="71454" y="133373"/>
                  </a:lnTo>
                  <a:lnTo>
                    <a:pt x="100441" y="100441"/>
                  </a:lnTo>
                  <a:lnTo>
                    <a:pt x="133373" y="71454"/>
                  </a:lnTo>
                  <a:lnTo>
                    <a:pt x="169841" y="46820"/>
                  </a:lnTo>
                  <a:lnTo>
                    <a:pt x="209436" y="26949"/>
                  </a:lnTo>
                  <a:lnTo>
                    <a:pt x="251751" y="12250"/>
                  </a:lnTo>
                  <a:lnTo>
                    <a:pt x="296375" y="3130"/>
                  </a:lnTo>
                  <a:lnTo>
                    <a:pt x="342900" y="0"/>
                  </a:lnTo>
                  <a:lnTo>
                    <a:pt x="389424" y="3130"/>
                  </a:lnTo>
                  <a:lnTo>
                    <a:pt x="434048" y="12250"/>
                  </a:lnTo>
                  <a:lnTo>
                    <a:pt x="476363" y="26949"/>
                  </a:lnTo>
                  <a:lnTo>
                    <a:pt x="515958" y="46820"/>
                  </a:lnTo>
                  <a:lnTo>
                    <a:pt x="552426" y="71454"/>
                  </a:lnTo>
                  <a:lnTo>
                    <a:pt x="585358" y="100441"/>
                  </a:lnTo>
                  <a:lnTo>
                    <a:pt x="614345" y="133373"/>
                  </a:lnTo>
                  <a:lnTo>
                    <a:pt x="638979" y="169841"/>
                  </a:lnTo>
                  <a:lnTo>
                    <a:pt x="658850" y="209436"/>
                  </a:lnTo>
                  <a:lnTo>
                    <a:pt x="673549" y="251751"/>
                  </a:lnTo>
                  <a:lnTo>
                    <a:pt x="682669" y="296375"/>
                  </a:lnTo>
                  <a:lnTo>
                    <a:pt x="685800" y="342900"/>
                  </a:lnTo>
                  <a:lnTo>
                    <a:pt x="682669" y="389424"/>
                  </a:lnTo>
                  <a:lnTo>
                    <a:pt x="673549" y="434048"/>
                  </a:lnTo>
                  <a:lnTo>
                    <a:pt x="658850" y="476363"/>
                  </a:lnTo>
                  <a:lnTo>
                    <a:pt x="638979" y="515958"/>
                  </a:lnTo>
                  <a:lnTo>
                    <a:pt x="614345" y="552426"/>
                  </a:lnTo>
                  <a:lnTo>
                    <a:pt x="585358" y="585358"/>
                  </a:lnTo>
                  <a:lnTo>
                    <a:pt x="552426" y="614345"/>
                  </a:lnTo>
                  <a:lnTo>
                    <a:pt x="515958" y="638979"/>
                  </a:lnTo>
                  <a:lnTo>
                    <a:pt x="476363" y="658850"/>
                  </a:lnTo>
                  <a:lnTo>
                    <a:pt x="434048" y="673549"/>
                  </a:lnTo>
                  <a:lnTo>
                    <a:pt x="389424" y="682669"/>
                  </a:lnTo>
                  <a:lnTo>
                    <a:pt x="342900" y="685800"/>
                  </a:lnTo>
                  <a:lnTo>
                    <a:pt x="296375" y="682669"/>
                  </a:lnTo>
                  <a:lnTo>
                    <a:pt x="251751" y="673549"/>
                  </a:lnTo>
                  <a:lnTo>
                    <a:pt x="209436" y="658850"/>
                  </a:lnTo>
                  <a:lnTo>
                    <a:pt x="169841" y="638979"/>
                  </a:lnTo>
                  <a:lnTo>
                    <a:pt x="133373" y="614345"/>
                  </a:lnTo>
                  <a:lnTo>
                    <a:pt x="100441" y="585358"/>
                  </a:lnTo>
                  <a:lnTo>
                    <a:pt x="71454" y="552426"/>
                  </a:lnTo>
                  <a:lnTo>
                    <a:pt x="46820" y="515958"/>
                  </a:lnTo>
                  <a:lnTo>
                    <a:pt x="26949" y="476363"/>
                  </a:lnTo>
                  <a:lnTo>
                    <a:pt x="12250" y="434048"/>
                  </a:lnTo>
                  <a:lnTo>
                    <a:pt x="3130" y="389424"/>
                  </a:lnTo>
                  <a:lnTo>
                    <a:pt x="0" y="3429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81400" y="927100"/>
              <a:ext cx="2133600" cy="127000"/>
            </a:xfrm>
            <a:custGeom>
              <a:avLst/>
              <a:gdLst/>
              <a:ahLst/>
              <a:cxnLst/>
              <a:rect l="l" t="t" r="r" b="b"/>
              <a:pathLst>
                <a:path w="2133600" h="127000">
                  <a:moveTo>
                    <a:pt x="2006600" y="0"/>
                  </a:moveTo>
                  <a:lnTo>
                    <a:pt x="2006600" y="127000"/>
                  </a:lnTo>
                  <a:lnTo>
                    <a:pt x="2120900" y="69850"/>
                  </a:lnTo>
                  <a:lnTo>
                    <a:pt x="2019300" y="69850"/>
                  </a:lnTo>
                  <a:lnTo>
                    <a:pt x="2019300" y="57150"/>
                  </a:lnTo>
                  <a:lnTo>
                    <a:pt x="2120900" y="57150"/>
                  </a:lnTo>
                  <a:lnTo>
                    <a:pt x="2006600" y="0"/>
                  </a:lnTo>
                  <a:close/>
                </a:path>
                <a:path w="2133600" h="127000">
                  <a:moveTo>
                    <a:pt x="20066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2006600" y="69850"/>
                  </a:lnTo>
                  <a:lnTo>
                    <a:pt x="2006600" y="57150"/>
                  </a:lnTo>
                  <a:close/>
                </a:path>
                <a:path w="2133600" h="127000">
                  <a:moveTo>
                    <a:pt x="2120900" y="57150"/>
                  </a:moveTo>
                  <a:lnTo>
                    <a:pt x="2019300" y="57150"/>
                  </a:lnTo>
                  <a:lnTo>
                    <a:pt x="2019300" y="69850"/>
                  </a:lnTo>
                  <a:lnTo>
                    <a:pt x="2120900" y="69850"/>
                  </a:lnTo>
                  <a:lnTo>
                    <a:pt x="2133600" y="63500"/>
                  </a:lnTo>
                  <a:lnTo>
                    <a:pt x="21209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022600" y="621394"/>
            <a:ext cx="46037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600" i="1" spc="-145" dirty="0">
                <a:latin typeface="Times New Roman"/>
                <a:cs typeface="Times New Roman"/>
              </a:rPr>
              <a:t>q</a:t>
            </a:r>
            <a:r>
              <a:rPr sz="4500" spc="-217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16510" y="621394"/>
            <a:ext cx="48577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600" i="1" spc="-40" dirty="0">
                <a:latin typeface="Times New Roman"/>
                <a:cs typeface="Times New Roman"/>
              </a:rPr>
              <a:t>q</a:t>
            </a:r>
            <a:r>
              <a:rPr sz="4500" spc="-60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46546" y="329506"/>
            <a:ext cx="37147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0" dirty="0">
                <a:latin typeface="Times New Roman"/>
                <a:cs typeface="Times New Roman"/>
              </a:rPr>
              <a:t>a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317273" y="444501"/>
            <a:ext cx="1220470" cy="459740"/>
            <a:chOff x="4317273" y="444501"/>
            <a:chExt cx="1220470" cy="45974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17273" y="444501"/>
              <a:ext cx="507350" cy="45957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85357" y="444501"/>
              <a:ext cx="851783" cy="45957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43396" y="444501"/>
              <a:ext cx="293744" cy="459577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450850" y="2133600"/>
            <a:ext cx="2832100" cy="1225550"/>
            <a:chOff x="450850" y="2133600"/>
            <a:chExt cx="2832100" cy="1225550"/>
          </a:xfrm>
        </p:grpSpPr>
        <p:sp>
          <p:nvSpPr>
            <p:cNvPr id="14" name="object 14"/>
            <p:cNvSpPr/>
            <p:nvPr/>
          </p:nvSpPr>
          <p:spPr>
            <a:xfrm>
              <a:off x="457200" y="2743200"/>
              <a:ext cx="2819400" cy="609600"/>
            </a:xfrm>
            <a:custGeom>
              <a:avLst/>
              <a:gdLst/>
              <a:ahLst/>
              <a:cxnLst/>
              <a:rect l="l" t="t" r="r" b="b"/>
              <a:pathLst>
                <a:path w="2819400" h="609600">
                  <a:moveTo>
                    <a:pt x="0" y="609600"/>
                  </a:moveTo>
                  <a:lnTo>
                    <a:pt x="2819400" y="609600"/>
                  </a:lnTo>
                  <a:lnTo>
                    <a:pt x="2819400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00200" y="2743200"/>
              <a:ext cx="533400" cy="609600"/>
            </a:xfrm>
            <a:custGeom>
              <a:avLst/>
              <a:gdLst/>
              <a:ahLst/>
              <a:cxnLst/>
              <a:rect l="l" t="t" r="r" b="b"/>
              <a:pathLst>
                <a:path w="533400" h="609600">
                  <a:moveTo>
                    <a:pt x="0" y="0"/>
                  </a:moveTo>
                  <a:lnTo>
                    <a:pt x="0" y="609600"/>
                  </a:lnTo>
                </a:path>
                <a:path w="533400" h="609600">
                  <a:moveTo>
                    <a:pt x="533400" y="0"/>
                  </a:moveTo>
                  <a:lnTo>
                    <a:pt x="533400" y="6096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08100" y="2133600"/>
              <a:ext cx="127000" cy="609600"/>
            </a:xfrm>
            <a:custGeom>
              <a:avLst/>
              <a:gdLst/>
              <a:ahLst/>
              <a:cxnLst/>
              <a:rect l="l" t="t" r="r" b="b"/>
              <a:pathLst>
                <a:path w="127000" h="609600">
                  <a:moveTo>
                    <a:pt x="57150" y="482600"/>
                  </a:moveTo>
                  <a:lnTo>
                    <a:pt x="0" y="482600"/>
                  </a:lnTo>
                  <a:lnTo>
                    <a:pt x="63500" y="609600"/>
                  </a:lnTo>
                  <a:lnTo>
                    <a:pt x="120650" y="495300"/>
                  </a:lnTo>
                  <a:lnTo>
                    <a:pt x="57150" y="495300"/>
                  </a:lnTo>
                  <a:lnTo>
                    <a:pt x="57150" y="482600"/>
                  </a:lnTo>
                  <a:close/>
                </a:path>
                <a:path w="127000" h="609600">
                  <a:moveTo>
                    <a:pt x="69850" y="0"/>
                  </a:moveTo>
                  <a:lnTo>
                    <a:pt x="57150" y="0"/>
                  </a:lnTo>
                  <a:lnTo>
                    <a:pt x="57150" y="495300"/>
                  </a:lnTo>
                  <a:lnTo>
                    <a:pt x="69850" y="495300"/>
                  </a:lnTo>
                  <a:lnTo>
                    <a:pt x="69850" y="0"/>
                  </a:lnTo>
                  <a:close/>
                </a:path>
                <a:path w="127000" h="609600">
                  <a:moveTo>
                    <a:pt x="127000" y="482600"/>
                  </a:moveTo>
                  <a:lnTo>
                    <a:pt x="69850" y="482600"/>
                  </a:lnTo>
                  <a:lnTo>
                    <a:pt x="69850" y="495300"/>
                  </a:lnTo>
                  <a:lnTo>
                    <a:pt x="120650" y="495300"/>
                  </a:lnTo>
                  <a:lnTo>
                    <a:pt x="127000" y="4826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5708650" y="2133600"/>
            <a:ext cx="2832100" cy="1225550"/>
            <a:chOff x="5708650" y="2133600"/>
            <a:chExt cx="2832100" cy="1225550"/>
          </a:xfrm>
        </p:grpSpPr>
        <p:sp>
          <p:nvSpPr>
            <p:cNvPr id="18" name="object 18"/>
            <p:cNvSpPr/>
            <p:nvPr/>
          </p:nvSpPr>
          <p:spPr>
            <a:xfrm>
              <a:off x="5715000" y="2743200"/>
              <a:ext cx="2819400" cy="609600"/>
            </a:xfrm>
            <a:custGeom>
              <a:avLst/>
              <a:gdLst/>
              <a:ahLst/>
              <a:cxnLst/>
              <a:rect l="l" t="t" r="r" b="b"/>
              <a:pathLst>
                <a:path w="2819400" h="609600">
                  <a:moveTo>
                    <a:pt x="0" y="609600"/>
                  </a:moveTo>
                  <a:lnTo>
                    <a:pt x="2819400" y="609600"/>
                  </a:lnTo>
                  <a:lnTo>
                    <a:pt x="2819400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858000" y="2743200"/>
              <a:ext cx="533400" cy="609600"/>
            </a:xfrm>
            <a:custGeom>
              <a:avLst/>
              <a:gdLst/>
              <a:ahLst/>
              <a:cxnLst/>
              <a:rect l="l" t="t" r="r" b="b"/>
              <a:pathLst>
                <a:path w="533400" h="609600">
                  <a:moveTo>
                    <a:pt x="0" y="0"/>
                  </a:moveTo>
                  <a:lnTo>
                    <a:pt x="0" y="609600"/>
                  </a:lnTo>
                </a:path>
                <a:path w="533400" h="609600">
                  <a:moveTo>
                    <a:pt x="533400" y="0"/>
                  </a:moveTo>
                  <a:lnTo>
                    <a:pt x="533400" y="6096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023100" y="2133600"/>
              <a:ext cx="127000" cy="609600"/>
            </a:xfrm>
            <a:custGeom>
              <a:avLst/>
              <a:gdLst/>
              <a:ahLst/>
              <a:cxnLst/>
              <a:rect l="l" t="t" r="r" b="b"/>
              <a:pathLst>
                <a:path w="127000" h="609600">
                  <a:moveTo>
                    <a:pt x="57150" y="482600"/>
                  </a:moveTo>
                  <a:lnTo>
                    <a:pt x="0" y="482600"/>
                  </a:lnTo>
                  <a:lnTo>
                    <a:pt x="63500" y="609600"/>
                  </a:lnTo>
                  <a:lnTo>
                    <a:pt x="120650" y="495300"/>
                  </a:lnTo>
                  <a:lnTo>
                    <a:pt x="57150" y="495300"/>
                  </a:lnTo>
                  <a:lnTo>
                    <a:pt x="57150" y="482600"/>
                  </a:lnTo>
                  <a:close/>
                </a:path>
                <a:path w="127000" h="609600">
                  <a:moveTo>
                    <a:pt x="69850" y="0"/>
                  </a:moveTo>
                  <a:lnTo>
                    <a:pt x="57150" y="0"/>
                  </a:lnTo>
                  <a:lnTo>
                    <a:pt x="57150" y="495300"/>
                  </a:lnTo>
                  <a:lnTo>
                    <a:pt x="69850" y="495300"/>
                  </a:lnTo>
                  <a:lnTo>
                    <a:pt x="69850" y="0"/>
                  </a:lnTo>
                  <a:close/>
                </a:path>
                <a:path w="127000" h="609600">
                  <a:moveTo>
                    <a:pt x="127000" y="482600"/>
                  </a:moveTo>
                  <a:lnTo>
                    <a:pt x="69850" y="482600"/>
                  </a:lnTo>
                  <a:lnTo>
                    <a:pt x="69850" y="495300"/>
                  </a:lnTo>
                  <a:lnTo>
                    <a:pt x="120650" y="495300"/>
                  </a:lnTo>
                  <a:lnTo>
                    <a:pt x="127000" y="4826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3452876" y="4803775"/>
            <a:ext cx="2491105" cy="1090930"/>
            <a:chOff x="3452876" y="4803775"/>
            <a:chExt cx="2491105" cy="1090930"/>
          </a:xfrm>
        </p:grpSpPr>
        <p:sp>
          <p:nvSpPr>
            <p:cNvPr id="22" name="object 22"/>
            <p:cNvSpPr/>
            <p:nvPr/>
          </p:nvSpPr>
          <p:spPr>
            <a:xfrm>
              <a:off x="3459226" y="4810125"/>
              <a:ext cx="2478405" cy="1078230"/>
            </a:xfrm>
            <a:custGeom>
              <a:avLst/>
              <a:gdLst/>
              <a:ahLst/>
              <a:cxnLst/>
              <a:rect l="l" t="t" r="r" b="b"/>
              <a:pathLst>
                <a:path w="2478404" h="1078229">
                  <a:moveTo>
                    <a:pt x="1858518" y="0"/>
                  </a:moveTo>
                  <a:lnTo>
                    <a:pt x="1858518" y="269494"/>
                  </a:lnTo>
                  <a:lnTo>
                    <a:pt x="0" y="269494"/>
                  </a:lnTo>
                  <a:lnTo>
                    <a:pt x="0" y="808431"/>
                  </a:lnTo>
                  <a:lnTo>
                    <a:pt x="1858518" y="808431"/>
                  </a:lnTo>
                  <a:lnTo>
                    <a:pt x="1858518" y="1077912"/>
                  </a:lnTo>
                  <a:lnTo>
                    <a:pt x="2478024" y="538988"/>
                  </a:lnTo>
                  <a:lnTo>
                    <a:pt x="1858518" y="0"/>
                  </a:lnTo>
                  <a:close/>
                </a:path>
              </a:pathLst>
            </a:custGeom>
            <a:solidFill>
              <a:srgbClr val="99CC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459226" y="4810125"/>
              <a:ext cx="2478405" cy="1078230"/>
            </a:xfrm>
            <a:custGeom>
              <a:avLst/>
              <a:gdLst/>
              <a:ahLst/>
              <a:cxnLst/>
              <a:rect l="l" t="t" r="r" b="b"/>
              <a:pathLst>
                <a:path w="2478404" h="1078229">
                  <a:moveTo>
                    <a:pt x="0" y="269494"/>
                  </a:moveTo>
                  <a:lnTo>
                    <a:pt x="1858518" y="269494"/>
                  </a:lnTo>
                  <a:lnTo>
                    <a:pt x="1858518" y="0"/>
                  </a:lnTo>
                  <a:lnTo>
                    <a:pt x="2478024" y="538988"/>
                  </a:lnTo>
                  <a:lnTo>
                    <a:pt x="1858518" y="1077912"/>
                  </a:lnTo>
                  <a:lnTo>
                    <a:pt x="1858518" y="808431"/>
                  </a:lnTo>
                  <a:lnTo>
                    <a:pt x="0" y="808431"/>
                  </a:lnTo>
                  <a:lnTo>
                    <a:pt x="0" y="26949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531234" y="5072253"/>
            <a:ext cx="20256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No</a:t>
            </a:r>
            <a:r>
              <a:rPr sz="3200" spc="-9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Change</a:t>
            </a:r>
            <a:endParaRPr sz="3200">
              <a:latin typeface="Comic Sans MS"/>
              <a:cs typeface="Comic Sans MS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831850" y="4641850"/>
            <a:ext cx="850900" cy="1993900"/>
            <a:chOff x="831850" y="4641850"/>
            <a:chExt cx="850900" cy="1993900"/>
          </a:xfrm>
        </p:grpSpPr>
        <p:sp>
          <p:nvSpPr>
            <p:cNvPr id="26" name="object 26"/>
            <p:cNvSpPr/>
            <p:nvPr/>
          </p:nvSpPr>
          <p:spPr>
            <a:xfrm>
              <a:off x="838200" y="4648200"/>
              <a:ext cx="838200" cy="1981200"/>
            </a:xfrm>
            <a:custGeom>
              <a:avLst/>
              <a:gdLst/>
              <a:ahLst/>
              <a:cxnLst/>
              <a:rect l="l" t="t" r="r" b="b"/>
              <a:pathLst>
                <a:path w="838200" h="1981200">
                  <a:moveTo>
                    <a:pt x="0" y="1981200"/>
                  </a:moveTo>
                  <a:lnTo>
                    <a:pt x="838200" y="1981200"/>
                  </a:lnTo>
                  <a:lnTo>
                    <a:pt x="838200" y="0"/>
                  </a:lnTo>
                  <a:lnTo>
                    <a:pt x="0" y="0"/>
                  </a:lnTo>
                  <a:lnTo>
                    <a:pt x="0" y="19812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38200" y="5181600"/>
              <a:ext cx="838200" cy="0"/>
            </a:xfrm>
            <a:custGeom>
              <a:avLst/>
              <a:gdLst/>
              <a:ahLst/>
              <a:cxnLst/>
              <a:rect l="l" t="t" r="r" b="b"/>
              <a:pathLst>
                <a:path w="838200">
                  <a:moveTo>
                    <a:pt x="0" y="0"/>
                  </a:moveTo>
                  <a:lnTo>
                    <a:pt x="8382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143235" y="45829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38200" y="5715000"/>
            <a:ext cx="838200" cy="457200"/>
          </a:xfrm>
          <a:custGeom>
            <a:avLst/>
            <a:gdLst/>
            <a:ahLst/>
            <a:cxnLst/>
            <a:rect l="l" t="t" r="r" b="b"/>
            <a:pathLst>
              <a:path w="838200" h="457200">
                <a:moveTo>
                  <a:pt x="0" y="0"/>
                </a:moveTo>
                <a:lnTo>
                  <a:pt x="838200" y="0"/>
                </a:lnTo>
              </a:path>
              <a:path w="838200" h="457200">
                <a:moveTo>
                  <a:pt x="0" y="457200"/>
                </a:moveTo>
                <a:lnTo>
                  <a:pt x="838200" y="4572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143235" y="51163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h</a:t>
            </a:r>
            <a:endParaRPr sz="3650">
              <a:latin typeface="Times New Roman"/>
              <a:cs typeface="Times New Roman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6242050" y="4641850"/>
            <a:ext cx="850900" cy="1993900"/>
            <a:chOff x="6242050" y="4641850"/>
            <a:chExt cx="850900" cy="1993900"/>
          </a:xfrm>
        </p:grpSpPr>
        <p:sp>
          <p:nvSpPr>
            <p:cNvPr id="32" name="object 32"/>
            <p:cNvSpPr/>
            <p:nvPr/>
          </p:nvSpPr>
          <p:spPr>
            <a:xfrm>
              <a:off x="6248400" y="4648200"/>
              <a:ext cx="838200" cy="1981200"/>
            </a:xfrm>
            <a:custGeom>
              <a:avLst/>
              <a:gdLst/>
              <a:ahLst/>
              <a:cxnLst/>
              <a:rect l="l" t="t" r="r" b="b"/>
              <a:pathLst>
                <a:path w="838200" h="1981200">
                  <a:moveTo>
                    <a:pt x="0" y="1981200"/>
                  </a:moveTo>
                  <a:lnTo>
                    <a:pt x="838200" y="1981200"/>
                  </a:lnTo>
                  <a:lnTo>
                    <a:pt x="838200" y="0"/>
                  </a:lnTo>
                  <a:lnTo>
                    <a:pt x="0" y="0"/>
                  </a:lnTo>
                  <a:lnTo>
                    <a:pt x="0" y="19812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248400" y="5181600"/>
              <a:ext cx="838200" cy="990600"/>
            </a:xfrm>
            <a:custGeom>
              <a:avLst/>
              <a:gdLst/>
              <a:ahLst/>
              <a:cxnLst/>
              <a:rect l="l" t="t" r="r" b="b"/>
              <a:pathLst>
                <a:path w="838200" h="990600">
                  <a:moveTo>
                    <a:pt x="0" y="0"/>
                  </a:moveTo>
                  <a:lnTo>
                    <a:pt x="838200" y="0"/>
                  </a:lnTo>
                </a:path>
                <a:path w="838200" h="990600">
                  <a:moveTo>
                    <a:pt x="0" y="533400"/>
                  </a:moveTo>
                  <a:lnTo>
                    <a:pt x="838200" y="533400"/>
                  </a:lnTo>
                </a:path>
                <a:path w="838200" h="990600">
                  <a:moveTo>
                    <a:pt x="0" y="990600"/>
                  </a:moveTo>
                  <a:lnTo>
                    <a:pt x="838200" y="9906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6538239" y="4630976"/>
            <a:ext cx="268605" cy="10674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4020"/>
              </a:lnSpc>
              <a:spcBef>
                <a:spcPts val="135"/>
              </a:spcBef>
            </a:pPr>
            <a:r>
              <a:rPr sz="3550" i="1" spc="-45" dirty="0">
                <a:latin typeface="Times New Roman"/>
                <a:cs typeface="Times New Roman"/>
              </a:rPr>
              <a:t>b</a:t>
            </a:r>
            <a:endParaRPr sz="3550">
              <a:latin typeface="Times New Roman"/>
              <a:cs typeface="Times New Roman"/>
            </a:endParaRPr>
          </a:p>
          <a:p>
            <a:pPr marL="27305">
              <a:lnSpc>
                <a:spcPts val="4140"/>
              </a:lnSpc>
            </a:pPr>
            <a:r>
              <a:rPr sz="3650" i="1" spc="-35" dirty="0">
                <a:latin typeface="Times New Roman"/>
                <a:cs typeface="Times New Roman"/>
              </a:rPr>
              <a:t>h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676400" y="4889500"/>
            <a:ext cx="533400" cy="127000"/>
          </a:xfrm>
          <a:custGeom>
            <a:avLst/>
            <a:gdLst/>
            <a:ahLst/>
            <a:cxnLst/>
            <a:rect l="l" t="t" r="r" b="b"/>
            <a:pathLst>
              <a:path w="533400" h="127000">
                <a:moveTo>
                  <a:pt x="127000" y="0"/>
                </a:moveTo>
                <a:lnTo>
                  <a:pt x="0" y="63500"/>
                </a:lnTo>
                <a:lnTo>
                  <a:pt x="127000" y="127000"/>
                </a:lnTo>
                <a:lnTo>
                  <a:pt x="127000" y="69850"/>
                </a:lnTo>
                <a:lnTo>
                  <a:pt x="114300" y="69850"/>
                </a:lnTo>
                <a:lnTo>
                  <a:pt x="114300" y="57150"/>
                </a:lnTo>
                <a:lnTo>
                  <a:pt x="127000" y="57150"/>
                </a:lnTo>
                <a:lnTo>
                  <a:pt x="127000" y="0"/>
                </a:lnTo>
                <a:close/>
              </a:path>
              <a:path w="533400" h="127000">
                <a:moveTo>
                  <a:pt x="127000" y="57150"/>
                </a:moveTo>
                <a:lnTo>
                  <a:pt x="114300" y="57150"/>
                </a:lnTo>
                <a:lnTo>
                  <a:pt x="114300" y="69850"/>
                </a:lnTo>
                <a:lnTo>
                  <a:pt x="127000" y="69850"/>
                </a:lnTo>
                <a:lnTo>
                  <a:pt x="127000" y="57150"/>
                </a:lnTo>
                <a:close/>
              </a:path>
              <a:path w="533400" h="127000">
                <a:moveTo>
                  <a:pt x="533400" y="57150"/>
                </a:moveTo>
                <a:lnTo>
                  <a:pt x="127000" y="57150"/>
                </a:lnTo>
                <a:lnTo>
                  <a:pt x="127000" y="69850"/>
                </a:lnTo>
                <a:lnTo>
                  <a:pt x="533400" y="69850"/>
                </a:lnTo>
                <a:lnTo>
                  <a:pt x="533400" y="571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364994" y="4736972"/>
            <a:ext cx="6489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top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34234" y="6120730"/>
            <a:ext cx="248920" cy="525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979"/>
              </a:lnSpc>
            </a:pPr>
            <a:r>
              <a:rPr sz="3550" spc="-20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544434" y="6120730"/>
            <a:ext cx="248920" cy="525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979"/>
              </a:lnSpc>
            </a:pPr>
            <a:r>
              <a:rPr sz="3550" spc="-20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8739" y="2221814"/>
            <a:ext cx="9740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input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64540" y="4051172"/>
            <a:ext cx="10528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526919"/>
            <a:ext cx="29025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Start</a:t>
            </a:r>
            <a:r>
              <a:rPr sz="3200" spc="-4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Variable: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14870" y="2361803"/>
            <a:ext cx="1783714" cy="6381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4000" spc="110" dirty="0">
                <a:latin typeface="Times New Roman"/>
                <a:cs typeface="Times New Roman"/>
              </a:rPr>
              <a:t>(</a:t>
            </a:r>
            <a:r>
              <a:rPr sz="4000" i="1" spc="-55" dirty="0">
                <a:latin typeface="Times New Roman"/>
                <a:cs typeface="Times New Roman"/>
              </a:rPr>
              <a:t>q</a:t>
            </a:r>
            <a:r>
              <a:rPr sz="4800" i="1" spc="37" baseline="-17361" dirty="0">
                <a:latin typeface="Times New Roman"/>
                <a:cs typeface="Times New Roman"/>
              </a:rPr>
              <a:t>o</a:t>
            </a:r>
            <a:r>
              <a:rPr sz="4800" i="1" spc="-682" baseline="-17361" dirty="0">
                <a:latin typeface="Times New Roman"/>
                <a:cs typeface="Times New Roman"/>
              </a:rPr>
              <a:t> </a:t>
            </a:r>
            <a:r>
              <a:rPr sz="4000" spc="70" dirty="0">
                <a:latin typeface="Times New Roman"/>
                <a:cs typeface="Times New Roman"/>
              </a:rPr>
              <a:t>$</a:t>
            </a:r>
            <a:r>
              <a:rPr sz="4000" i="1" spc="35" dirty="0">
                <a:latin typeface="Times New Roman"/>
                <a:cs typeface="Times New Roman"/>
              </a:rPr>
              <a:t>q</a:t>
            </a:r>
            <a:r>
              <a:rPr sz="4000" i="1" spc="-434" dirty="0">
                <a:latin typeface="Times New Roman"/>
                <a:cs typeface="Times New Roman"/>
              </a:rPr>
              <a:t> </a:t>
            </a:r>
            <a:r>
              <a:rPr sz="4800" i="1" spc="22" baseline="-17361" dirty="0">
                <a:latin typeface="Times New Roman"/>
                <a:cs typeface="Times New Roman"/>
              </a:rPr>
              <a:t>f</a:t>
            </a:r>
            <a:r>
              <a:rPr sz="4800" i="1" spc="494" baseline="-17361" dirty="0">
                <a:latin typeface="Times New Roman"/>
                <a:cs typeface="Times New Roman"/>
              </a:rPr>
              <a:t> </a:t>
            </a:r>
            <a:r>
              <a:rPr sz="4000" spc="20" dirty="0">
                <a:latin typeface="Times New Roman"/>
                <a:cs typeface="Times New Roman"/>
              </a:rPr>
              <a:t>)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24555" y="1752599"/>
            <a:ext cx="3132455" cy="2291080"/>
          </a:xfrm>
          <a:custGeom>
            <a:avLst/>
            <a:gdLst/>
            <a:ahLst/>
            <a:cxnLst/>
            <a:rect l="l" t="t" r="r" b="b"/>
            <a:pathLst>
              <a:path w="3132454" h="2291079">
                <a:moveTo>
                  <a:pt x="995045" y="1295400"/>
                </a:moveTo>
                <a:lnTo>
                  <a:pt x="860298" y="1340358"/>
                </a:lnTo>
                <a:lnTo>
                  <a:pt x="900684" y="1380756"/>
                </a:lnTo>
                <a:lnTo>
                  <a:pt x="0" y="2281555"/>
                </a:lnTo>
                <a:lnTo>
                  <a:pt x="8890" y="2290445"/>
                </a:lnTo>
                <a:lnTo>
                  <a:pt x="909688" y="1389761"/>
                </a:lnTo>
                <a:lnTo>
                  <a:pt x="918692" y="1380756"/>
                </a:lnTo>
                <a:lnTo>
                  <a:pt x="909688" y="1389761"/>
                </a:lnTo>
                <a:lnTo>
                  <a:pt x="950087" y="1430147"/>
                </a:lnTo>
                <a:lnTo>
                  <a:pt x="969568" y="1371727"/>
                </a:lnTo>
                <a:lnTo>
                  <a:pt x="995045" y="1295400"/>
                </a:lnTo>
                <a:close/>
              </a:path>
              <a:path w="3132454" h="2291079">
                <a:moveTo>
                  <a:pt x="1591945" y="482600"/>
                </a:moveTo>
                <a:lnTo>
                  <a:pt x="1534795" y="482600"/>
                </a:lnTo>
                <a:lnTo>
                  <a:pt x="1534795" y="0"/>
                </a:lnTo>
                <a:lnTo>
                  <a:pt x="1522095" y="0"/>
                </a:lnTo>
                <a:lnTo>
                  <a:pt x="1522095" y="482600"/>
                </a:lnTo>
                <a:lnTo>
                  <a:pt x="1464945" y="482600"/>
                </a:lnTo>
                <a:lnTo>
                  <a:pt x="1528445" y="609600"/>
                </a:lnTo>
                <a:lnTo>
                  <a:pt x="1585595" y="495300"/>
                </a:lnTo>
                <a:lnTo>
                  <a:pt x="1591945" y="482600"/>
                </a:lnTo>
                <a:close/>
              </a:path>
              <a:path w="3132454" h="2291079">
                <a:moveTo>
                  <a:pt x="3132442" y="2280920"/>
                </a:moveTo>
                <a:lnTo>
                  <a:pt x="2014855" y="1442720"/>
                </a:lnTo>
                <a:lnTo>
                  <a:pt x="2020570" y="1435100"/>
                </a:lnTo>
                <a:lnTo>
                  <a:pt x="2049145" y="1397000"/>
                </a:lnTo>
                <a:lnTo>
                  <a:pt x="1909445" y="1371600"/>
                </a:lnTo>
                <a:lnTo>
                  <a:pt x="1972945" y="1498600"/>
                </a:lnTo>
                <a:lnTo>
                  <a:pt x="2007235" y="1452892"/>
                </a:lnTo>
                <a:lnTo>
                  <a:pt x="3124835" y="2291080"/>
                </a:lnTo>
                <a:lnTo>
                  <a:pt x="3132442" y="228092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65575" y="1154938"/>
            <a:ext cx="40411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r>
              <a:rPr sz="3200" spc="-3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bottom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 symbol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31594" y="4051172"/>
            <a:ext cx="22282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Start</a:t>
            </a:r>
            <a:r>
              <a:rPr sz="3200" spc="-7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state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23228" y="4127372"/>
            <a:ext cx="20129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final</a:t>
            </a:r>
            <a:r>
              <a:rPr sz="3200" spc="-10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state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828800"/>
            <a:ext cx="8825230" cy="5029200"/>
            <a:chOff x="319087" y="1828800"/>
            <a:chExt cx="8825230" cy="5029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16722" y="3505183"/>
              <a:ext cx="298341" cy="46721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5205" y="3505183"/>
              <a:ext cx="495190" cy="4672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77492" y="3505183"/>
              <a:ext cx="837571" cy="46721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43890" y="189738"/>
            <a:ext cx="17195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Ex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a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mple: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42323" y="3404140"/>
            <a:ext cx="461009" cy="572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50" spc="15" dirty="0">
                <a:latin typeface="Times New Roman"/>
                <a:cs typeface="Times New Roman"/>
              </a:rPr>
              <a:t>,</a:t>
            </a:r>
            <a:r>
              <a:rPr sz="3550" spc="-180" dirty="0">
                <a:latin typeface="Times New Roman"/>
                <a:cs typeface="Times New Roman"/>
              </a:rPr>
              <a:t> </a:t>
            </a:r>
            <a:r>
              <a:rPr sz="3550" spc="3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22575" y="3581400"/>
            <a:ext cx="4797425" cy="762000"/>
          </a:xfrm>
          <a:custGeom>
            <a:avLst/>
            <a:gdLst/>
            <a:ahLst/>
            <a:cxnLst/>
            <a:rect l="l" t="t" r="r" b="b"/>
            <a:pathLst>
              <a:path w="4797425" h="762000">
                <a:moveTo>
                  <a:pt x="0" y="412750"/>
                </a:moveTo>
                <a:lnTo>
                  <a:pt x="3990" y="363324"/>
                </a:lnTo>
                <a:lnTo>
                  <a:pt x="15544" y="316433"/>
                </a:lnTo>
                <a:lnTo>
                  <a:pt x="34032" y="272703"/>
                </a:lnTo>
                <a:lnTo>
                  <a:pt x="58826" y="232765"/>
                </a:lnTo>
                <a:lnTo>
                  <a:pt x="89296" y="197246"/>
                </a:lnTo>
                <a:lnTo>
                  <a:pt x="124815" y="166776"/>
                </a:lnTo>
                <a:lnTo>
                  <a:pt x="164753" y="141982"/>
                </a:lnTo>
                <a:lnTo>
                  <a:pt x="208483" y="123494"/>
                </a:lnTo>
                <a:lnTo>
                  <a:pt x="255374" y="111940"/>
                </a:lnTo>
                <a:lnTo>
                  <a:pt x="304800" y="107950"/>
                </a:lnTo>
                <a:lnTo>
                  <a:pt x="354225" y="111940"/>
                </a:lnTo>
                <a:lnTo>
                  <a:pt x="401116" y="123494"/>
                </a:lnTo>
                <a:lnTo>
                  <a:pt x="444846" y="141982"/>
                </a:lnTo>
                <a:lnTo>
                  <a:pt x="484784" y="166776"/>
                </a:lnTo>
                <a:lnTo>
                  <a:pt x="520303" y="197246"/>
                </a:lnTo>
                <a:lnTo>
                  <a:pt x="550773" y="232765"/>
                </a:lnTo>
                <a:lnTo>
                  <a:pt x="575567" y="272703"/>
                </a:lnTo>
                <a:lnTo>
                  <a:pt x="594055" y="316433"/>
                </a:lnTo>
                <a:lnTo>
                  <a:pt x="605609" y="363324"/>
                </a:lnTo>
                <a:lnTo>
                  <a:pt x="609600" y="412750"/>
                </a:lnTo>
                <a:lnTo>
                  <a:pt x="605609" y="462175"/>
                </a:lnTo>
                <a:lnTo>
                  <a:pt x="594055" y="509066"/>
                </a:lnTo>
                <a:lnTo>
                  <a:pt x="575567" y="552796"/>
                </a:lnTo>
                <a:lnTo>
                  <a:pt x="550773" y="592734"/>
                </a:lnTo>
                <a:lnTo>
                  <a:pt x="520303" y="628253"/>
                </a:lnTo>
                <a:lnTo>
                  <a:pt x="484784" y="658723"/>
                </a:lnTo>
                <a:lnTo>
                  <a:pt x="444846" y="683517"/>
                </a:lnTo>
                <a:lnTo>
                  <a:pt x="401116" y="702005"/>
                </a:lnTo>
                <a:lnTo>
                  <a:pt x="354225" y="713559"/>
                </a:lnTo>
                <a:lnTo>
                  <a:pt x="304800" y="717550"/>
                </a:lnTo>
                <a:lnTo>
                  <a:pt x="255374" y="713559"/>
                </a:lnTo>
                <a:lnTo>
                  <a:pt x="208483" y="702005"/>
                </a:lnTo>
                <a:lnTo>
                  <a:pt x="164753" y="683517"/>
                </a:lnTo>
                <a:lnTo>
                  <a:pt x="124815" y="658723"/>
                </a:lnTo>
                <a:lnTo>
                  <a:pt x="89296" y="628253"/>
                </a:lnTo>
                <a:lnTo>
                  <a:pt x="58826" y="592734"/>
                </a:lnTo>
                <a:lnTo>
                  <a:pt x="34032" y="552796"/>
                </a:lnTo>
                <a:lnTo>
                  <a:pt x="15544" y="509066"/>
                </a:lnTo>
                <a:lnTo>
                  <a:pt x="3990" y="462175"/>
                </a:lnTo>
                <a:lnTo>
                  <a:pt x="0" y="412750"/>
                </a:lnTo>
                <a:close/>
              </a:path>
              <a:path w="4797425" h="762000">
                <a:moveTo>
                  <a:pt x="4111625" y="381000"/>
                </a:moveTo>
                <a:lnTo>
                  <a:pt x="4115615" y="331574"/>
                </a:lnTo>
                <a:lnTo>
                  <a:pt x="4127169" y="284683"/>
                </a:lnTo>
                <a:lnTo>
                  <a:pt x="4145657" y="240953"/>
                </a:lnTo>
                <a:lnTo>
                  <a:pt x="4170451" y="201015"/>
                </a:lnTo>
                <a:lnTo>
                  <a:pt x="4200921" y="165496"/>
                </a:lnTo>
                <a:lnTo>
                  <a:pt x="4236440" y="135026"/>
                </a:lnTo>
                <a:lnTo>
                  <a:pt x="4276378" y="110232"/>
                </a:lnTo>
                <a:lnTo>
                  <a:pt x="4320108" y="91744"/>
                </a:lnTo>
                <a:lnTo>
                  <a:pt x="4366999" y="80190"/>
                </a:lnTo>
                <a:lnTo>
                  <a:pt x="4416425" y="76200"/>
                </a:lnTo>
                <a:lnTo>
                  <a:pt x="4465850" y="80190"/>
                </a:lnTo>
                <a:lnTo>
                  <a:pt x="4512741" y="91744"/>
                </a:lnTo>
                <a:lnTo>
                  <a:pt x="4556471" y="110232"/>
                </a:lnTo>
                <a:lnTo>
                  <a:pt x="4596409" y="135026"/>
                </a:lnTo>
                <a:lnTo>
                  <a:pt x="4631928" y="165496"/>
                </a:lnTo>
                <a:lnTo>
                  <a:pt x="4662398" y="201015"/>
                </a:lnTo>
                <a:lnTo>
                  <a:pt x="4687192" y="240953"/>
                </a:lnTo>
                <a:lnTo>
                  <a:pt x="4705680" y="284683"/>
                </a:lnTo>
                <a:lnTo>
                  <a:pt x="4717234" y="331574"/>
                </a:lnTo>
                <a:lnTo>
                  <a:pt x="4721225" y="381000"/>
                </a:lnTo>
                <a:lnTo>
                  <a:pt x="4717234" y="430425"/>
                </a:lnTo>
                <a:lnTo>
                  <a:pt x="4705680" y="477316"/>
                </a:lnTo>
                <a:lnTo>
                  <a:pt x="4687192" y="521046"/>
                </a:lnTo>
                <a:lnTo>
                  <a:pt x="4662398" y="560984"/>
                </a:lnTo>
                <a:lnTo>
                  <a:pt x="4631928" y="596503"/>
                </a:lnTo>
                <a:lnTo>
                  <a:pt x="4596409" y="626973"/>
                </a:lnTo>
                <a:lnTo>
                  <a:pt x="4556471" y="651767"/>
                </a:lnTo>
                <a:lnTo>
                  <a:pt x="4512741" y="670255"/>
                </a:lnTo>
                <a:lnTo>
                  <a:pt x="4465850" y="681809"/>
                </a:lnTo>
                <a:lnTo>
                  <a:pt x="4416425" y="685800"/>
                </a:lnTo>
                <a:lnTo>
                  <a:pt x="4366999" y="681809"/>
                </a:lnTo>
                <a:lnTo>
                  <a:pt x="4320108" y="670255"/>
                </a:lnTo>
                <a:lnTo>
                  <a:pt x="4276378" y="651767"/>
                </a:lnTo>
                <a:lnTo>
                  <a:pt x="4236440" y="626973"/>
                </a:lnTo>
                <a:lnTo>
                  <a:pt x="4200921" y="596503"/>
                </a:lnTo>
                <a:lnTo>
                  <a:pt x="4170451" y="560984"/>
                </a:lnTo>
                <a:lnTo>
                  <a:pt x="4145657" y="521046"/>
                </a:lnTo>
                <a:lnTo>
                  <a:pt x="4127169" y="477316"/>
                </a:lnTo>
                <a:lnTo>
                  <a:pt x="4115615" y="430425"/>
                </a:lnTo>
                <a:lnTo>
                  <a:pt x="4111625" y="381000"/>
                </a:lnTo>
                <a:close/>
              </a:path>
              <a:path w="4797425" h="762000">
                <a:moveTo>
                  <a:pt x="4035425" y="381000"/>
                </a:moveTo>
                <a:lnTo>
                  <a:pt x="4038393" y="333204"/>
                </a:lnTo>
                <a:lnTo>
                  <a:pt x="4047059" y="287181"/>
                </a:lnTo>
                <a:lnTo>
                  <a:pt x="4061068" y="243288"/>
                </a:lnTo>
                <a:lnTo>
                  <a:pt x="4080061" y="201881"/>
                </a:lnTo>
                <a:lnTo>
                  <a:pt x="4103682" y="163318"/>
                </a:lnTo>
                <a:lnTo>
                  <a:pt x="4131574" y="127955"/>
                </a:lnTo>
                <a:lnTo>
                  <a:pt x="4163380" y="96149"/>
                </a:lnTo>
                <a:lnTo>
                  <a:pt x="4198743" y="68257"/>
                </a:lnTo>
                <a:lnTo>
                  <a:pt x="4237306" y="44636"/>
                </a:lnTo>
                <a:lnTo>
                  <a:pt x="4278713" y="25643"/>
                </a:lnTo>
                <a:lnTo>
                  <a:pt x="4322606" y="11634"/>
                </a:lnTo>
                <a:lnTo>
                  <a:pt x="4368629" y="2968"/>
                </a:lnTo>
                <a:lnTo>
                  <a:pt x="4416425" y="0"/>
                </a:lnTo>
                <a:lnTo>
                  <a:pt x="4464220" y="2968"/>
                </a:lnTo>
                <a:lnTo>
                  <a:pt x="4510243" y="11634"/>
                </a:lnTo>
                <a:lnTo>
                  <a:pt x="4554136" y="25643"/>
                </a:lnTo>
                <a:lnTo>
                  <a:pt x="4595543" y="44636"/>
                </a:lnTo>
                <a:lnTo>
                  <a:pt x="4634106" y="68257"/>
                </a:lnTo>
                <a:lnTo>
                  <a:pt x="4669469" y="96149"/>
                </a:lnTo>
                <a:lnTo>
                  <a:pt x="4701275" y="127955"/>
                </a:lnTo>
                <a:lnTo>
                  <a:pt x="4729167" y="163318"/>
                </a:lnTo>
                <a:lnTo>
                  <a:pt x="4752788" y="201881"/>
                </a:lnTo>
                <a:lnTo>
                  <a:pt x="4771781" y="243288"/>
                </a:lnTo>
                <a:lnTo>
                  <a:pt x="4785790" y="287181"/>
                </a:lnTo>
                <a:lnTo>
                  <a:pt x="4794456" y="333204"/>
                </a:lnTo>
                <a:lnTo>
                  <a:pt x="4797425" y="381000"/>
                </a:lnTo>
                <a:lnTo>
                  <a:pt x="4794456" y="428795"/>
                </a:lnTo>
                <a:lnTo>
                  <a:pt x="4785790" y="474818"/>
                </a:lnTo>
                <a:lnTo>
                  <a:pt x="4771781" y="518711"/>
                </a:lnTo>
                <a:lnTo>
                  <a:pt x="4752788" y="560118"/>
                </a:lnTo>
                <a:lnTo>
                  <a:pt x="4729167" y="598681"/>
                </a:lnTo>
                <a:lnTo>
                  <a:pt x="4701275" y="634044"/>
                </a:lnTo>
                <a:lnTo>
                  <a:pt x="4669469" y="665850"/>
                </a:lnTo>
                <a:lnTo>
                  <a:pt x="4634106" y="693742"/>
                </a:lnTo>
                <a:lnTo>
                  <a:pt x="4595543" y="717363"/>
                </a:lnTo>
                <a:lnTo>
                  <a:pt x="4554136" y="736356"/>
                </a:lnTo>
                <a:lnTo>
                  <a:pt x="4510243" y="750365"/>
                </a:lnTo>
                <a:lnTo>
                  <a:pt x="4464220" y="759031"/>
                </a:lnTo>
                <a:lnTo>
                  <a:pt x="4416425" y="762000"/>
                </a:lnTo>
                <a:lnTo>
                  <a:pt x="4368629" y="759031"/>
                </a:lnTo>
                <a:lnTo>
                  <a:pt x="4322606" y="750365"/>
                </a:lnTo>
                <a:lnTo>
                  <a:pt x="4278713" y="736356"/>
                </a:lnTo>
                <a:lnTo>
                  <a:pt x="4237306" y="717363"/>
                </a:lnTo>
                <a:lnTo>
                  <a:pt x="4198743" y="693742"/>
                </a:lnTo>
                <a:lnTo>
                  <a:pt x="4163380" y="665850"/>
                </a:lnTo>
                <a:lnTo>
                  <a:pt x="4131574" y="634044"/>
                </a:lnTo>
                <a:lnTo>
                  <a:pt x="4103682" y="598681"/>
                </a:lnTo>
                <a:lnTo>
                  <a:pt x="4080061" y="560118"/>
                </a:lnTo>
                <a:lnTo>
                  <a:pt x="4061068" y="518711"/>
                </a:lnTo>
                <a:lnTo>
                  <a:pt x="4047059" y="474818"/>
                </a:lnTo>
                <a:lnTo>
                  <a:pt x="4038393" y="428795"/>
                </a:lnTo>
                <a:lnTo>
                  <a:pt x="4035425" y="3810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884865" y="3647285"/>
            <a:ext cx="482600" cy="568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3550" i="1" spc="-30" dirty="0">
                <a:latin typeface="Times New Roman"/>
                <a:cs typeface="Times New Roman"/>
              </a:rPr>
              <a:t>q</a:t>
            </a:r>
            <a:r>
              <a:rPr sz="4425" spc="-44" baseline="-16949" dirty="0">
                <a:latin typeface="Times New Roman"/>
                <a:cs typeface="Times New Roman"/>
              </a:rPr>
              <a:t>0</a:t>
            </a:r>
            <a:endParaRPr sz="4425" baseline="-16949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20607" y="3568861"/>
            <a:ext cx="477520" cy="572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3600" i="1" spc="-10" dirty="0">
                <a:latin typeface="Times New Roman"/>
                <a:cs typeface="Times New Roman"/>
              </a:rPr>
              <a:t>q</a:t>
            </a:r>
            <a:r>
              <a:rPr sz="3600" i="1" spc="-370" dirty="0">
                <a:latin typeface="Times New Roman"/>
                <a:cs typeface="Times New Roman"/>
              </a:rPr>
              <a:t> </a:t>
            </a:r>
            <a:r>
              <a:rPr sz="4500" i="1" spc="-7" baseline="-16666" dirty="0">
                <a:latin typeface="Times New Roman"/>
                <a:cs typeface="Times New Roman"/>
              </a:rPr>
              <a:t>f</a:t>
            </a:r>
            <a:endParaRPr sz="4500" baseline="-16666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92836" y="984251"/>
            <a:ext cx="889501" cy="459577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1904031" y="1600201"/>
            <a:ext cx="1704975" cy="2496820"/>
            <a:chOff x="1904031" y="1600201"/>
            <a:chExt cx="1704975" cy="2496820"/>
          </a:xfrm>
        </p:grpSpPr>
        <p:sp>
          <p:nvSpPr>
            <p:cNvPr id="13" name="object 13"/>
            <p:cNvSpPr/>
            <p:nvPr/>
          </p:nvSpPr>
          <p:spPr>
            <a:xfrm>
              <a:off x="2209673" y="2601975"/>
              <a:ext cx="1399540" cy="1495425"/>
            </a:xfrm>
            <a:custGeom>
              <a:avLst/>
              <a:gdLst/>
              <a:ahLst/>
              <a:cxnLst/>
              <a:rect l="l" t="t" r="r" b="b"/>
              <a:pathLst>
                <a:path w="1399539" h="1495425">
                  <a:moveTo>
                    <a:pt x="609727" y="1430274"/>
                  </a:moveTo>
                  <a:lnTo>
                    <a:pt x="599046" y="1425067"/>
                  </a:lnTo>
                  <a:lnTo>
                    <a:pt x="482092" y="1368044"/>
                  </a:lnTo>
                  <a:lnTo>
                    <a:pt x="482663" y="1425206"/>
                  </a:lnTo>
                  <a:lnTo>
                    <a:pt x="0" y="1430274"/>
                  </a:lnTo>
                  <a:lnTo>
                    <a:pt x="254" y="1442974"/>
                  </a:lnTo>
                  <a:lnTo>
                    <a:pt x="482790" y="1437906"/>
                  </a:lnTo>
                  <a:lnTo>
                    <a:pt x="483362" y="1495044"/>
                  </a:lnTo>
                  <a:lnTo>
                    <a:pt x="609727" y="1430274"/>
                  </a:lnTo>
                  <a:close/>
                </a:path>
                <a:path w="1399539" h="1495425">
                  <a:moveTo>
                    <a:pt x="1399146" y="253365"/>
                  </a:moveTo>
                  <a:lnTo>
                    <a:pt x="1397381" y="209931"/>
                  </a:lnTo>
                  <a:lnTo>
                    <a:pt x="1390523" y="171069"/>
                  </a:lnTo>
                  <a:lnTo>
                    <a:pt x="1366901" y="120777"/>
                  </a:lnTo>
                  <a:lnTo>
                    <a:pt x="1328293" y="80899"/>
                  </a:lnTo>
                  <a:lnTo>
                    <a:pt x="1295654" y="59690"/>
                  </a:lnTo>
                  <a:lnTo>
                    <a:pt x="1258570" y="42164"/>
                  </a:lnTo>
                  <a:lnTo>
                    <a:pt x="1217676" y="28194"/>
                  </a:lnTo>
                  <a:lnTo>
                    <a:pt x="1173988" y="17399"/>
                  </a:lnTo>
                  <a:lnTo>
                    <a:pt x="1148054" y="12700"/>
                  </a:lnTo>
                  <a:lnTo>
                    <a:pt x="1128141" y="9525"/>
                  </a:lnTo>
                  <a:lnTo>
                    <a:pt x="1104506" y="6604"/>
                  </a:lnTo>
                  <a:lnTo>
                    <a:pt x="1080630" y="4191"/>
                  </a:lnTo>
                  <a:lnTo>
                    <a:pt x="1032637" y="1143"/>
                  </a:lnTo>
                  <a:lnTo>
                    <a:pt x="984758" y="0"/>
                  </a:lnTo>
                  <a:lnTo>
                    <a:pt x="937768" y="635"/>
                  </a:lnTo>
                  <a:lnTo>
                    <a:pt x="892429" y="2540"/>
                  </a:lnTo>
                  <a:lnTo>
                    <a:pt x="849503" y="5715"/>
                  </a:lnTo>
                  <a:lnTo>
                    <a:pt x="791210" y="11938"/>
                  </a:lnTo>
                  <a:lnTo>
                    <a:pt x="739267" y="19939"/>
                  </a:lnTo>
                  <a:lnTo>
                    <a:pt x="665988" y="35814"/>
                  </a:lnTo>
                  <a:lnTo>
                    <a:pt x="628142" y="46101"/>
                  </a:lnTo>
                  <a:lnTo>
                    <a:pt x="590042" y="58166"/>
                  </a:lnTo>
                  <a:lnTo>
                    <a:pt x="552450" y="72136"/>
                  </a:lnTo>
                  <a:lnTo>
                    <a:pt x="515874" y="87884"/>
                  </a:lnTo>
                  <a:lnTo>
                    <a:pt x="480568" y="105537"/>
                  </a:lnTo>
                  <a:lnTo>
                    <a:pt x="447167" y="125349"/>
                  </a:lnTo>
                  <a:lnTo>
                    <a:pt x="401955" y="158750"/>
                  </a:lnTo>
                  <a:lnTo>
                    <a:pt x="363728" y="197104"/>
                  </a:lnTo>
                  <a:lnTo>
                    <a:pt x="334645" y="240792"/>
                  </a:lnTo>
                  <a:lnTo>
                    <a:pt x="316484" y="289687"/>
                  </a:lnTo>
                  <a:lnTo>
                    <a:pt x="310769" y="343789"/>
                  </a:lnTo>
                  <a:lnTo>
                    <a:pt x="311404" y="362966"/>
                  </a:lnTo>
                  <a:lnTo>
                    <a:pt x="316103" y="403479"/>
                  </a:lnTo>
                  <a:lnTo>
                    <a:pt x="325120" y="446659"/>
                  </a:lnTo>
                  <a:lnTo>
                    <a:pt x="338201" y="492252"/>
                  </a:lnTo>
                  <a:lnTo>
                    <a:pt x="354838" y="540258"/>
                  </a:lnTo>
                  <a:lnTo>
                    <a:pt x="374954" y="590550"/>
                  </a:lnTo>
                  <a:lnTo>
                    <a:pt x="398018" y="642366"/>
                  </a:lnTo>
                  <a:lnTo>
                    <a:pt x="423926" y="696087"/>
                  </a:lnTo>
                  <a:lnTo>
                    <a:pt x="452247" y="751586"/>
                  </a:lnTo>
                  <a:lnTo>
                    <a:pt x="482727" y="808355"/>
                  </a:lnTo>
                  <a:lnTo>
                    <a:pt x="514985" y="866140"/>
                  </a:lnTo>
                  <a:lnTo>
                    <a:pt x="548767" y="925068"/>
                  </a:lnTo>
                  <a:lnTo>
                    <a:pt x="583946" y="984885"/>
                  </a:lnTo>
                  <a:lnTo>
                    <a:pt x="619760" y="1045210"/>
                  </a:lnTo>
                  <a:lnTo>
                    <a:pt x="656336" y="1105916"/>
                  </a:lnTo>
                  <a:lnTo>
                    <a:pt x="693293" y="1166876"/>
                  </a:lnTo>
                  <a:lnTo>
                    <a:pt x="704088" y="1160399"/>
                  </a:lnTo>
                  <a:lnTo>
                    <a:pt x="630682" y="1038606"/>
                  </a:lnTo>
                  <a:lnTo>
                    <a:pt x="594741" y="978420"/>
                  </a:lnTo>
                  <a:lnTo>
                    <a:pt x="559816" y="918718"/>
                  </a:lnTo>
                  <a:lnTo>
                    <a:pt x="526034" y="859917"/>
                  </a:lnTo>
                  <a:lnTo>
                    <a:pt x="493776" y="802132"/>
                  </a:lnTo>
                  <a:lnTo>
                    <a:pt x="463423" y="745490"/>
                  </a:lnTo>
                  <a:lnTo>
                    <a:pt x="435229" y="690499"/>
                  </a:lnTo>
                  <a:lnTo>
                    <a:pt x="409575" y="636905"/>
                  </a:lnTo>
                  <a:lnTo>
                    <a:pt x="386588" y="585343"/>
                  </a:lnTo>
                  <a:lnTo>
                    <a:pt x="366649" y="535686"/>
                  </a:lnTo>
                  <a:lnTo>
                    <a:pt x="350139" y="488315"/>
                  </a:lnTo>
                  <a:lnTo>
                    <a:pt x="337312" y="443357"/>
                  </a:lnTo>
                  <a:lnTo>
                    <a:pt x="328549" y="401193"/>
                  </a:lnTo>
                  <a:lnTo>
                    <a:pt x="323977" y="361823"/>
                  </a:lnTo>
                  <a:lnTo>
                    <a:pt x="323469" y="343281"/>
                  </a:lnTo>
                  <a:lnTo>
                    <a:pt x="323964" y="325882"/>
                  </a:lnTo>
                  <a:lnTo>
                    <a:pt x="333375" y="276225"/>
                  </a:lnTo>
                  <a:lnTo>
                    <a:pt x="354203" y="231902"/>
                  </a:lnTo>
                  <a:lnTo>
                    <a:pt x="385064" y="192151"/>
                  </a:lnTo>
                  <a:lnTo>
                    <a:pt x="424307" y="156972"/>
                  </a:lnTo>
                  <a:lnTo>
                    <a:pt x="470281" y="125984"/>
                  </a:lnTo>
                  <a:lnTo>
                    <a:pt x="521462" y="99314"/>
                  </a:lnTo>
                  <a:lnTo>
                    <a:pt x="557530" y="83820"/>
                  </a:lnTo>
                  <a:lnTo>
                    <a:pt x="594487" y="70104"/>
                  </a:lnTo>
                  <a:lnTo>
                    <a:pt x="631952" y="58166"/>
                  </a:lnTo>
                  <a:lnTo>
                    <a:pt x="669290" y="48006"/>
                  </a:lnTo>
                  <a:lnTo>
                    <a:pt x="741680" y="32385"/>
                  </a:lnTo>
                  <a:lnTo>
                    <a:pt x="792988" y="24511"/>
                  </a:lnTo>
                  <a:lnTo>
                    <a:pt x="871601" y="16637"/>
                  </a:lnTo>
                  <a:lnTo>
                    <a:pt x="915416" y="14097"/>
                  </a:lnTo>
                  <a:lnTo>
                    <a:pt x="984885" y="12700"/>
                  </a:lnTo>
                  <a:lnTo>
                    <a:pt x="1032256" y="13843"/>
                  </a:lnTo>
                  <a:lnTo>
                    <a:pt x="1079868" y="16891"/>
                  </a:lnTo>
                  <a:lnTo>
                    <a:pt x="1126490" y="22225"/>
                  </a:lnTo>
                  <a:lnTo>
                    <a:pt x="1171702" y="29972"/>
                  </a:lnTo>
                  <a:lnTo>
                    <a:pt x="1214374" y="40513"/>
                  </a:lnTo>
                  <a:lnTo>
                    <a:pt x="1254125" y="54102"/>
                  </a:lnTo>
                  <a:lnTo>
                    <a:pt x="1289812" y="70993"/>
                  </a:lnTo>
                  <a:lnTo>
                    <a:pt x="1334389" y="102743"/>
                  </a:lnTo>
                  <a:lnTo>
                    <a:pt x="1365885" y="143002"/>
                  </a:lnTo>
                  <a:lnTo>
                    <a:pt x="1382141" y="192659"/>
                  </a:lnTo>
                  <a:lnTo>
                    <a:pt x="1386205" y="231902"/>
                  </a:lnTo>
                  <a:lnTo>
                    <a:pt x="1386459" y="253365"/>
                  </a:lnTo>
                  <a:lnTo>
                    <a:pt x="1385443" y="275971"/>
                  </a:lnTo>
                  <a:lnTo>
                    <a:pt x="1380236" y="324358"/>
                  </a:lnTo>
                  <a:lnTo>
                    <a:pt x="1370965" y="376555"/>
                  </a:lnTo>
                  <a:lnTo>
                    <a:pt x="1357884" y="432689"/>
                  </a:lnTo>
                  <a:lnTo>
                    <a:pt x="1341158" y="492252"/>
                  </a:lnTo>
                  <a:lnTo>
                    <a:pt x="1321435" y="554228"/>
                  </a:lnTo>
                  <a:lnTo>
                    <a:pt x="1298956" y="619379"/>
                  </a:lnTo>
                  <a:lnTo>
                    <a:pt x="1273937" y="686689"/>
                  </a:lnTo>
                  <a:lnTo>
                    <a:pt x="1232535" y="791591"/>
                  </a:lnTo>
                  <a:lnTo>
                    <a:pt x="1202690" y="863600"/>
                  </a:lnTo>
                  <a:lnTo>
                    <a:pt x="1171702" y="936752"/>
                  </a:lnTo>
                  <a:lnTo>
                    <a:pt x="1139571" y="1011047"/>
                  </a:lnTo>
                  <a:lnTo>
                    <a:pt x="1124839" y="1044752"/>
                  </a:lnTo>
                  <a:lnTo>
                    <a:pt x="1072515" y="1021842"/>
                  </a:lnTo>
                  <a:lnTo>
                    <a:pt x="1079627" y="1163574"/>
                  </a:lnTo>
                  <a:lnTo>
                    <a:pt x="1188847" y="1072769"/>
                  </a:lnTo>
                  <a:lnTo>
                    <a:pt x="1163015" y="1061466"/>
                  </a:lnTo>
                  <a:lnTo>
                    <a:pt x="1136421" y="1049820"/>
                  </a:lnTo>
                  <a:lnTo>
                    <a:pt x="1183386" y="941705"/>
                  </a:lnTo>
                  <a:lnTo>
                    <a:pt x="1214374" y="868426"/>
                  </a:lnTo>
                  <a:lnTo>
                    <a:pt x="1244219" y="796290"/>
                  </a:lnTo>
                  <a:lnTo>
                    <a:pt x="1272540" y="725805"/>
                  </a:lnTo>
                  <a:lnTo>
                    <a:pt x="1298702" y="657098"/>
                  </a:lnTo>
                  <a:lnTo>
                    <a:pt x="1322616" y="590423"/>
                  </a:lnTo>
                  <a:lnTo>
                    <a:pt x="1343914" y="526415"/>
                  </a:lnTo>
                  <a:lnTo>
                    <a:pt x="1362202" y="465201"/>
                  </a:lnTo>
                  <a:lnTo>
                    <a:pt x="1377315" y="406908"/>
                  </a:lnTo>
                  <a:lnTo>
                    <a:pt x="1388618" y="352044"/>
                  </a:lnTo>
                  <a:lnTo>
                    <a:pt x="1396111" y="300736"/>
                  </a:lnTo>
                  <a:lnTo>
                    <a:pt x="1398143" y="276606"/>
                  </a:lnTo>
                  <a:lnTo>
                    <a:pt x="1399146" y="2533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04031" y="1600201"/>
              <a:ext cx="887878" cy="426285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  <a:tabLst>
                <a:tab pos="1308735" algn="l"/>
              </a:tabLst>
            </a:pPr>
            <a:r>
              <a:rPr i="1" spc="-5" dirty="0">
                <a:latin typeface="Times New Roman"/>
                <a:cs typeface="Times New Roman"/>
              </a:rPr>
              <a:t>a</a:t>
            </a:r>
            <a:r>
              <a:rPr spc="25" dirty="0"/>
              <a:t>,</a:t>
            </a:r>
            <a:r>
              <a:rPr spc="-330" dirty="0"/>
              <a:t> </a:t>
            </a:r>
            <a:r>
              <a:rPr spc="50" dirty="0"/>
              <a:t>$</a:t>
            </a:r>
            <a:r>
              <a:rPr dirty="0"/>
              <a:t>	</a:t>
            </a:r>
            <a:r>
              <a:rPr spc="-5" dirty="0"/>
              <a:t>0</a:t>
            </a:r>
            <a:r>
              <a:rPr spc="50" dirty="0"/>
              <a:t>$</a:t>
            </a:r>
          </a:p>
          <a:p>
            <a:pPr marL="12700">
              <a:lnSpc>
                <a:spcPct val="100000"/>
              </a:lnSpc>
              <a:spcBef>
                <a:spcPts val="330"/>
              </a:spcBef>
              <a:tabLst>
                <a:tab pos="1318895" algn="l"/>
              </a:tabLst>
            </a:pPr>
            <a:r>
              <a:rPr sz="3550" i="1" spc="20" dirty="0">
                <a:latin typeface="Times New Roman"/>
                <a:cs typeface="Times New Roman"/>
              </a:rPr>
              <a:t>a</a:t>
            </a:r>
            <a:r>
              <a:rPr sz="3550" spc="5" dirty="0"/>
              <a:t>,</a:t>
            </a:r>
            <a:r>
              <a:rPr sz="3550" spc="-185" dirty="0"/>
              <a:t> </a:t>
            </a:r>
            <a:r>
              <a:rPr sz="3550" spc="15" dirty="0"/>
              <a:t>0</a:t>
            </a:r>
            <a:r>
              <a:rPr sz="3550" dirty="0"/>
              <a:t>	</a:t>
            </a:r>
            <a:r>
              <a:rPr sz="3550" spc="20" dirty="0"/>
              <a:t>00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19183" y="2018606"/>
            <a:ext cx="65532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5" dirty="0">
                <a:latin typeface="Times New Roman"/>
                <a:cs typeface="Times New Roman"/>
              </a:rPr>
              <a:t>a</a:t>
            </a:r>
            <a:r>
              <a:rPr sz="3600" spc="20" dirty="0">
                <a:latin typeface="Times New Roman"/>
                <a:cs typeface="Times New Roman"/>
              </a:rPr>
              <a:t>,</a:t>
            </a:r>
            <a:r>
              <a:rPr sz="3600" spc="-520" dirty="0">
                <a:latin typeface="Times New Roman"/>
                <a:cs typeface="Times New Roman"/>
              </a:rPr>
              <a:t> </a:t>
            </a:r>
            <a:r>
              <a:rPr sz="3600" spc="45" dirty="0">
                <a:latin typeface="Times New Roman"/>
                <a:cs typeface="Times New Roman"/>
              </a:rPr>
              <a:t>1</a:t>
            </a:r>
            <a:endParaRPr sz="3600">
              <a:latin typeface="Times New Roman"/>
              <a:cs typeface="Times New Roman"/>
            </a:endParaRPr>
          </a:p>
        </p:txBody>
      </p:sp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257070" y="990601"/>
            <a:ext cx="892082" cy="459577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1907145" y="1600201"/>
            <a:ext cx="3152140" cy="993140"/>
            <a:chOff x="1907145" y="1600201"/>
            <a:chExt cx="3152140" cy="993140"/>
          </a:xfrm>
        </p:grpSpPr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07145" y="2133601"/>
              <a:ext cx="848755" cy="45957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67656" y="2133601"/>
              <a:ext cx="288244" cy="45957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92802" y="1600201"/>
              <a:ext cx="866224" cy="426285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3505191" y="840569"/>
            <a:ext cx="1737995" cy="118872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1261110" algn="l"/>
              </a:tabLst>
            </a:pPr>
            <a:r>
              <a:rPr sz="3600" i="1" spc="-100" dirty="0">
                <a:latin typeface="Times New Roman"/>
                <a:cs typeface="Times New Roman"/>
              </a:rPr>
              <a:t>b</a:t>
            </a:r>
            <a:r>
              <a:rPr sz="3600" spc="20" dirty="0">
                <a:latin typeface="Times New Roman"/>
                <a:cs typeface="Times New Roman"/>
              </a:rPr>
              <a:t>,</a:t>
            </a:r>
            <a:r>
              <a:rPr sz="3600" spc="-220" dirty="0">
                <a:latin typeface="Times New Roman"/>
                <a:cs typeface="Times New Roman"/>
              </a:rPr>
              <a:t> </a:t>
            </a:r>
            <a:r>
              <a:rPr sz="3600" spc="45" dirty="0">
                <a:latin typeface="Times New Roman"/>
                <a:cs typeface="Times New Roman"/>
              </a:rPr>
              <a:t>$</a:t>
            </a:r>
            <a:r>
              <a:rPr sz="3600" dirty="0">
                <a:latin typeface="Times New Roman"/>
                <a:cs typeface="Times New Roman"/>
              </a:rPr>
              <a:t>	1</a:t>
            </a:r>
            <a:r>
              <a:rPr sz="3600" spc="45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  <a:tabLst>
                <a:tab pos="1209675" algn="l"/>
              </a:tabLst>
            </a:pPr>
            <a:r>
              <a:rPr sz="3550" i="1" spc="-35" dirty="0">
                <a:latin typeface="Times New Roman"/>
                <a:cs typeface="Times New Roman"/>
              </a:rPr>
              <a:t>b</a:t>
            </a:r>
            <a:r>
              <a:rPr sz="3550" spc="-35" dirty="0">
                <a:latin typeface="Times New Roman"/>
                <a:cs typeface="Times New Roman"/>
              </a:rPr>
              <a:t>,</a:t>
            </a:r>
            <a:r>
              <a:rPr sz="3550" spc="-375" dirty="0">
                <a:latin typeface="Times New Roman"/>
                <a:cs typeface="Times New Roman"/>
              </a:rPr>
              <a:t> </a:t>
            </a:r>
            <a:r>
              <a:rPr sz="3550" spc="5" dirty="0">
                <a:latin typeface="Times New Roman"/>
                <a:cs typeface="Times New Roman"/>
              </a:rPr>
              <a:t>1	</a:t>
            </a:r>
            <a:r>
              <a:rPr sz="3550" spc="25" dirty="0">
                <a:latin typeface="Times New Roman"/>
                <a:cs typeface="Times New Roman"/>
              </a:rPr>
              <a:t>11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505256" y="2018606"/>
            <a:ext cx="69215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10" dirty="0">
                <a:latin typeface="Times New Roman"/>
                <a:cs typeface="Times New Roman"/>
              </a:rPr>
              <a:t>b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spc="55" dirty="0">
                <a:latin typeface="Times New Roman"/>
                <a:cs typeface="Times New Roman"/>
              </a:rPr>
              <a:t>0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908050" y="2051050"/>
            <a:ext cx="6102985" cy="4140200"/>
            <a:chOff x="908050" y="2051050"/>
            <a:chExt cx="6102985" cy="4140200"/>
          </a:xfrm>
        </p:grpSpPr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65288" y="2133601"/>
              <a:ext cx="852821" cy="45957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22864" y="2133601"/>
              <a:ext cx="295244" cy="45957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429000" y="3975100"/>
              <a:ext cx="3429000" cy="127000"/>
            </a:xfrm>
            <a:custGeom>
              <a:avLst/>
              <a:gdLst/>
              <a:ahLst/>
              <a:cxnLst/>
              <a:rect l="l" t="t" r="r" b="b"/>
              <a:pathLst>
                <a:path w="3429000" h="127000">
                  <a:moveTo>
                    <a:pt x="3302000" y="0"/>
                  </a:moveTo>
                  <a:lnTo>
                    <a:pt x="3302000" y="127000"/>
                  </a:lnTo>
                  <a:lnTo>
                    <a:pt x="3416300" y="69850"/>
                  </a:lnTo>
                  <a:lnTo>
                    <a:pt x="3314700" y="69850"/>
                  </a:lnTo>
                  <a:lnTo>
                    <a:pt x="3314700" y="57150"/>
                  </a:lnTo>
                  <a:lnTo>
                    <a:pt x="3416300" y="57150"/>
                  </a:lnTo>
                  <a:lnTo>
                    <a:pt x="3302000" y="0"/>
                  </a:lnTo>
                  <a:close/>
                </a:path>
                <a:path w="3429000" h="127000">
                  <a:moveTo>
                    <a:pt x="33020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3302000" y="69850"/>
                  </a:lnTo>
                  <a:lnTo>
                    <a:pt x="3302000" y="57150"/>
                  </a:lnTo>
                  <a:close/>
                </a:path>
                <a:path w="3429000" h="127000">
                  <a:moveTo>
                    <a:pt x="3416300" y="57150"/>
                  </a:moveTo>
                  <a:lnTo>
                    <a:pt x="3314700" y="57150"/>
                  </a:lnTo>
                  <a:lnTo>
                    <a:pt x="3314700" y="69850"/>
                  </a:lnTo>
                  <a:lnTo>
                    <a:pt x="3416300" y="69850"/>
                  </a:lnTo>
                  <a:lnTo>
                    <a:pt x="3429000" y="63500"/>
                  </a:lnTo>
                  <a:lnTo>
                    <a:pt x="34163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14400" y="2057400"/>
              <a:ext cx="2286000" cy="609600"/>
            </a:xfrm>
            <a:custGeom>
              <a:avLst/>
              <a:gdLst/>
              <a:ahLst/>
              <a:cxnLst/>
              <a:rect l="l" t="t" r="r" b="b"/>
              <a:pathLst>
                <a:path w="2286000" h="609600">
                  <a:moveTo>
                    <a:pt x="0" y="304800"/>
                  </a:moveTo>
                  <a:lnTo>
                    <a:pt x="8904" y="266578"/>
                  </a:lnTo>
                  <a:lnTo>
                    <a:pt x="34904" y="229770"/>
                  </a:lnTo>
                  <a:lnTo>
                    <a:pt x="76930" y="194662"/>
                  </a:lnTo>
                  <a:lnTo>
                    <a:pt x="133909" y="161539"/>
                  </a:lnTo>
                  <a:lnTo>
                    <a:pt x="204772" y="130688"/>
                  </a:lnTo>
                  <a:lnTo>
                    <a:pt x="245075" y="116203"/>
                  </a:lnTo>
                  <a:lnTo>
                    <a:pt x="288448" y="102394"/>
                  </a:lnTo>
                  <a:lnTo>
                    <a:pt x="334756" y="89296"/>
                  </a:lnTo>
                  <a:lnTo>
                    <a:pt x="383865" y="76945"/>
                  </a:lnTo>
                  <a:lnTo>
                    <a:pt x="435643" y="65377"/>
                  </a:lnTo>
                  <a:lnTo>
                    <a:pt x="489955" y="54626"/>
                  </a:lnTo>
                  <a:lnTo>
                    <a:pt x="546667" y="44730"/>
                  </a:lnTo>
                  <a:lnTo>
                    <a:pt x="605645" y="35724"/>
                  </a:lnTo>
                  <a:lnTo>
                    <a:pt x="666756" y="27643"/>
                  </a:lnTo>
                  <a:lnTo>
                    <a:pt x="729865" y="20524"/>
                  </a:lnTo>
                  <a:lnTo>
                    <a:pt x="794839" y="14401"/>
                  </a:lnTo>
                  <a:lnTo>
                    <a:pt x="861545" y="9312"/>
                  </a:lnTo>
                  <a:lnTo>
                    <a:pt x="929847" y="5291"/>
                  </a:lnTo>
                  <a:lnTo>
                    <a:pt x="999613" y="2375"/>
                  </a:lnTo>
                  <a:lnTo>
                    <a:pt x="1070708" y="599"/>
                  </a:lnTo>
                  <a:lnTo>
                    <a:pt x="1143000" y="0"/>
                  </a:lnTo>
                  <a:lnTo>
                    <a:pt x="1215291" y="599"/>
                  </a:lnTo>
                  <a:lnTo>
                    <a:pt x="1286386" y="2375"/>
                  </a:lnTo>
                  <a:lnTo>
                    <a:pt x="1356152" y="5291"/>
                  </a:lnTo>
                  <a:lnTo>
                    <a:pt x="1424454" y="9312"/>
                  </a:lnTo>
                  <a:lnTo>
                    <a:pt x="1491160" y="14401"/>
                  </a:lnTo>
                  <a:lnTo>
                    <a:pt x="1556134" y="20524"/>
                  </a:lnTo>
                  <a:lnTo>
                    <a:pt x="1619243" y="27643"/>
                  </a:lnTo>
                  <a:lnTo>
                    <a:pt x="1680354" y="35724"/>
                  </a:lnTo>
                  <a:lnTo>
                    <a:pt x="1739332" y="44730"/>
                  </a:lnTo>
                  <a:lnTo>
                    <a:pt x="1796044" y="54626"/>
                  </a:lnTo>
                  <a:lnTo>
                    <a:pt x="1850356" y="65377"/>
                  </a:lnTo>
                  <a:lnTo>
                    <a:pt x="1902134" y="76945"/>
                  </a:lnTo>
                  <a:lnTo>
                    <a:pt x="1951243" y="89296"/>
                  </a:lnTo>
                  <a:lnTo>
                    <a:pt x="1997551" y="102394"/>
                  </a:lnTo>
                  <a:lnTo>
                    <a:pt x="2040924" y="116203"/>
                  </a:lnTo>
                  <a:lnTo>
                    <a:pt x="2081227" y="130688"/>
                  </a:lnTo>
                  <a:lnTo>
                    <a:pt x="2118327" y="145811"/>
                  </a:lnTo>
                  <a:lnTo>
                    <a:pt x="2182382" y="177834"/>
                  </a:lnTo>
                  <a:lnTo>
                    <a:pt x="2232018" y="211985"/>
                  </a:lnTo>
                  <a:lnTo>
                    <a:pt x="2266165" y="247980"/>
                  </a:lnTo>
                  <a:lnTo>
                    <a:pt x="2283751" y="285530"/>
                  </a:lnTo>
                  <a:lnTo>
                    <a:pt x="2286000" y="304800"/>
                  </a:lnTo>
                  <a:lnTo>
                    <a:pt x="2283751" y="324083"/>
                  </a:lnTo>
                  <a:lnTo>
                    <a:pt x="2277095" y="343046"/>
                  </a:lnTo>
                  <a:lnTo>
                    <a:pt x="2251095" y="379871"/>
                  </a:lnTo>
                  <a:lnTo>
                    <a:pt x="2209069" y="414989"/>
                  </a:lnTo>
                  <a:lnTo>
                    <a:pt x="2152090" y="448117"/>
                  </a:lnTo>
                  <a:lnTo>
                    <a:pt x="2081227" y="478967"/>
                  </a:lnTo>
                  <a:lnTo>
                    <a:pt x="2040924" y="493449"/>
                  </a:lnTo>
                  <a:lnTo>
                    <a:pt x="1997551" y="507256"/>
                  </a:lnTo>
                  <a:lnTo>
                    <a:pt x="1951243" y="520350"/>
                  </a:lnTo>
                  <a:lnTo>
                    <a:pt x="1902134" y="532698"/>
                  </a:lnTo>
                  <a:lnTo>
                    <a:pt x="1850356" y="544262"/>
                  </a:lnTo>
                  <a:lnTo>
                    <a:pt x="1796044" y="555007"/>
                  </a:lnTo>
                  <a:lnTo>
                    <a:pt x="1739332" y="564899"/>
                  </a:lnTo>
                  <a:lnTo>
                    <a:pt x="1680354" y="573900"/>
                  </a:lnTo>
                  <a:lnTo>
                    <a:pt x="1619243" y="581976"/>
                  </a:lnTo>
                  <a:lnTo>
                    <a:pt x="1556134" y="589091"/>
                  </a:lnTo>
                  <a:lnTo>
                    <a:pt x="1491160" y="595209"/>
                  </a:lnTo>
                  <a:lnTo>
                    <a:pt x="1424454" y="600295"/>
                  </a:lnTo>
                  <a:lnTo>
                    <a:pt x="1356152" y="604312"/>
                  </a:lnTo>
                  <a:lnTo>
                    <a:pt x="1286386" y="607226"/>
                  </a:lnTo>
                  <a:lnTo>
                    <a:pt x="1215291" y="609000"/>
                  </a:lnTo>
                  <a:lnTo>
                    <a:pt x="1143000" y="609600"/>
                  </a:lnTo>
                  <a:lnTo>
                    <a:pt x="1070708" y="609000"/>
                  </a:lnTo>
                  <a:lnTo>
                    <a:pt x="999613" y="607226"/>
                  </a:lnTo>
                  <a:lnTo>
                    <a:pt x="929847" y="604312"/>
                  </a:lnTo>
                  <a:lnTo>
                    <a:pt x="861545" y="600295"/>
                  </a:lnTo>
                  <a:lnTo>
                    <a:pt x="794839" y="595209"/>
                  </a:lnTo>
                  <a:lnTo>
                    <a:pt x="729865" y="589091"/>
                  </a:lnTo>
                  <a:lnTo>
                    <a:pt x="666756" y="581976"/>
                  </a:lnTo>
                  <a:lnTo>
                    <a:pt x="605645" y="573900"/>
                  </a:lnTo>
                  <a:lnTo>
                    <a:pt x="546667" y="564899"/>
                  </a:lnTo>
                  <a:lnTo>
                    <a:pt x="489955" y="555007"/>
                  </a:lnTo>
                  <a:lnTo>
                    <a:pt x="435643" y="544262"/>
                  </a:lnTo>
                  <a:lnTo>
                    <a:pt x="383865" y="532698"/>
                  </a:lnTo>
                  <a:lnTo>
                    <a:pt x="334756" y="520350"/>
                  </a:lnTo>
                  <a:lnTo>
                    <a:pt x="288448" y="507256"/>
                  </a:lnTo>
                  <a:lnTo>
                    <a:pt x="245075" y="493449"/>
                  </a:lnTo>
                  <a:lnTo>
                    <a:pt x="204772" y="478967"/>
                  </a:lnTo>
                  <a:lnTo>
                    <a:pt x="167672" y="463844"/>
                  </a:lnTo>
                  <a:lnTo>
                    <a:pt x="103617" y="431820"/>
                  </a:lnTo>
                  <a:lnTo>
                    <a:pt x="53981" y="397661"/>
                  </a:lnTo>
                  <a:lnTo>
                    <a:pt x="19834" y="361654"/>
                  </a:lnTo>
                  <a:lnTo>
                    <a:pt x="2248" y="324083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11298" y="5715003"/>
              <a:ext cx="799110" cy="476104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4684805" y="5626897"/>
            <a:ext cx="2338070" cy="568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10"/>
              </a:spcBef>
              <a:tabLst>
                <a:tab pos="2070735" algn="l"/>
              </a:tabLst>
            </a:pPr>
            <a:r>
              <a:rPr sz="3550" spc="-20" dirty="0">
                <a:latin typeface="Times New Roman"/>
                <a:cs typeface="Times New Roman"/>
              </a:rPr>
              <a:t>(</a:t>
            </a:r>
            <a:r>
              <a:rPr sz="3550" i="1" spc="-20" dirty="0">
                <a:latin typeface="Times New Roman"/>
                <a:cs typeface="Times New Roman"/>
              </a:rPr>
              <a:t>q</a:t>
            </a:r>
            <a:r>
              <a:rPr sz="4425" spc="-30" baseline="-16949" dirty="0">
                <a:latin typeface="Times New Roman"/>
                <a:cs typeface="Times New Roman"/>
              </a:rPr>
              <a:t>0</a:t>
            </a:r>
            <a:r>
              <a:rPr sz="3550" spc="-20" dirty="0">
                <a:latin typeface="Times New Roman"/>
                <a:cs typeface="Times New Roman"/>
              </a:rPr>
              <a:t>1</a:t>
            </a:r>
            <a:r>
              <a:rPr sz="3550" i="1" spc="-20" dirty="0">
                <a:latin typeface="Times New Roman"/>
                <a:cs typeface="Times New Roman"/>
              </a:rPr>
              <a:t>q</a:t>
            </a:r>
            <a:r>
              <a:rPr sz="4425" spc="-30" baseline="-16949" dirty="0">
                <a:latin typeface="Times New Roman"/>
                <a:cs typeface="Times New Roman"/>
              </a:rPr>
              <a:t>0</a:t>
            </a:r>
            <a:r>
              <a:rPr sz="4425" spc="-615" baseline="-16949" dirty="0">
                <a:latin typeface="Times New Roman"/>
                <a:cs typeface="Times New Roman"/>
              </a:rPr>
              <a:t> </a:t>
            </a:r>
            <a:r>
              <a:rPr sz="3550" spc="15" dirty="0">
                <a:latin typeface="Times New Roman"/>
                <a:cs typeface="Times New Roman"/>
              </a:rPr>
              <a:t>)	</a:t>
            </a:r>
            <a:r>
              <a:rPr sz="3550" i="1" spc="25" dirty="0">
                <a:latin typeface="Times New Roman"/>
                <a:cs typeface="Times New Roman"/>
              </a:rPr>
              <a:t>a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91490" y="5753201"/>
            <a:ext cx="40043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Grammar</a:t>
            </a:r>
            <a:r>
              <a:rPr sz="3200" spc="-8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production: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828800"/>
            <a:ext cx="8825230" cy="5029200"/>
            <a:chOff x="319087" y="1828800"/>
            <a:chExt cx="8825230" cy="5029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16722" y="3505183"/>
              <a:ext cx="298341" cy="46721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5205" y="3505183"/>
              <a:ext cx="495190" cy="4672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77492" y="3505183"/>
              <a:ext cx="837571" cy="46721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43890" y="189738"/>
            <a:ext cx="17195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Ex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a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mple: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42323" y="3404140"/>
            <a:ext cx="461009" cy="572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50" spc="15" dirty="0">
                <a:latin typeface="Times New Roman"/>
                <a:cs typeface="Times New Roman"/>
              </a:rPr>
              <a:t>,</a:t>
            </a:r>
            <a:r>
              <a:rPr sz="3550" spc="-180" dirty="0">
                <a:latin typeface="Times New Roman"/>
                <a:cs typeface="Times New Roman"/>
              </a:rPr>
              <a:t> </a:t>
            </a:r>
            <a:r>
              <a:rPr sz="3550" spc="3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22575" y="3581400"/>
            <a:ext cx="4797425" cy="762000"/>
          </a:xfrm>
          <a:custGeom>
            <a:avLst/>
            <a:gdLst/>
            <a:ahLst/>
            <a:cxnLst/>
            <a:rect l="l" t="t" r="r" b="b"/>
            <a:pathLst>
              <a:path w="4797425" h="762000">
                <a:moveTo>
                  <a:pt x="0" y="412750"/>
                </a:moveTo>
                <a:lnTo>
                  <a:pt x="3990" y="363324"/>
                </a:lnTo>
                <a:lnTo>
                  <a:pt x="15544" y="316433"/>
                </a:lnTo>
                <a:lnTo>
                  <a:pt x="34032" y="272703"/>
                </a:lnTo>
                <a:lnTo>
                  <a:pt x="58826" y="232765"/>
                </a:lnTo>
                <a:lnTo>
                  <a:pt x="89296" y="197246"/>
                </a:lnTo>
                <a:lnTo>
                  <a:pt x="124815" y="166776"/>
                </a:lnTo>
                <a:lnTo>
                  <a:pt x="164753" y="141982"/>
                </a:lnTo>
                <a:lnTo>
                  <a:pt x="208483" y="123494"/>
                </a:lnTo>
                <a:lnTo>
                  <a:pt x="255374" y="111940"/>
                </a:lnTo>
                <a:lnTo>
                  <a:pt x="304800" y="107950"/>
                </a:lnTo>
                <a:lnTo>
                  <a:pt x="354225" y="111940"/>
                </a:lnTo>
                <a:lnTo>
                  <a:pt x="401116" y="123494"/>
                </a:lnTo>
                <a:lnTo>
                  <a:pt x="444846" y="141982"/>
                </a:lnTo>
                <a:lnTo>
                  <a:pt x="484784" y="166776"/>
                </a:lnTo>
                <a:lnTo>
                  <a:pt x="520303" y="197246"/>
                </a:lnTo>
                <a:lnTo>
                  <a:pt x="550773" y="232765"/>
                </a:lnTo>
                <a:lnTo>
                  <a:pt x="575567" y="272703"/>
                </a:lnTo>
                <a:lnTo>
                  <a:pt x="594055" y="316433"/>
                </a:lnTo>
                <a:lnTo>
                  <a:pt x="605609" y="363324"/>
                </a:lnTo>
                <a:lnTo>
                  <a:pt x="609600" y="412750"/>
                </a:lnTo>
                <a:lnTo>
                  <a:pt x="605609" y="462175"/>
                </a:lnTo>
                <a:lnTo>
                  <a:pt x="594055" y="509066"/>
                </a:lnTo>
                <a:lnTo>
                  <a:pt x="575567" y="552796"/>
                </a:lnTo>
                <a:lnTo>
                  <a:pt x="550773" y="592734"/>
                </a:lnTo>
                <a:lnTo>
                  <a:pt x="520303" y="628253"/>
                </a:lnTo>
                <a:lnTo>
                  <a:pt x="484784" y="658723"/>
                </a:lnTo>
                <a:lnTo>
                  <a:pt x="444846" y="683517"/>
                </a:lnTo>
                <a:lnTo>
                  <a:pt x="401116" y="702005"/>
                </a:lnTo>
                <a:lnTo>
                  <a:pt x="354225" y="713559"/>
                </a:lnTo>
                <a:lnTo>
                  <a:pt x="304800" y="717550"/>
                </a:lnTo>
                <a:lnTo>
                  <a:pt x="255374" y="713559"/>
                </a:lnTo>
                <a:lnTo>
                  <a:pt x="208483" y="702005"/>
                </a:lnTo>
                <a:lnTo>
                  <a:pt x="164753" y="683517"/>
                </a:lnTo>
                <a:lnTo>
                  <a:pt x="124815" y="658723"/>
                </a:lnTo>
                <a:lnTo>
                  <a:pt x="89296" y="628253"/>
                </a:lnTo>
                <a:lnTo>
                  <a:pt x="58826" y="592734"/>
                </a:lnTo>
                <a:lnTo>
                  <a:pt x="34032" y="552796"/>
                </a:lnTo>
                <a:lnTo>
                  <a:pt x="15544" y="509066"/>
                </a:lnTo>
                <a:lnTo>
                  <a:pt x="3990" y="462175"/>
                </a:lnTo>
                <a:lnTo>
                  <a:pt x="0" y="412750"/>
                </a:lnTo>
                <a:close/>
              </a:path>
              <a:path w="4797425" h="762000">
                <a:moveTo>
                  <a:pt x="4111625" y="381000"/>
                </a:moveTo>
                <a:lnTo>
                  <a:pt x="4115615" y="331574"/>
                </a:lnTo>
                <a:lnTo>
                  <a:pt x="4127169" y="284683"/>
                </a:lnTo>
                <a:lnTo>
                  <a:pt x="4145657" y="240953"/>
                </a:lnTo>
                <a:lnTo>
                  <a:pt x="4170451" y="201015"/>
                </a:lnTo>
                <a:lnTo>
                  <a:pt x="4200921" y="165496"/>
                </a:lnTo>
                <a:lnTo>
                  <a:pt x="4236440" y="135026"/>
                </a:lnTo>
                <a:lnTo>
                  <a:pt x="4276378" y="110232"/>
                </a:lnTo>
                <a:lnTo>
                  <a:pt x="4320108" y="91744"/>
                </a:lnTo>
                <a:lnTo>
                  <a:pt x="4366999" y="80190"/>
                </a:lnTo>
                <a:lnTo>
                  <a:pt x="4416425" y="76200"/>
                </a:lnTo>
                <a:lnTo>
                  <a:pt x="4465850" y="80190"/>
                </a:lnTo>
                <a:lnTo>
                  <a:pt x="4512741" y="91744"/>
                </a:lnTo>
                <a:lnTo>
                  <a:pt x="4556471" y="110232"/>
                </a:lnTo>
                <a:lnTo>
                  <a:pt x="4596409" y="135026"/>
                </a:lnTo>
                <a:lnTo>
                  <a:pt x="4631928" y="165496"/>
                </a:lnTo>
                <a:lnTo>
                  <a:pt x="4662398" y="201015"/>
                </a:lnTo>
                <a:lnTo>
                  <a:pt x="4687192" y="240953"/>
                </a:lnTo>
                <a:lnTo>
                  <a:pt x="4705680" y="284683"/>
                </a:lnTo>
                <a:lnTo>
                  <a:pt x="4717234" y="331574"/>
                </a:lnTo>
                <a:lnTo>
                  <a:pt x="4721225" y="381000"/>
                </a:lnTo>
                <a:lnTo>
                  <a:pt x="4717234" y="430425"/>
                </a:lnTo>
                <a:lnTo>
                  <a:pt x="4705680" y="477316"/>
                </a:lnTo>
                <a:lnTo>
                  <a:pt x="4687192" y="521046"/>
                </a:lnTo>
                <a:lnTo>
                  <a:pt x="4662398" y="560984"/>
                </a:lnTo>
                <a:lnTo>
                  <a:pt x="4631928" y="596503"/>
                </a:lnTo>
                <a:lnTo>
                  <a:pt x="4596409" y="626973"/>
                </a:lnTo>
                <a:lnTo>
                  <a:pt x="4556471" y="651767"/>
                </a:lnTo>
                <a:lnTo>
                  <a:pt x="4512741" y="670255"/>
                </a:lnTo>
                <a:lnTo>
                  <a:pt x="4465850" y="681809"/>
                </a:lnTo>
                <a:lnTo>
                  <a:pt x="4416425" y="685800"/>
                </a:lnTo>
                <a:lnTo>
                  <a:pt x="4366999" y="681809"/>
                </a:lnTo>
                <a:lnTo>
                  <a:pt x="4320108" y="670255"/>
                </a:lnTo>
                <a:lnTo>
                  <a:pt x="4276378" y="651767"/>
                </a:lnTo>
                <a:lnTo>
                  <a:pt x="4236440" y="626973"/>
                </a:lnTo>
                <a:lnTo>
                  <a:pt x="4200921" y="596503"/>
                </a:lnTo>
                <a:lnTo>
                  <a:pt x="4170451" y="560984"/>
                </a:lnTo>
                <a:lnTo>
                  <a:pt x="4145657" y="521046"/>
                </a:lnTo>
                <a:lnTo>
                  <a:pt x="4127169" y="477316"/>
                </a:lnTo>
                <a:lnTo>
                  <a:pt x="4115615" y="430425"/>
                </a:lnTo>
                <a:lnTo>
                  <a:pt x="4111625" y="381000"/>
                </a:lnTo>
                <a:close/>
              </a:path>
              <a:path w="4797425" h="762000">
                <a:moveTo>
                  <a:pt x="4035425" y="381000"/>
                </a:moveTo>
                <a:lnTo>
                  <a:pt x="4038393" y="333204"/>
                </a:lnTo>
                <a:lnTo>
                  <a:pt x="4047059" y="287181"/>
                </a:lnTo>
                <a:lnTo>
                  <a:pt x="4061068" y="243288"/>
                </a:lnTo>
                <a:lnTo>
                  <a:pt x="4080061" y="201881"/>
                </a:lnTo>
                <a:lnTo>
                  <a:pt x="4103682" y="163318"/>
                </a:lnTo>
                <a:lnTo>
                  <a:pt x="4131574" y="127955"/>
                </a:lnTo>
                <a:lnTo>
                  <a:pt x="4163380" y="96149"/>
                </a:lnTo>
                <a:lnTo>
                  <a:pt x="4198743" y="68257"/>
                </a:lnTo>
                <a:lnTo>
                  <a:pt x="4237306" y="44636"/>
                </a:lnTo>
                <a:lnTo>
                  <a:pt x="4278713" y="25643"/>
                </a:lnTo>
                <a:lnTo>
                  <a:pt x="4322606" y="11634"/>
                </a:lnTo>
                <a:lnTo>
                  <a:pt x="4368629" y="2968"/>
                </a:lnTo>
                <a:lnTo>
                  <a:pt x="4416425" y="0"/>
                </a:lnTo>
                <a:lnTo>
                  <a:pt x="4464220" y="2968"/>
                </a:lnTo>
                <a:lnTo>
                  <a:pt x="4510243" y="11634"/>
                </a:lnTo>
                <a:lnTo>
                  <a:pt x="4554136" y="25643"/>
                </a:lnTo>
                <a:lnTo>
                  <a:pt x="4595543" y="44636"/>
                </a:lnTo>
                <a:lnTo>
                  <a:pt x="4634106" y="68257"/>
                </a:lnTo>
                <a:lnTo>
                  <a:pt x="4669469" y="96149"/>
                </a:lnTo>
                <a:lnTo>
                  <a:pt x="4701275" y="127955"/>
                </a:lnTo>
                <a:lnTo>
                  <a:pt x="4729167" y="163318"/>
                </a:lnTo>
                <a:lnTo>
                  <a:pt x="4752788" y="201881"/>
                </a:lnTo>
                <a:lnTo>
                  <a:pt x="4771781" y="243288"/>
                </a:lnTo>
                <a:lnTo>
                  <a:pt x="4785790" y="287181"/>
                </a:lnTo>
                <a:lnTo>
                  <a:pt x="4794456" y="333204"/>
                </a:lnTo>
                <a:lnTo>
                  <a:pt x="4797425" y="381000"/>
                </a:lnTo>
                <a:lnTo>
                  <a:pt x="4794456" y="428795"/>
                </a:lnTo>
                <a:lnTo>
                  <a:pt x="4785790" y="474818"/>
                </a:lnTo>
                <a:lnTo>
                  <a:pt x="4771781" y="518711"/>
                </a:lnTo>
                <a:lnTo>
                  <a:pt x="4752788" y="560118"/>
                </a:lnTo>
                <a:lnTo>
                  <a:pt x="4729167" y="598681"/>
                </a:lnTo>
                <a:lnTo>
                  <a:pt x="4701275" y="634044"/>
                </a:lnTo>
                <a:lnTo>
                  <a:pt x="4669469" y="665850"/>
                </a:lnTo>
                <a:lnTo>
                  <a:pt x="4634106" y="693742"/>
                </a:lnTo>
                <a:lnTo>
                  <a:pt x="4595543" y="717363"/>
                </a:lnTo>
                <a:lnTo>
                  <a:pt x="4554136" y="736356"/>
                </a:lnTo>
                <a:lnTo>
                  <a:pt x="4510243" y="750365"/>
                </a:lnTo>
                <a:lnTo>
                  <a:pt x="4464220" y="759031"/>
                </a:lnTo>
                <a:lnTo>
                  <a:pt x="4416425" y="762000"/>
                </a:lnTo>
                <a:lnTo>
                  <a:pt x="4368629" y="759031"/>
                </a:lnTo>
                <a:lnTo>
                  <a:pt x="4322606" y="750365"/>
                </a:lnTo>
                <a:lnTo>
                  <a:pt x="4278713" y="736356"/>
                </a:lnTo>
                <a:lnTo>
                  <a:pt x="4237306" y="717363"/>
                </a:lnTo>
                <a:lnTo>
                  <a:pt x="4198743" y="693742"/>
                </a:lnTo>
                <a:lnTo>
                  <a:pt x="4163380" y="665850"/>
                </a:lnTo>
                <a:lnTo>
                  <a:pt x="4131574" y="634044"/>
                </a:lnTo>
                <a:lnTo>
                  <a:pt x="4103682" y="598681"/>
                </a:lnTo>
                <a:lnTo>
                  <a:pt x="4080061" y="560118"/>
                </a:lnTo>
                <a:lnTo>
                  <a:pt x="4061068" y="518711"/>
                </a:lnTo>
                <a:lnTo>
                  <a:pt x="4047059" y="474818"/>
                </a:lnTo>
                <a:lnTo>
                  <a:pt x="4038393" y="428795"/>
                </a:lnTo>
                <a:lnTo>
                  <a:pt x="4035425" y="3810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884865" y="3647285"/>
            <a:ext cx="482600" cy="568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3550" i="1" spc="-30" dirty="0">
                <a:latin typeface="Times New Roman"/>
                <a:cs typeface="Times New Roman"/>
              </a:rPr>
              <a:t>q</a:t>
            </a:r>
            <a:r>
              <a:rPr sz="4425" spc="-44" baseline="-16949" dirty="0">
                <a:latin typeface="Times New Roman"/>
                <a:cs typeface="Times New Roman"/>
              </a:rPr>
              <a:t>0</a:t>
            </a:r>
            <a:endParaRPr sz="4425" baseline="-16949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20607" y="3568861"/>
            <a:ext cx="477520" cy="572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3600" i="1" spc="-10" dirty="0">
                <a:latin typeface="Times New Roman"/>
                <a:cs typeface="Times New Roman"/>
              </a:rPr>
              <a:t>q</a:t>
            </a:r>
            <a:r>
              <a:rPr sz="3600" i="1" spc="-370" dirty="0">
                <a:latin typeface="Times New Roman"/>
                <a:cs typeface="Times New Roman"/>
              </a:rPr>
              <a:t> </a:t>
            </a:r>
            <a:r>
              <a:rPr sz="4500" i="1" spc="-7" baseline="-16666" dirty="0">
                <a:latin typeface="Times New Roman"/>
                <a:cs typeface="Times New Roman"/>
              </a:rPr>
              <a:t>f</a:t>
            </a:r>
            <a:endParaRPr sz="4500" baseline="-16666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92836" y="984251"/>
            <a:ext cx="889501" cy="459577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1904031" y="1600201"/>
            <a:ext cx="1704975" cy="2496820"/>
            <a:chOff x="1904031" y="1600201"/>
            <a:chExt cx="1704975" cy="2496820"/>
          </a:xfrm>
        </p:grpSpPr>
        <p:sp>
          <p:nvSpPr>
            <p:cNvPr id="13" name="object 13"/>
            <p:cNvSpPr/>
            <p:nvPr/>
          </p:nvSpPr>
          <p:spPr>
            <a:xfrm>
              <a:off x="2209673" y="2601975"/>
              <a:ext cx="1399540" cy="1495425"/>
            </a:xfrm>
            <a:custGeom>
              <a:avLst/>
              <a:gdLst/>
              <a:ahLst/>
              <a:cxnLst/>
              <a:rect l="l" t="t" r="r" b="b"/>
              <a:pathLst>
                <a:path w="1399539" h="1495425">
                  <a:moveTo>
                    <a:pt x="609727" y="1430274"/>
                  </a:moveTo>
                  <a:lnTo>
                    <a:pt x="599046" y="1425067"/>
                  </a:lnTo>
                  <a:lnTo>
                    <a:pt x="482092" y="1368044"/>
                  </a:lnTo>
                  <a:lnTo>
                    <a:pt x="482663" y="1425206"/>
                  </a:lnTo>
                  <a:lnTo>
                    <a:pt x="0" y="1430274"/>
                  </a:lnTo>
                  <a:lnTo>
                    <a:pt x="254" y="1442974"/>
                  </a:lnTo>
                  <a:lnTo>
                    <a:pt x="482790" y="1437906"/>
                  </a:lnTo>
                  <a:lnTo>
                    <a:pt x="483362" y="1495044"/>
                  </a:lnTo>
                  <a:lnTo>
                    <a:pt x="609727" y="1430274"/>
                  </a:lnTo>
                  <a:close/>
                </a:path>
                <a:path w="1399539" h="1495425">
                  <a:moveTo>
                    <a:pt x="1399146" y="253365"/>
                  </a:moveTo>
                  <a:lnTo>
                    <a:pt x="1397381" y="209931"/>
                  </a:lnTo>
                  <a:lnTo>
                    <a:pt x="1390523" y="171069"/>
                  </a:lnTo>
                  <a:lnTo>
                    <a:pt x="1366901" y="120777"/>
                  </a:lnTo>
                  <a:lnTo>
                    <a:pt x="1328293" y="80899"/>
                  </a:lnTo>
                  <a:lnTo>
                    <a:pt x="1295654" y="59690"/>
                  </a:lnTo>
                  <a:lnTo>
                    <a:pt x="1258570" y="42164"/>
                  </a:lnTo>
                  <a:lnTo>
                    <a:pt x="1217676" y="28194"/>
                  </a:lnTo>
                  <a:lnTo>
                    <a:pt x="1173988" y="17399"/>
                  </a:lnTo>
                  <a:lnTo>
                    <a:pt x="1148054" y="12700"/>
                  </a:lnTo>
                  <a:lnTo>
                    <a:pt x="1128141" y="9525"/>
                  </a:lnTo>
                  <a:lnTo>
                    <a:pt x="1104506" y="6604"/>
                  </a:lnTo>
                  <a:lnTo>
                    <a:pt x="1080630" y="4191"/>
                  </a:lnTo>
                  <a:lnTo>
                    <a:pt x="1032637" y="1143"/>
                  </a:lnTo>
                  <a:lnTo>
                    <a:pt x="984758" y="0"/>
                  </a:lnTo>
                  <a:lnTo>
                    <a:pt x="937768" y="635"/>
                  </a:lnTo>
                  <a:lnTo>
                    <a:pt x="892429" y="2540"/>
                  </a:lnTo>
                  <a:lnTo>
                    <a:pt x="849503" y="5715"/>
                  </a:lnTo>
                  <a:lnTo>
                    <a:pt x="791210" y="11938"/>
                  </a:lnTo>
                  <a:lnTo>
                    <a:pt x="739267" y="19939"/>
                  </a:lnTo>
                  <a:lnTo>
                    <a:pt x="665988" y="35814"/>
                  </a:lnTo>
                  <a:lnTo>
                    <a:pt x="628142" y="46101"/>
                  </a:lnTo>
                  <a:lnTo>
                    <a:pt x="590042" y="58166"/>
                  </a:lnTo>
                  <a:lnTo>
                    <a:pt x="552450" y="72136"/>
                  </a:lnTo>
                  <a:lnTo>
                    <a:pt x="515874" y="87884"/>
                  </a:lnTo>
                  <a:lnTo>
                    <a:pt x="480568" y="105537"/>
                  </a:lnTo>
                  <a:lnTo>
                    <a:pt x="447167" y="125349"/>
                  </a:lnTo>
                  <a:lnTo>
                    <a:pt x="401955" y="158750"/>
                  </a:lnTo>
                  <a:lnTo>
                    <a:pt x="363728" y="197104"/>
                  </a:lnTo>
                  <a:lnTo>
                    <a:pt x="334645" y="240792"/>
                  </a:lnTo>
                  <a:lnTo>
                    <a:pt x="316484" y="289687"/>
                  </a:lnTo>
                  <a:lnTo>
                    <a:pt x="310769" y="343789"/>
                  </a:lnTo>
                  <a:lnTo>
                    <a:pt x="311404" y="362966"/>
                  </a:lnTo>
                  <a:lnTo>
                    <a:pt x="316103" y="403479"/>
                  </a:lnTo>
                  <a:lnTo>
                    <a:pt x="325120" y="446659"/>
                  </a:lnTo>
                  <a:lnTo>
                    <a:pt x="338201" y="492252"/>
                  </a:lnTo>
                  <a:lnTo>
                    <a:pt x="354838" y="540258"/>
                  </a:lnTo>
                  <a:lnTo>
                    <a:pt x="374954" y="590550"/>
                  </a:lnTo>
                  <a:lnTo>
                    <a:pt x="398018" y="642366"/>
                  </a:lnTo>
                  <a:lnTo>
                    <a:pt x="423926" y="696087"/>
                  </a:lnTo>
                  <a:lnTo>
                    <a:pt x="452247" y="751586"/>
                  </a:lnTo>
                  <a:lnTo>
                    <a:pt x="482727" y="808355"/>
                  </a:lnTo>
                  <a:lnTo>
                    <a:pt x="514985" y="866140"/>
                  </a:lnTo>
                  <a:lnTo>
                    <a:pt x="548767" y="925068"/>
                  </a:lnTo>
                  <a:lnTo>
                    <a:pt x="583946" y="984885"/>
                  </a:lnTo>
                  <a:lnTo>
                    <a:pt x="619760" y="1045210"/>
                  </a:lnTo>
                  <a:lnTo>
                    <a:pt x="656336" y="1105916"/>
                  </a:lnTo>
                  <a:lnTo>
                    <a:pt x="693293" y="1166876"/>
                  </a:lnTo>
                  <a:lnTo>
                    <a:pt x="704088" y="1160399"/>
                  </a:lnTo>
                  <a:lnTo>
                    <a:pt x="630682" y="1038606"/>
                  </a:lnTo>
                  <a:lnTo>
                    <a:pt x="594741" y="978420"/>
                  </a:lnTo>
                  <a:lnTo>
                    <a:pt x="559816" y="918718"/>
                  </a:lnTo>
                  <a:lnTo>
                    <a:pt x="526034" y="859917"/>
                  </a:lnTo>
                  <a:lnTo>
                    <a:pt x="493776" y="802132"/>
                  </a:lnTo>
                  <a:lnTo>
                    <a:pt x="463423" y="745490"/>
                  </a:lnTo>
                  <a:lnTo>
                    <a:pt x="435229" y="690499"/>
                  </a:lnTo>
                  <a:lnTo>
                    <a:pt x="409575" y="636905"/>
                  </a:lnTo>
                  <a:lnTo>
                    <a:pt x="386588" y="585343"/>
                  </a:lnTo>
                  <a:lnTo>
                    <a:pt x="366649" y="535686"/>
                  </a:lnTo>
                  <a:lnTo>
                    <a:pt x="350139" y="488315"/>
                  </a:lnTo>
                  <a:lnTo>
                    <a:pt x="337312" y="443357"/>
                  </a:lnTo>
                  <a:lnTo>
                    <a:pt x="328549" y="401193"/>
                  </a:lnTo>
                  <a:lnTo>
                    <a:pt x="323977" y="361823"/>
                  </a:lnTo>
                  <a:lnTo>
                    <a:pt x="323469" y="343281"/>
                  </a:lnTo>
                  <a:lnTo>
                    <a:pt x="323964" y="325882"/>
                  </a:lnTo>
                  <a:lnTo>
                    <a:pt x="333375" y="276225"/>
                  </a:lnTo>
                  <a:lnTo>
                    <a:pt x="354203" y="231902"/>
                  </a:lnTo>
                  <a:lnTo>
                    <a:pt x="385064" y="192151"/>
                  </a:lnTo>
                  <a:lnTo>
                    <a:pt x="424307" y="156972"/>
                  </a:lnTo>
                  <a:lnTo>
                    <a:pt x="470281" y="125984"/>
                  </a:lnTo>
                  <a:lnTo>
                    <a:pt x="521462" y="99314"/>
                  </a:lnTo>
                  <a:lnTo>
                    <a:pt x="557530" y="83820"/>
                  </a:lnTo>
                  <a:lnTo>
                    <a:pt x="594487" y="70104"/>
                  </a:lnTo>
                  <a:lnTo>
                    <a:pt x="631952" y="58166"/>
                  </a:lnTo>
                  <a:lnTo>
                    <a:pt x="669290" y="48006"/>
                  </a:lnTo>
                  <a:lnTo>
                    <a:pt x="741680" y="32385"/>
                  </a:lnTo>
                  <a:lnTo>
                    <a:pt x="792988" y="24511"/>
                  </a:lnTo>
                  <a:lnTo>
                    <a:pt x="871601" y="16637"/>
                  </a:lnTo>
                  <a:lnTo>
                    <a:pt x="915416" y="14097"/>
                  </a:lnTo>
                  <a:lnTo>
                    <a:pt x="984885" y="12700"/>
                  </a:lnTo>
                  <a:lnTo>
                    <a:pt x="1032256" y="13843"/>
                  </a:lnTo>
                  <a:lnTo>
                    <a:pt x="1079868" y="16891"/>
                  </a:lnTo>
                  <a:lnTo>
                    <a:pt x="1126490" y="22225"/>
                  </a:lnTo>
                  <a:lnTo>
                    <a:pt x="1171702" y="29972"/>
                  </a:lnTo>
                  <a:lnTo>
                    <a:pt x="1214374" y="40513"/>
                  </a:lnTo>
                  <a:lnTo>
                    <a:pt x="1254125" y="54102"/>
                  </a:lnTo>
                  <a:lnTo>
                    <a:pt x="1289812" y="70993"/>
                  </a:lnTo>
                  <a:lnTo>
                    <a:pt x="1334389" y="102743"/>
                  </a:lnTo>
                  <a:lnTo>
                    <a:pt x="1365885" y="143002"/>
                  </a:lnTo>
                  <a:lnTo>
                    <a:pt x="1382141" y="192659"/>
                  </a:lnTo>
                  <a:lnTo>
                    <a:pt x="1386205" y="231902"/>
                  </a:lnTo>
                  <a:lnTo>
                    <a:pt x="1386459" y="253365"/>
                  </a:lnTo>
                  <a:lnTo>
                    <a:pt x="1385443" y="275971"/>
                  </a:lnTo>
                  <a:lnTo>
                    <a:pt x="1380236" y="324358"/>
                  </a:lnTo>
                  <a:lnTo>
                    <a:pt x="1370965" y="376555"/>
                  </a:lnTo>
                  <a:lnTo>
                    <a:pt x="1357884" y="432689"/>
                  </a:lnTo>
                  <a:lnTo>
                    <a:pt x="1341158" y="492252"/>
                  </a:lnTo>
                  <a:lnTo>
                    <a:pt x="1321435" y="554228"/>
                  </a:lnTo>
                  <a:lnTo>
                    <a:pt x="1298956" y="619379"/>
                  </a:lnTo>
                  <a:lnTo>
                    <a:pt x="1273937" y="686689"/>
                  </a:lnTo>
                  <a:lnTo>
                    <a:pt x="1232535" y="791591"/>
                  </a:lnTo>
                  <a:lnTo>
                    <a:pt x="1202690" y="863600"/>
                  </a:lnTo>
                  <a:lnTo>
                    <a:pt x="1171702" y="936752"/>
                  </a:lnTo>
                  <a:lnTo>
                    <a:pt x="1139571" y="1011047"/>
                  </a:lnTo>
                  <a:lnTo>
                    <a:pt x="1124839" y="1044752"/>
                  </a:lnTo>
                  <a:lnTo>
                    <a:pt x="1072515" y="1021842"/>
                  </a:lnTo>
                  <a:lnTo>
                    <a:pt x="1079627" y="1163574"/>
                  </a:lnTo>
                  <a:lnTo>
                    <a:pt x="1188847" y="1072769"/>
                  </a:lnTo>
                  <a:lnTo>
                    <a:pt x="1163015" y="1061466"/>
                  </a:lnTo>
                  <a:lnTo>
                    <a:pt x="1136421" y="1049820"/>
                  </a:lnTo>
                  <a:lnTo>
                    <a:pt x="1183386" y="941705"/>
                  </a:lnTo>
                  <a:lnTo>
                    <a:pt x="1214374" y="868426"/>
                  </a:lnTo>
                  <a:lnTo>
                    <a:pt x="1244219" y="796290"/>
                  </a:lnTo>
                  <a:lnTo>
                    <a:pt x="1272540" y="725805"/>
                  </a:lnTo>
                  <a:lnTo>
                    <a:pt x="1298702" y="657098"/>
                  </a:lnTo>
                  <a:lnTo>
                    <a:pt x="1322616" y="590423"/>
                  </a:lnTo>
                  <a:lnTo>
                    <a:pt x="1343914" y="526415"/>
                  </a:lnTo>
                  <a:lnTo>
                    <a:pt x="1362202" y="465201"/>
                  </a:lnTo>
                  <a:lnTo>
                    <a:pt x="1377315" y="406908"/>
                  </a:lnTo>
                  <a:lnTo>
                    <a:pt x="1388618" y="352044"/>
                  </a:lnTo>
                  <a:lnTo>
                    <a:pt x="1396111" y="300736"/>
                  </a:lnTo>
                  <a:lnTo>
                    <a:pt x="1398143" y="276606"/>
                  </a:lnTo>
                  <a:lnTo>
                    <a:pt x="1399146" y="2533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04031" y="1600201"/>
              <a:ext cx="887878" cy="426285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  <a:tabLst>
                <a:tab pos="1308735" algn="l"/>
              </a:tabLst>
            </a:pPr>
            <a:r>
              <a:rPr i="1" spc="-5" dirty="0">
                <a:latin typeface="Times New Roman"/>
                <a:cs typeface="Times New Roman"/>
              </a:rPr>
              <a:t>a</a:t>
            </a:r>
            <a:r>
              <a:rPr spc="25" dirty="0"/>
              <a:t>,</a:t>
            </a:r>
            <a:r>
              <a:rPr spc="-330" dirty="0"/>
              <a:t> </a:t>
            </a:r>
            <a:r>
              <a:rPr spc="50" dirty="0"/>
              <a:t>$</a:t>
            </a:r>
            <a:r>
              <a:rPr dirty="0"/>
              <a:t>	</a:t>
            </a:r>
            <a:r>
              <a:rPr spc="-5" dirty="0"/>
              <a:t>0</a:t>
            </a:r>
            <a:r>
              <a:rPr spc="50" dirty="0"/>
              <a:t>$</a:t>
            </a:r>
          </a:p>
          <a:p>
            <a:pPr marL="12700">
              <a:lnSpc>
                <a:spcPct val="100000"/>
              </a:lnSpc>
              <a:spcBef>
                <a:spcPts val="330"/>
              </a:spcBef>
              <a:tabLst>
                <a:tab pos="1318895" algn="l"/>
              </a:tabLst>
            </a:pPr>
            <a:r>
              <a:rPr sz="3550" i="1" spc="20" dirty="0">
                <a:latin typeface="Times New Roman"/>
                <a:cs typeface="Times New Roman"/>
              </a:rPr>
              <a:t>a</a:t>
            </a:r>
            <a:r>
              <a:rPr sz="3550" spc="5" dirty="0"/>
              <a:t>,</a:t>
            </a:r>
            <a:r>
              <a:rPr sz="3550" spc="-185" dirty="0"/>
              <a:t> </a:t>
            </a:r>
            <a:r>
              <a:rPr sz="3550" spc="15" dirty="0"/>
              <a:t>0</a:t>
            </a:r>
            <a:r>
              <a:rPr sz="3550" dirty="0"/>
              <a:t>	</a:t>
            </a:r>
            <a:r>
              <a:rPr sz="3550" spc="20" dirty="0"/>
              <a:t>00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19183" y="2018606"/>
            <a:ext cx="65532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5" dirty="0">
                <a:latin typeface="Times New Roman"/>
                <a:cs typeface="Times New Roman"/>
              </a:rPr>
              <a:t>a</a:t>
            </a:r>
            <a:r>
              <a:rPr sz="3600" spc="20" dirty="0">
                <a:latin typeface="Times New Roman"/>
                <a:cs typeface="Times New Roman"/>
              </a:rPr>
              <a:t>,</a:t>
            </a:r>
            <a:r>
              <a:rPr sz="3600" spc="-520" dirty="0">
                <a:latin typeface="Times New Roman"/>
                <a:cs typeface="Times New Roman"/>
              </a:rPr>
              <a:t> </a:t>
            </a:r>
            <a:r>
              <a:rPr sz="3600" spc="45" dirty="0">
                <a:latin typeface="Times New Roman"/>
                <a:cs typeface="Times New Roman"/>
              </a:rPr>
              <a:t>1</a:t>
            </a:r>
            <a:endParaRPr sz="3600">
              <a:latin typeface="Times New Roman"/>
              <a:cs typeface="Times New Roman"/>
            </a:endParaRPr>
          </a:p>
        </p:txBody>
      </p:sp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257070" y="990601"/>
            <a:ext cx="892082" cy="459577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1907145" y="1600201"/>
            <a:ext cx="3152140" cy="993140"/>
            <a:chOff x="1907145" y="1600201"/>
            <a:chExt cx="3152140" cy="993140"/>
          </a:xfrm>
        </p:grpSpPr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07145" y="2133601"/>
              <a:ext cx="848755" cy="45957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67656" y="2133601"/>
              <a:ext cx="288244" cy="45957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92802" y="1600201"/>
              <a:ext cx="866224" cy="426285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3505191" y="840569"/>
            <a:ext cx="1737995" cy="118872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1261110" algn="l"/>
              </a:tabLst>
            </a:pPr>
            <a:r>
              <a:rPr sz="3600" i="1" spc="-100" dirty="0">
                <a:latin typeface="Times New Roman"/>
                <a:cs typeface="Times New Roman"/>
              </a:rPr>
              <a:t>b</a:t>
            </a:r>
            <a:r>
              <a:rPr sz="3600" spc="20" dirty="0">
                <a:latin typeface="Times New Roman"/>
                <a:cs typeface="Times New Roman"/>
              </a:rPr>
              <a:t>,</a:t>
            </a:r>
            <a:r>
              <a:rPr sz="3600" spc="-220" dirty="0">
                <a:latin typeface="Times New Roman"/>
                <a:cs typeface="Times New Roman"/>
              </a:rPr>
              <a:t> </a:t>
            </a:r>
            <a:r>
              <a:rPr sz="3600" spc="45" dirty="0">
                <a:latin typeface="Times New Roman"/>
                <a:cs typeface="Times New Roman"/>
              </a:rPr>
              <a:t>$</a:t>
            </a:r>
            <a:r>
              <a:rPr sz="3600" dirty="0">
                <a:latin typeface="Times New Roman"/>
                <a:cs typeface="Times New Roman"/>
              </a:rPr>
              <a:t>	1</a:t>
            </a:r>
            <a:r>
              <a:rPr sz="3600" spc="45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  <a:tabLst>
                <a:tab pos="1209675" algn="l"/>
              </a:tabLst>
            </a:pPr>
            <a:r>
              <a:rPr sz="3550" i="1" spc="-35" dirty="0">
                <a:latin typeface="Times New Roman"/>
                <a:cs typeface="Times New Roman"/>
              </a:rPr>
              <a:t>b</a:t>
            </a:r>
            <a:r>
              <a:rPr sz="3550" spc="-35" dirty="0">
                <a:latin typeface="Times New Roman"/>
                <a:cs typeface="Times New Roman"/>
              </a:rPr>
              <a:t>,</a:t>
            </a:r>
            <a:r>
              <a:rPr sz="3550" spc="-375" dirty="0">
                <a:latin typeface="Times New Roman"/>
                <a:cs typeface="Times New Roman"/>
              </a:rPr>
              <a:t> </a:t>
            </a:r>
            <a:r>
              <a:rPr sz="3550" spc="5" dirty="0">
                <a:latin typeface="Times New Roman"/>
                <a:cs typeface="Times New Roman"/>
              </a:rPr>
              <a:t>1	</a:t>
            </a:r>
            <a:r>
              <a:rPr sz="3550" spc="25" dirty="0">
                <a:latin typeface="Times New Roman"/>
                <a:cs typeface="Times New Roman"/>
              </a:rPr>
              <a:t>11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505256" y="2018606"/>
            <a:ext cx="69215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10" dirty="0">
                <a:latin typeface="Times New Roman"/>
                <a:cs typeface="Times New Roman"/>
              </a:rPr>
              <a:t>b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spc="55" dirty="0">
                <a:latin typeface="Times New Roman"/>
                <a:cs typeface="Times New Roman"/>
              </a:rPr>
              <a:t>0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429000" y="2133601"/>
            <a:ext cx="3429000" cy="1968500"/>
            <a:chOff x="3429000" y="2133601"/>
            <a:chExt cx="3429000" cy="1968500"/>
          </a:xfrm>
        </p:grpSpPr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65288" y="2133601"/>
              <a:ext cx="852821" cy="45957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22864" y="2133601"/>
              <a:ext cx="295244" cy="45957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429000" y="3975100"/>
              <a:ext cx="3429000" cy="127000"/>
            </a:xfrm>
            <a:custGeom>
              <a:avLst/>
              <a:gdLst/>
              <a:ahLst/>
              <a:cxnLst/>
              <a:rect l="l" t="t" r="r" b="b"/>
              <a:pathLst>
                <a:path w="3429000" h="127000">
                  <a:moveTo>
                    <a:pt x="3302000" y="0"/>
                  </a:moveTo>
                  <a:lnTo>
                    <a:pt x="3302000" y="127000"/>
                  </a:lnTo>
                  <a:lnTo>
                    <a:pt x="3416300" y="69850"/>
                  </a:lnTo>
                  <a:lnTo>
                    <a:pt x="3314700" y="69850"/>
                  </a:lnTo>
                  <a:lnTo>
                    <a:pt x="3314700" y="57150"/>
                  </a:lnTo>
                  <a:lnTo>
                    <a:pt x="3416300" y="57150"/>
                  </a:lnTo>
                  <a:lnTo>
                    <a:pt x="3302000" y="0"/>
                  </a:lnTo>
                  <a:close/>
                </a:path>
                <a:path w="3429000" h="127000">
                  <a:moveTo>
                    <a:pt x="33020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3302000" y="69850"/>
                  </a:lnTo>
                  <a:lnTo>
                    <a:pt x="3302000" y="57150"/>
                  </a:lnTo>
                  <a:close/>
                </a:path>
                <a:path w="3429000" h="127000">
                  <a:moveTo>
                    <a:pt x="3416300" y="57150"/>
                  </a:moveTo>
                  <a:lnTo>
                    <a:pt x="3314700" y="57150"/>
                  </a:lnTo>
                  <a:lnTo>
                    <a:pt x="3314700" y="69850"/>
                  </a:lnTo>
                  <a:lnTo>
                    <a:pt x="3416300" y="69850"/>
                  </a:lnTo>
                  <a:lnTo>
                    <a:pt x="3429000" y="63500"/>
                  </a:lnTo>
                  <a:lnTo>
                    <a:pt x="34163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3200400" y="914400"/>
            <a:ext cx="2286000" cy="609600"/>
          </a:xfrm>
          <a:custGeom>
            <a:avLst/>
            <a:gdLst/>
            <a:ahLst/>
            <a:cxnLst/>
            <a:rect l="l" t="t" r="r" b="b"/>
            <a:pathLst>
              <a:path w="2286000" h="609600">
                <a:moveTo>
                  <a:pt x="0" y="304800"/>
                </a:moveTo>
                <a:lnTo>
                  <a:pt x="8904" y="266578"/>
                </a:lnTo>
                <a:lnTo>
                  <a:pt x="34904" y="229770"/>
                </a:lnTo>
                <a:lnTo>
                  <a:pt x="76930" y="194662"/>
                </a:lnTo>
                <a:lnTo>
                  <a:pt x="133909" y="161539"/>
                </a:lnTo>
                <a:lnTo>
                  <a:pt x="204772" y="130688"/>
                </a:lnTo>
                <a:lnTo>
                  <a:pt x="245075" y="116203"/>
                </a:lnTo>
                <a:lnTo>
                  <a:pt x="288448" y="102394"/>
                </a:lnTo>
                <a:lnTo>
                  <a:pt x="334756" y="89296"/>
                </a:lnTo>
                <a:lnTo>
                  <a:pt x="383865" y="76945"/>
                </a:lnTo>
                <a:lnTo>
                  <a:pt x="435643" y="65377"/>
                </a:lnTo>
                <a:lnTo>
                  <a:pt x="489955" y="54626"/>
                </a:lnTo>
                <a:lnTo>
                  <a:pt x="546667" y="44730"/>
                </a:lnTo>
                <a:lnTo>
                  <a:pt x="605645" y="35724"/>
                </a:lnTo>
                <a:lnTo>
                  <a:pt x="666756" y="27643"/>
                </a:lnTo>
                <a:lnTo>
                  <a:pt x="729865" y="20524"/>
                </a:lnTo>
                <a:lnTo>
                  <a:pt x="794839" y="14401"/>
                </a:lnTo>
                <a:lnTo>
                  <a:pt x="861545" y="9312"/>
                </a:lnTo>
                <a:lnTo>
                  <a:pt x="929847" y="5291"/>
                </a:lnTo>
                <a:lnTo>
                  <a:pt x="999613" y="2375"/>
                </a:lnTo>
                <a:lnTo>
                  <a:pt x="1070708" y="599"/>
                </a:lnTo>
                <a:lnTo>
                  <a:pt x="1143000" y="0"/>
                </a:lnTo>
                <a:lnTo>
                  <a:pt x="1215291" y="599"/>
                </a:lnTo>
                <a:lnTo>
                  <a:pt x="1286386" y="2375"/>
                </a:lnTo>
                <a:lnTo>
                  <a:pt x="1356152" y="5291"/>
                </a:lnTo>
                <a:lnTo>
                  <a:pt x="1424454" y="9312"/>
                </a:lnTo>
                <a:lnTo>
                  <a:pt x="1491160" y="14401"/>
                </a:lnTo>
                <a:lnTo>
                  <a:pt x="1556134" y="20524"/>
                </a:lnTo>
                <a:lnTo>
                  <a:pt x="1619243" y="27643"/>
                </a:lnTo>
                <a:lnTo>
                  <a:pt x="1680354" y="35724"/>
                </a:lnTo>
                <a:lnTo>
                  <a:pt x="1739332" y="44730"/>
                </a:lnTo>
                <a:lnTo>
                  <a:pt x="1796044" y="54626"/>
                </a:lnTo>
                <a:lnTo>
                  <a:pt x="1850356" y="65377"/>
                </a:lnTo>
                <a:lnTo>
                  <a:pt x="1902134" y="76945"/>
                </a:lnTo>
                <a:lnTo>
                  <a:pt x="1951243" y="89296"/>
                </a:lnTo>
                <a:lnTo>
                  <a:pt x="1997551" y="102394"/>
                </a:lnTo>
                <a:lnTo>
                  <a:pt x="2040924" y="116203"/>
                </a:lnTo>
                <a:lnTo>
                  <a:pt x="2081227" y="130688"/>
                </a:lnTo>
                <a:lnTo>
                  <a:pt x="2118327" y="145811"/>
                </a:lnTo>
                <a:lnTo>
                  <a:pt x="2182382" y="177834"/>
                </a:lnTo>
                <a:lnTo>
                  <a:pt x="2232018" y="211985"/>
                </a:lnTo>
                <a:lnTo>
                  <a:pt x="2266165" y="247980"/>
                </a:lnTo>
                <a:lnTo>
                  <a:pt x="2283751" y="285530"/>
                </a:lnTo>
                <a:lnTo>
                  <a:pt x="2286000" y="304800"/>
                </a:lnTo>
                <a:lnTo>
                  <a:pt x="2283751" y="324083"/>
                </a:lnTo>
                <a:lnTo>
                  <a:pt x="2277095" y="343046"/>
                </a:lnTo>
                <a:lnTo>
                  <a:pt x="2251095" y="379871"/>
                </a:lnTo>
                <a:lnTo>
                  <a:pt x="2209069" y="414989"/>
                </a:lnTo>
                <a:lnTo>
                  <a:pt x="2152090" y="448117"/>
                </a:lnTo>
                <a:lnTo>
                  <a:pt x="2081227" y="478967"/>
                </a:lnTo>
                <a:lnTo>
                  <a:pt x="2040924" y="493449"/>
                </a:lnTo>
                <a:lnTo>
                  <a:pt x="1997551" y="507256"/>
                </a:lnTo>
                <a:lnTo>
                  <a:pt x="1951243" y="520350"/>
                </a:lnTo>
                <a:lnTo>
                  <a:pt x="1902134" y="532698"/>
                </a:lnTo>
                <a:lnTo>
                  <a:pt x="1850356" y="544262"/>
                </a:lnTo>
                <a:lnTo>
                  <a:pt x="1796044" y="555007"/>
                </a:lnTo>
                <a:lnTo>
                  <a:pt x="1739332" y="564899"/>
                </a:lnTo>
                <a:lnTo>
                  <a:pt x="1680354" y="573900"/>
                </a:lnTo>
                <a:lnTo>
                  <a:pt x="1619243" y="581976"/>
                </a:lnTo>
                <a:lnTo>
                  <a:pt x="1556134" y="589091"/>
                </a:lnTo>
                <a:lnTo>
                  <a:pt x="1491160" y="595209"/>
                </a:lnTo>
                <a:lnTo>
                  <a:pt x="1424454" y="600295"/>
                </a:lnTo>
                <a:lnTo>
                  <a:pt x="1356152" y="604312"/>
                </a:lnTo>
                <a:lnTo>
                  <a:pt x="1286386" y="607226"/>
                </a:lnTo>
                <a:lnTo>
                  <a:pt x="1215291" y="609000"/>
                </a:lnTo>
                <a:lnTo>
                  <a:pt x="1143000" y="609600"/>
                </a:lnTo>
                <a:lnTo>
                  <a:pt x="1070708" y="609000"/>
                </a:lnTo>
                <a:lnTo>
                  <a:pt x="999613" y="607226"/>
                </a:lnTo>
                <a:lnTo>
                  <a:pt x="929847" y="604312"/>
                </a:lnTo>
                <a:lnTo>
                  <a:pt x="861545" y="600295"/>
                </a:lnTo>
                <a:lnTo>
                  <a:pt x="794839" y="595209"/>
                </a:lnTo>
                <a:lnTo>
                  <a:pt x="729865" y="589091"/>
                </a:lnTo>
                <a:lnTo>
                  <a:pt x="666756" y="581976"/>
                </a:lnTo>
                <a:lnTo>
                  <a:pt x="605645" y="573900"/>
                </a:lnTo>
                <a:lnTo>
                  <a:pt x="546667" y="564899"/>
                </a:lnTo>
                <a:lnTo>
                  <a:pt x="489955" y="555007"/>
                </a:lnTo>
                <a:lnTo>
                  <a:pt x="435643" y="544262"/>
                </a:lnTo>
                <a:lnTo>
                  <a:pt x="383865" y="532698"/>
                </a:lnTo>
                <a:lnTo>
                  <a:pt x="334756" y="520350"/>
                </a:lnTo>
                <a:lnTo>
                  <a:pt x="288448" y="507256"/>
                </a:lnTo>
                <a:lnTo>
                  <a:pt x="245075" y="493449"/>
                </a:lnTo>
                <a:lnTo>
                  <a:pt x="204772" y="478967"/>
                </a:lnTo>
                <a:lnTo>
                  <a:pt x="167672" y="463844"/>
                </a:lnTo>
                <a:lnTo>
                  <a:pt x="103617" y="431820"/>
                </a:lnTo>
                <a:lnTo>
                  <a:pt x="53981" y="397661"/>
                </a:lnTo>
                <a:lnTo>
                  <a:pt x="19834" y="361654"/>
                </a:lnTo>
                <a:lnTo>
                  <a:pt x="2248" y="324083"/>
                </a:lnTo>
                <a:lnTo>
                  <a:pt x="0" y="304800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12855" y="5797399"/>
            <a:ext cx="1616075" cy="573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600" spc="95" dirty="0">
                <a:latin typeface="Times New Roman"/>
                <a:cs typeface="Times New Roman"/>
              </a:rPr>
              <a:t>(</a:t>
            </a:r>
            <a:r>
              <a:rPr sz="3600" i="1" spc="-65" dirty="0">
                <a:latin typeface="Times New Roman"/>
                <a:cs typeface="Times New Roman"/>
              </a:rPr>
              <a:t>q</a:t>
            </a:r>
            <a:r>
              <a:rPr sz="4500" spc="7" baseline="-16666" dirty="0">
                <a:latin typeface="Times New Roman"/>
                <a:cs typeface="Times New Roman"/>
              </a:rPr>
              <a:t>0</a:t>
            </a:r>
            <a:r>
              <a:rPr sz="4500" spc="-719" baseline="-16666" dirty="0">
                <a:latin typeface="Times New Roman"/>
                <a:cs typeface="Times New Roman"/>
              </a:rPr>
              <a:t> </a:t>
            </a:r>
            <a:r>
              <a:rPr sz="3600" spc="55" dirty="0">
                <a:latin typeface="Times New Roman"/>
                <a:cs typeface="Times New Roman"/>
              </a:rPr>
              <a:t>$</a:t>
            </a:r>
            <a:r>
              <a:rPr sz="3600" i="1" spc="5" dirty="0">
                <a:latin typeface="Times New Roman"/>
                <a:cs typeface="Times New Roman"/>
              </a:rPr>
              <a:t>q</a:t>
            </a:r>
            <a:r>
              <a:rPr sz="3600" i="1" spc="-360" dirty="0">
                <a:latin typeface="Times New Roman"/>
                <a:cs typeface="Times New Roman"/>
              </a:rPr>
              <a:t> </a:t>
            </a:r>
            <a:r>
              <a:rPr sz="4500" i="1" baseline="-16666" dirty="0">
                <a:latin typeface="Times New Roman"/>
                <a:cs typeface="Times New Roman"/>
              </a:rPr>
              <a:t>f</a:t>
            </a:r>
            <a:r>
              <a:rPr sz="4500" i="1" spc="434" baseline="-16666" dirty="0">
                <a:latin typeface="Times New Roman"/>
                <a:cs typeface="Times New Roman"/>
              </a:rPr>
              <a:t> </a:t>
            </a:r>
            <a:r>
              <a:rPr sz="3600" spc="5" dirty="0">
                <a:latin typeface="Times New Roman"/>
                <a:cs typeface="Times New Roman"/>
              </a:rPr>
              <a:t>)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291900" y="4795022"/>
            <a:ext cx="6871970" cy="1576070"/>
          </a:xfrm>
          <a:prstGeom prst="rect">
            <a:avLst/>
          </a:prstGeom>
        </p:spPr>
        <p:txBody>
          <a:bodyPr vert="horz" wrap="square" lIns="0" tIns="2393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85"/>
              </a:spcBef>
            </a:pPr>
            <a:r>
              <a:rPr sz="3600" i="1" spc="55" dirty="0">
                <a:latin typeface="Times New Roman"/>
                <a:cs typeface="Times New Roman"/>
              </a:rPr>
              <a:t>b</a:t>
            </a:r>
            <a:r>
              <a:rPr sz="3600" spc="100" dirty="0">
                <a:latin typeface="Times New Roman"/>
                <a:cs typeface="Times New Roman"/>
              </a:rPr>
              <a:t>(</a:t>
            </a:r>
            <a:r>
              <a:rPr sz="3600" i="1" spc="-60" dirty="0">
                <a:latin typeface="Times New Roman"/>
                <a:cs typeface="Times New Roman"/>
              </a:rPr>
              <a:t>q</a:t>
            </a:r>
            <a:r>
              <a:rPr sz="4500" spc="-15" baseline="-16666" dirty="0">
                <a:latin typeface="Times New Roman"/>
                <a:cs typeface="Times New Roman"/>
              </a:rPr>
              <a:t>0</a:t>
            </a:r>
            <a:r>
              <a:rPr sz="3600" spc="-225" dirty="0">
                <a:latin typeface="Times New Roman"/>
                <a:cs typeface="Times New Roman"/>
              </a:rPr>
              <a:t>1</a:t>
            </a:r>
            <a:r>
              <a:rPr sz="3600" i="1" spc="-60" dirty="0">
                <a:latin typeface="Times New Roman"/>
                <a:cs typeface="Times New Roman"/>
              </a:rPr>
              <a:t>q</a:t>
            </a:r>
            <a:r>
              <a:rPr sz="4500" spc="7" baseline="-16666" dirty="0">
                <a:latin typeface="Times New Roman"/>
                <a:cs typeface="Times New Roman"/>
              </a:rPr>
              <a:t>0</a:t>
            </a:r>
            <a:r>
              <a:rPr sz="4500" spc="-637" baseline="-16666" dirty="0">
                <a:latin typeface="Times New Roman"/>
                <a:cs typeface="Times New Roman"/>
              </a:rPr>
              <a:t> </a:t>
            </a:r>
            <a:r>
              <a:rPr sz="3600" spc="35" dirty="0">
                <a:latin typeface="Times New Roman"/>
                <a:cs typeface="Times New Roman"/>
              </a:rPr>
              <a:t>)</a:t>
            </a:r>
            <a:r>
              <a:rPr sz="3600" spc="40" dirty="0">
                <a:latin typeface="Times New Roman"/>
                <a:cs typeface="Times New Roman"/>
              </a:rPr>
              <a:t>(</a:t>
            </a:r>
            <a:r>
              <a:rPr sz="3600" i="1" spc="-60" dirty="0">
                <a:latin typeface="Times New Roman"/>
                <a:cs typeface="Times New Roman"/>
              </a:rPr>
              <a:t>q</a:t>
            </a:r>
            <a:r>
              <a:rPr sz="4500" spc="7" baseline="-16666" dirty="0">
                <a:latin typeface="Times New Roman"/>
                <a:cs typeface="Times New Roman"/>
              </a:rPr>
              <a:t>0</a:t>
            </a:r>
            <a:r>
              <a:rPr sz="4500" spc="-719" baseline="-16666" dirty="0">
                <a:latin typeface="Times New Roman"/>
                <a:cs typeface="Times New Roman"/>
              </a:rPr>
              <a:t> </a:t>
            </a:r>
            <a:r>
              <a:rPr sz="3600" spc="55" dirty="0">
                <a:latin typeface="Times New Roman"/>
                <a:cs typeface="Times New Roman"/>
              </a:rPr>
              <a:t>$</a:t>
            </a:r>
            <a:r>
              <a:rPr sz="3600" i="1" spc="-65" dirty="0">
                <a:latin typeface="Times New Roman"/>
                <a:cs typeface="Times New Roman"/>
              </a:rPr>
              <a:t>q</a:t>
            </a:r>
            <a:r>
              <a:rPr sz="4500" spc="7" baseline="-16666" dirty="0">
                <a:latin typeface="Times New Roman"/>
                <a:cs typeface="Times New Roman"/>
              </a:rPr>
              <a:t>0</a:t>
            </a:r>
            <a:r>
              <a:rPr sz="4500" spc="-637" baseline="-16666" dirty="0">
                <a:latin typeface="Times New Roman"/>
                <a:cs typeface="Times New Roman"/>
              </a:rPr>
              <a:t> </a:t>
            </a:r>
            <a:r>
              <a:rPr sz="3600" spc="5" dirty="0">
                <a:latin typeface="Times New Roman"/>
                <a:cs typeface="Times New Roman"/>
              </a:rPr>
              <a:t>)</a:t>
            </a:r>
            <a:r>
              <a:rPr sz="3600" spc="-34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|</a:t>
            </a:r>
            <a:r>
              <a:rPr sz="3600" spc="-370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b</a:t>
            </a:r>
            <a:r>
              <a:rPr sz="3600" spc="100" dirty="0">
                <a:latin typeface="Times New Roman"/>
                <a:cs typeface="Times New Roman"/>
              </a:rPr>
              <a:t>(</a:t>
            </a:r>
            <a:r>
              <a:rPr sz="3600" i="1" spc="-60" dirty="0">
                <a:latin typeface="Times New Roman"/>
                <a:cs typeface="Times New Roman"/>
              </a:rPr>
              <a:t>q</a:t>
            </a:r>
            <a:r>
              <a:rPr sz="4500" spc="-15" baseline="-16666" dirty="0">
                <a:latin typeface="Times New Roman"/>
                <a:cs typeface="Times New Roman"/>
              </a:rPr>
              <a:t>0</a:t>
            </a:r>
            <a:r>
              <a:rPr sz="3600" spc="-225" dirty="0">
                <a:latin typeface="Times New Roman"/>
                <a:cs typeface="Times New Roman"/>
              </a:rPr>
              <a:t>1</a:t>
            </a:r>
            <a:r>
              <a:rPr sz="3600" i="1" spc="5" dirty="0">
                <a:latin typeface="Times New Roman"/>
                <a:cs typeface="Times New Roman"/>
              </a:rPr>
              <a:t>q</a:t>
            </a:r>
            <a:r>
              <a:rPr sz="3600" i="1" spc="-360" dirty="0">
                <a:latin typeface="Times New Roman"/>
                <a:cs typeface="Times New Roman"/>
              </a:rPr>
              <a:t> </a:t>
            </a:r>
            <a:r>
              <a:rPr sz="4500" i="1" baseline="-16666" dirty="0">
                <a:latin typeface="Times New Roman"/>
                <a:cs typeface="Times New Roman"/>
              </a:rPr>
              <a:t>f</a:t>
            </a:r>
            <a:r>
              <a:rPr sz="4500" i="1" spc="434" baseline="-16666" dirty="0">
                <a:latin typeface="Times New Roman"/>
                <a:cs typeface="Times New Roman"/>
              </a:rPr>
              <a:t> </a:t>
            </a:r>
            <a:r>
              <a:rPr sz="3600" spc="35" dirty="0">
                <a:latin typeface="Times New Roman"/>
                <a:cs typeface="Times New Roman"/>
              </a:rPr>
              <a:t>)</a:t>
            </a:r>
            <a:r>
              <a:rPr sz="3600" spc="40" dirty="0">
                <a:latin typeface="Times New Roman"/>
                <a:cs typeface="Times New Roman"/>
              </a:rPr>
              <a:t>(</a:t>
            </a:r>
            <a:r>
              <a:rPr sz="3600" i="1" spc="5" dirty="0">
                <a:latin typeface="Times New Roman"/>
                <a:cs typeface="Times New Roman"/>
              </a:rPr>
              <a:t>q</a:t>
            </a:r>
            <a:r>
              <a:rPr sz="3600" i="1" spc="-360" dirty="0">
                <a:latin typeface="Times New Roman"/>
                <a:cs typeface="Times New Roman"/>
              </a:rPr>
              <a:t> </a:t>
            </a:r>
            <a:r>
              <a:rPr sz="4500" i="1" baseline="-16666" dirty="0">
                <a:latin typeface="Times New Roman"/>
                <a:cs typeface="Times New Roman"/>
              </a:rPr>
              <a:t>f</a:t>
            </a:r>
            <a:r>
              <a:rPr sz="4500" i="1" spc="352" baseline="-16666" dirty="0">
                <a:latin typeface="Times New Roman"/>
                <a:cs typeface="Times New Roman"/>
              </a:rPr>
              <a:t> </a:t>
            </a:r>
            <a:r>
              <a:rPr sz="3600" spc="55" dirty="0">
                <a:latin typeface="Times New Roman"/>
                <a:cs typeface="Times New Roman"/>
              </a:rPr>
              <a:t>$</a:t>
            </a:r>
            <a:r>
              <a:rPr sz="3600" i="1" spc="-60" dirty="0">
                <a:latin typeface="Times New Roman"/>
                <a:cs typeface="Times New Roman"/>
              </a:rPr>
              <a:t>q</a:t>
            </a:r>
            <a:r>
              <a:rPr sz="4500" spc="7" baseline="-16666" dirty="0">
                <a:latin typeface="Times New Roman"/>
                <a:cs typeface="Times New Roman"/>
              </a:rPr>
              <a:t>0</a:t>
            </a:r>
            <a:r>
              <a:rPr sz="4500" spc="-637" baseline="-16666" dirty="0">
                <a:latin typeface="Times New Roman"/>
                <a:cs typeface="Times New Roman"/>
              </a:rPr>
              <a:t> </a:t>
            </a:r>
            <a:r>
              <a:rPr sz="3600" spc="5" dirty="0">
                <a:latin typeface="Times New Roman"/>
                <a:cs typeface="Times New Roman"/>
              </a:rPr>
              <a:t>)</a:t>
            </a:r>
            <a:endParaRPr sz="3600">
              <a:latin typeface="Times New Roman"/>
              <a:cs typeface="Times New Roman"/>
            </a:endParaRPr>
          </a:p>
          <a:p>
            <a:pPr marL="121285">
              <a:lnSpc>
                <a:spcPct val="100000"/>
              </a:lnSpc>
              <a:spcBef>
                <a:spcPts val="1780"/>
              </a:spcBef>
            </a:pPr>
            <a:r>
              <a:rPr sz="3600" i="1" spc="55" dirty="0">
                <a:latin typeface="Times New Roman"/>
                <a:cs typeface="Times New Roman"/>
              </a:rPr>
              <a:t>b</a:t>
            </a:r>
            <a:r>
              <a:rPr sz="3600" spc="100" dirty="0">
                <a:latin typeface="Times New Roman"/>
                <a:cs typeface="Times New Roman"/>
              </a:rPr>
              <a:t>(</a:t>
            </a:r>
            <a:r>
              <a:rPr sz="3600" i="1" spc="-60" dirty="0">
                <a:latin typeface="Times New Roman"/>
                <a:cs typeface="Times New Roman"/>
              </a:rPr>
              <a:t>q</a:t>
            </a:r>
            <a:r>
              <a:rPr sz="4500" spc="-15" baseline="-16666" dirty="0">
                <a:latin typeface="Times New Roman"/>
                <a:cs typeface="Times New Roman"/>
              </a:rPr>
              <a:t>0</a:t>
            </a:r>
            <a:r>
              <a:rPr sz="3600" spc="-225" dirty="0">
                <a:latin typeface="Times New Roman"/>
                <a:cs typeface="Times New Roman"/>
              </a:rPr>
              <a:t>1</a:t>
            </a:r>
            <a:r>
              <a:rPr sz="3600" i="1" spc="-60" dirty="0">
                <a:latin typeface="Times New Roman"/>
                <a:cs typeface="Times New Roman"/>
              </a:rPr>
              <a:t>q</a:t>
            </a:r>
            <a:r>
              <a:rPr sz="4500" spc="7" baseline="-16666" dirty="0">
                <a:latin typeface="Times New Roman"/>
                <a:cs typeface="Times New Roman"/>
              </a:rPr>
              <a:t>0</a:t>
            </a:r>
            <a:r>
              <a:rPr sz="4500" spc="-637" baseline="-16666" dirty="0">
                <a:latin typeface="Times New Roman"/>
                <a:cs typeface="Times New Roman"/>
              </a:rPr>
              <a:t> </a:t>
            </a:r>
            <a:r>
              <a:rPr sz="3600" spc="35" dirty="0">
                <a:latin typeface="Times New Roman"/>
                <a:cs typeface="Times New Roman"/>
              </a:rPr>
              <a:t>)</a:t>
            </a:r>
            <a:r>
              <a:rPr sz="3600" spc="40" dirty="0">
                <a:latin typeface="Times New Roman"/>
                <a:cs typeface="Times New Roman"/>
              </a:rPr>
              <a:t>(</a:t>
            </a:r>
            <a:r>
              <a:rPr sz="3600" i="1" spc="-60" dirty="0">
                <a:latin typeface="Times New Roman"/>
                <a:cs typeface="Times New Roman"/>
              </a:rPr>
              <a:t>q</a:t>
            </a:r>
            <a:r>
              <a:rPr sz="4500" spc="405" baseline="-16666" dirty="0">
                <a:latin typeface="Times New Roman"/>
                <a:cs typeface="Times New Roman"/>
              </a:rPr>
              <a:t>0</a:t>
            </a:r>
            <a:r>
              <a:rPr sz="3600" spc="60" dirty="0">
                <a:latin typeface="Times New Roman"/>
                <a:cs typeface="Times New Roman"/>
              </a:rPr>
              <a:t>$</a:t>
            </a:r>
            <a:r>
              <a:rPr sz="3600" i="1" spc="5" dirty="0">
                <a:latin typeface="Times New Roman"/>
                <a:cs typeface="Times New Roman"/>
              </a:rPr>
              <a:t>q</a:t>
            </a:r>
            <a:r>
              <a:rPr sz="3600" i="1" spc="-360" dirty="0">
                <a:latin typeface="Times New Roman"/>
                <a:cs typeface="Times New Roman"/>
              </a:rPr>
              <a:t> </a:t>
            </a:r>
            <a:r>
              <a:rPr sz="4500" i="1" baseline="-16666" dirty="0">
                <a:latin typeface="Times New Roman"/>
                <a:cs typeface="Times New Roman"/>
              </a:rPr>
              <a:t>f</a:t>
            </a:r>
            <a:r>
              <a:rPr sz="4500" i="1" spc="434" baseline="-16666" dirty="0">
                <a:latin typeface="Times New Roman"/>
                <a:cs typeface="Times New Roman"/>
              </a:rPr>
              <a:t> </a:t>
            </a:r>
            <a:r>
              <a:rPr sz="3600" spc="5" dirty="0">
                <a:latin typeface="Times New Roman"/>
                <a:cs typeface="Times New Roman"/>
              </a:rPr>
              <a:t>)</a:t>
            </a:r>
            <a:r>
              <a:rPr sz="3600" spc="-34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|</a:t>
            </a:r>
            <a:r>
              <a:rPr sz="3600" spc="-370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b</a:t>
            </a:r>
            <a:r>
              <a:rPr sz="3600" spc="95" dirty="0">
                <a:latin typeface="Times New Roman"/>
                <a:cs typeface="Times New Roman"/>
              </a:rPr>
              <a:t>(</a:t>
            </a:r>
            <a:r>
              <a:rPr sz="3600" i="1" spc="-65" dirty="0">
                <a:latin typeface="Times New Roman"/>
                <a:cs typeface="Times New Roman"/>
              </a:rPr>
              <a:t>q</a:t>
            </a:r>
            <a:r>
              <a:rPr sz="4500" spc="-7" baseline="-16666" dirty="0">
                <a:latin typeface="Times New Roman"/>
                <a:cs typeface="Times New Roman"/>
              </a:rPr>
              <a:t>0</a:t>
            </a:r>
            <a:r>
              <a:rPr sz="3600" spc="-225" dirty="0">
                <a:latin typeface="Times New Roman"/>
                <a:cs typeface="Times New Roman"/>
              </a:rPr>
              <a:t>1</a:t>
            </a:r>
            <a:r>
              <a:rPr sz="3600" i="1" spc="5" dirty="0">
                <a:latin typeface="Times New Roman"/>
                <a:cs typeface="Times New Roman"/>
              </a:rPr>
              <a:t>q</a:t>
            </a:r>
            <a:r>
              <a:rPr sz="3600" i="1" spc="-360" dirty="0">
                <a:latin typeface="Times New Roman"/>
                <a:cs typeface="Times New Roman"/>
              </a:rPr>
              <a:t> </a:t>
            </a:r>
            <a:r>
              <a:rPr sz="4500" i="1" baseline="-16666" dirty="0">
                <a:latin typeface="Times New Roman"/>
                <a:cs typeface="Times New Roman"/>
              </a:rPr>
              <a:t>f</a:t>
            </a:r>
            <a:r>
              <a:rPr sz="4500" i="1" spc="434" baseline="-16666" dirty="0">
                <a:latin typeface="Times New Roman"/>
                <a:cs typeface="Times New Roman"/>
              </a:rPr>
              <a:t> </a:t>
            </a:r>
            <a:r>
              <a:rPr sz="3600" spc="35" dirty="0">
                <a:latin typeface="Times New Roman"/>
                <a:cs typeface="Times New Roman"/>
              </a:rPr>
              <a:t>)</a:t>
            </a:r>
            <a:r>
              <a:rPr sz="3600" spc="40" dirty="0">
                <a:latin typeface="Times New Roman"/>
                <a:cs typeface="Times New Roman"/>
              </a:rPr>
              <a:t>(</a:t>
            </a:r>
            <a:r>
              <a:rPr sz="3600" i="1" spc="5" dirty="0">
                <a:latin typeface="Times New Roman"/>
                <a:cs typeface="Times New Roman"/>
              </a:rPr>
              <a:t>q</a:t>
            </a:r>
            <a:r>
              <a:rPr sz="3600" i="1" spc="-360" dirty="0">
                <a:latin typeface="Times New Roman"/>
                <a:cs typeface="Times New Roman"/>
              </a:rPr>
              <a:t> </a:t>
            </a:r>
            <a:r>
              <a:rPr sz="4500" i="1" baseline="-16666" dirty="0">
                <a:latin typeface="Times New Roman"/>
                <a:cs typeface="Times New Roman"/>
              </a:rPr>
              <a:t>f</a:t>
            </a:r>
            <a:r>
              <a:rPr sz="4500" i="1" spc="352" baseline="-16666" dirty="0">
                <a:latin typeface="Times New Roman"/>
                <a:cs typeface="Times New Roman"/>
              </a:rPr>
              <a:t> </a:t>
            </a:r>
            <a:r>
              <a:rPr sz="3600" spc="55" dirty="0">
                <a:latin typeface="Times New Roman"/>
                <a:cs typeface="Times New Roman"/>
              </a:rPr>
              <a:t>$</a:t>
            </a:r>
            <a:r>
              <a:rPr sz="3600" i="1" spc="5" dirty="0">
                <a:latin typeface="Times New Roman"/>
                <a:cs typeface="Times New Roman"/>
              </a:rPr>
              <a:t>q</a:t>
            </a:r>
            <a:r>
              <a:rPr sz="3600" i="1" spc="-360" dirty="0">
                <a:latin typeface="Times New Roman"/>
                <a:cs typeface="Times New Roman"/>
              </a:rPr>
              <a:t> </a:t>
            </a:r>
            <a:r>
              <a:rPr sz="4500" i="1" baseline="-16666" dirty="0">
                <a:latin typeface="Times New Roman"/>
                <a:cs typeface="Times New Roman"/>
              </a:rPr>
              <a:t>f</a:t>
            </a:r>
            <a:r>
              <a:rPr sz="4500" i="1" spc="434" baseline="-16666" dirty="0">
                <a:latin typeface="Times New Roman"/>
                <a:cs typeface="Times New Roman"/>
              </a:rPr>
              <a:t> </a:t>
            </a:r>
            <a:r>
              <a:rPr sz="3600" spc="5" dirty="0">
                <a:latin typeface="Times New Roman"/>
                <a:cs typeface="Times New Roman"/>
              </a:rPr>
              <a:t>)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12855" y="5022207"/>
            <a:ext cx="1532255" cy="573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600" spc="95" dirty="0">
                <a:latin typeface="Times New Roman"/>
                <a:cs typeface="Times New Roman"/>
              </a:rPr>
              <a:t>(</a:t>
            </a:r>
            <a:r>
              <a:rPr sz="3600" i="1" spc="-65" dirty="0">
                <a:latin typeface="Times New Roman"/>
                <a:cs typeface="Times New Roman"/>
              </a:rPr>
              <a:t>q</a:t>
            </a:r>
            <a:r>
              <a:rPr sz="4500" spc="7" baseline="-16666" dirty="0">
                <a:latin typeface="Times New Roman"/>
                <a:cs typeface="Times New Roman"/>
              </a:rPr>
              <a:t>0</a:t>
            </a:r>
            <a:r>
              <a:rPr sz="4500" spc="-719" baseline="-16666" dirty="0">
                <a:latin typeface="Times New Roman"/>
                <a:cs typeface="Times New Roman"/>
              </a:rPr>
              <a:t> </a:t>
            </a:r>
            <a:r>
              <a:rPr sz="3600" spc="55" dirty="0">
                <a:latin typeface="Times New Roman"/>
                <a:cs typeface="Times New Roman"/>
              </a:rPr>
              <a:t>$</a:t>
            </a:r>
            <a:r>
              <a:rPr sz="3600" i="1" spc="-65" dirty="0">
                <a:latin typeface="Times New Roman"/>
                <a:cs typeface="Times New Roman"/>
              </a:rPr>
              <a:t>q</a:t>
            </a:r>
            <a:r>
              <a:rPr sz="4500" spc="7" baseline="-16666" dirty="0">
                <a:latin typeface="Times New Roman"/>
                <a:cs typeface="Times New Roman"/>
              </a:rPr>
              <a:t>0</a:t>
            </a:r>
            <a:r>
              <a:rPr sz="4500" spc="-637" baseline="-16666" dirty="0">
                <a:latin typeface="Times New Roman"/>
                <a:cs typeface="Times New Roman"/>
              </a:rPr>
              <a:t> </a:t>
            </a:r>
            <a:r>
              <a:rPr sz="3600" spc="5" dirty="0">
                <a:latin typeface="Times New Roman"/>
                <a:cs typeface="Times New Roman"/>
              </a:rPr>
              <a:t>)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799083" y="5105358"/>
            <a:ext cx="983615" cy="1262380"/>
            <a:chOff x="1799083" y="5105358"/>
            <a:chExt cx="983615" cy="1262380"/>
          </a:xfrm>
        </p:grpSpPr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82471" y="5807916"/>
              <a:ext cx="900071" cy="55943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99083" y="5105358"/>
              <a:ext cx="900071" cy="486800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383540" y="4432172"/>
            <a:ext cx="42024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Grammar</a:t>
            </a:r>
            <a:r>
              <a:rPr sz="3200" spc="-8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productions: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828800"/>
            <a:ext cx="8825230" cy="5029200"/>
            <a:chOff x="319087" y="1828800"/>
            <a:chExt cx="8825230" cy="5029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16722" y="3505183"/>
              <a:ext cx="298341" cy="46721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5205" y="3505183"/>
              <a:ext cx="495190" cy="4672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77492" y="3505183"/>
              <a:ext cx="837571" cy="46721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43890" y="189738"/>
            <a:ext cx="17195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Ex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a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mple: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42323" y="3404140"/>
            <a:ext cx="461009" cy="572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50" spc="15" dirty="0">
                <a:latin typeface="Times New Roman"/>
                <a:cs typeface="Times New Roman"/>
              </a:rPr>
              <a:t>,</a:t>
            </a:r>
            <a:r>
              <a:rPr sz="3550" spc="-180" dirty="0">
                <a:latin typeface="Times New Roman"/>
                <a:cs typeface="Times New Roman"/>
              </a:rPr>
              <a:t> </a:t>
            </a:r>
            <a:r>
              <a:rPr sz="3550" spc="3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22575" y="3581400"/>
            <a:ext cx="4797425" cy="762000"/>
          </a:xfrm>
          <a:custGeom>
            <a:avLst/>
            <a:gdLst/>
            <a:ahLst/>
            <a:cxnLst/>
            <a:rect l="l" t="t" r="r" b="b"/>
            <a:pathLst>
              <a:path w="4797425" h="762000">
                <a:moveTo>
                  <a:pt x="0" y="412750"/>
                </a:moveTo>
                <a:lnTo>
                  <a:pt x="3990" y="363324"/>
                </a:lnTo>
                <a:lnTo>
                  <a:pt x="15544" y="316433"/>
                </a:lnTo>
                <a:lnTo>
                  <a:pt x="34032" y="272703"/>
                </a:lnTo>
                <a:lnTo>
                  <a:pt x="58826" y="232765"/>
                </a:lnTo>
                <a:lnTo>
                  <a:pt x="89296" y="197246"/>
                </a:lnTo>
                <a:lnTo>
                  <a:pt x="124815" y="166776"/>
                </a:lnTo>
                <a:lnTo>
                  <a:pt x="164753" y="141982"/>
                </a:lnTo>
                <a:lnTo>
                  <a:pt x="208483" y="123494"/>
                </a:lnTo>
                <a:lnTo>
                  <a:pt x="255374" y="111940"/>
                </a:lnTo>
                <a:lnTo>
                  <a:pt x="304800" y="107950"/>
                </a:lnTo>
                <a:lnTo>
                  <a:pt x="354225" y="111940"/>
                </a:lnTo>
                <a:lnTo>
                  <a:pt x="401116" y="123494"/>
                </a:lnTo>
                <a:lnTo>
                  <a:pt x="444846" y="141982"/>
                </a:lnTo>
                <a:lnTo>
                  <a:pt x="484784" y="166776"/>
                </a:lnTo>
                <a:lnTo>
                  <a:pt x="520303" y="197246"/>
                </a:lnTo>
                <a:lnTo>
                  <a:pt x="550773" y="232765"/>
                </a:lnTo>
                <a:lnTo>
                  <a:pt x="575567" y="272703"/>
                </a:lnTo>
                <a:lnTo>
                  <a:pt x="594055" y="316433"/>
                </a:lnTo>
                <a:lnTo>
                  <a:pt x="605609" y="363324"/>
                </a:lnTo>
                <a:lnTo>
                  <a:pt x="609600" y="412750"/>
                </a:lnTo>
                <a:lnTo>
                  <a:pt x="605609" y="462175"/>
                </a:lnTo>
                <a:lnTo>
                  <a:pt x="594055" y="509066"/>
                </a:lnTo>
                <a:lnTo>
                  <a:pt x="575567" y="552796"/>
                </a:lnTo>
                <a:lnTo>
                  <a:pt x="550773" y="592734"/>
                </a:lnTo>
                <a:lnTo>
                  <a:pt x="520303" y="628253"/>
                </a:lnTo>
                <a:lnTo>
                  <a:pt x="484784" y="658723"/>
                </a:lnTo>
                <a:lnTo>
                  <a:pt x="444846" y="683517"/>
                </a:lnTo>
                <a:lnTo>
                  <a:pt x="401116" y="702005"/>
                </a:lnTo>
                <a:lnTo>
                  <a:pt x="354225" y="713559"/>
                </a:lnTo>
                <a:lnTo>
                  <a:pt x="304800" y="717550"/>
                </a:lnTo>
                <a:lnTo>
                  <a:pt x="255374" y="713559"/>
                </a:lnTo>
                <a:lnTo>
                  <a:pt x="208483" y="702005"/>
                </a:lnTo>
                <a:lnTo>
                  <a:pt x="164753" y="683517"/>
                </a:lnTo>
                <a:lnTo>
                  <a:pt x="124815" y="658723"/>
                </a:lnTo>
                <a:lnTo>
                  <a:pt x="89296" y="628253"/>
                </a:lnTo>
                <a:lnTo>
                  <a:pt x="58826" y="592734"/>
                </a:lnTo>
                <a:lnTo>
                  <a:pt x="34032" y="552796"/>
                </a:lnTo>
                <a:lnTo>
                  <a:pt x="15544" y="509066"/>
                </a:lnTo>
                <a:lnTo>
                  <a:pt x="3990" y="462175"/>
                </a:lnTo>
                <a:lnTo>
                  <a:pt x="0" y="412750"/>
                </a:lnTo>
                <a:close/>
              </a:path>
              <a:path w="4797425" h="762000">
                <a:moveTo>
                  <a:pt x="4111625" y="381000"/>
                </a:moveTo>
                <a:lnTo>
                  <a:pt x="4115615" y="331574"/>
                </a:lnTo>
                <a:lnTo>
                  <a:pt x="4127169" y="284683"/>
                </a:lnTo>
                <a:lnTo>
                  <a:pt x="4145657" y="240953"/>
                </a:lnTo>
                <a:lnTo>
                  <a:pt x="4170451" y="201015"/>
                </a:lnTo>
                <a:lnTo>
                  <a:pt x="4200921" y="165496"/>
                </a:lnTo>
                <a:lnTo>
                  <a:pt x="4236440" y="135026"/>
                </a:lnTo>
                <a:lnTo>
                  <a:pt x="4276378" y="110232"/>
                </a:lnTo>
                <a:lnTo>
                  <a:pt x="4320108" y="91744"/>
                </a:lnTo>
                <a:lnTo>
                  <a:pt x="4366999" y="80190"/>
                </a:lnTo>
                <a:lnTo>
                  <a:pt x="4416425" y="76200"/>
                </a:lnTo>
                <a:lnTo>
                  <a:pt x="4465850" y="80190"/>
                </a:lnTo>
                <a:lnTo>
                  <a:pt x="4512741" y="91744"/>
                </a:lnTo>
                <a:lnTo>
                  <a:pt x="4556471" y="110232"/>
                </a:lnTo>
                <a:lnTo>
                  <a:pt x="4596409" y="135026"/>
                </a:lnTo>
                <a:lnTo>
                  <a:pt x="4631928" y="165496"/>
                </a:lnTo>
                <a:lnTo>
                  <a:pt x="4662398" y="201015"/>
                </a:lnTo>
                <a:lnTo>
                  <a:pt x="4687192" y="240953"/>
                </a:lnTo>
                <a:lnTo>
                  <a:pt x="4705680" y="284683"/>
                </a:lnTo>
                <a:lnTo>
                  <a:pt x="4717234" y="331574"/>
                </a:lnTo>
                <a:lnTo>
                  <a:pt x="4721225" y="381000"/>
                </a:lnTo>
                <a:lnTo>
                  <a:pt x="4717234" y="430425"/>
                </a:lnTo>
                <a:lnTo>
                  <a:pt x="4705680" y="477316"/>
                </a:lnTo>
                <a:lnTo>
                  <a:pt x="4687192" y="521046"/>
                </a:lnTo>
                <a:lnTo>
                  <a:pt x="4662398" y="560984"/>
                </a:lnTo>
                <a:lnTo>
                  <a:pt x="4631928" y="596503"/>
                </a:lnTo>
                <a:lnTo>
                  <a:pt x="4596409" y="626973"/>
                </a:lnTo>
                <a:lnTo>
                  <a:pt x="4556471" y="651767"/>
                </a:lnTo>
                <a:lnTo>
                  <a:pt x="4512741" y="670255"/>
                </a:lnTo>
                <a:lnTo>
                  <a:pt x="4465850" y="681809"/>
                </a:lnTo>
                <a:lnTo>
                  <a:pt x="4416425" y="685800"/>
                </a:lnTo>
                <a:lnTo>
                  <a:pt x="4366999" y="681809"/>
                </a:lnTo>
                <a:lnTo>
                  <a:pt x="4320108" y="670255"/>
                </a:lnTo>
                <a:lnTo>
                  <a:pt x="4276378" y="651767"/>
                </a:lnTo>
                <a:lnTo>
                  <a:pt x="4236440" y="626973"/>
                </a:lnTo>
                <a:lnTo>
                  <a:pt x="4200921" y="596503"/>
                </a:lnTo>
                <a:lnTo>
                  <a:pt x="4170451" y="560984"/>
                </a:lnTo>
                <a:lnTo>
                  <a:pt x="4145657" y="521046"/>
                </a:lnTo>
                <a:lnTo>
                  <a:pt x="4127169" y="477316"/>
                </a:lnTo>
                <a:lnTo>
                  <a:pt x="4115615" y="430425"/>
                </a:lnTo>
                <a:lnTo>
                  <a:pt x="4111625" y="381000"/>
                </a:lnTo>
                <a:close/>
              </a:path>
              <a:path w="4797425" h="762000">
                <a:moveTo>
                  <a:pt x="4035425" y="381000"/>
                </a:moveTo>
                <a:lnTo>
                  <a:pt x="4038393" y="333204"/>
                </a:lnTo>
                <a:lnTo>
                  <a:pt x="4047059" y="287181"/>
                </a:lnTo>
                <a:lnTo>
                  <a:pt x="4061068" y="243288"/>
                </a:lnTo>
                <a:lnTo>
                  <a:pt x="4080061" y="201881"/>
                </a:lnTo>
                <a:lnTo>
                  <a:pt x="4103682" y="163318"/>
                </a:lnTo>
                <a:lnTo>
                  <a:pt x="4131574" y="127955"/>
                </a:lnTo>
                <a:lnTo>
                  <a:pt x="4163380" y="96149"/>
                </a:lnTo>
                <a:lnTo>
                  <a:pt x="4198743" y="68257"/>
                </a:lnTo>
                <a:lnTo>
                  <a:pt x="4237306" y="44636"/>
                </a:lnTo>
                <a:lnTo>
                  <a:pt x="4278713" y="25643"/>
                </a:lnTo>
                <a:lnTo>
                  <a:pt x="4322606" y="11634"/>
                </a:lnTo>
                <a:lnTo>
                  <a:pt x="4368629" y="2968"/>
                </a:lnTo>
                <a:lnTo>
                  <a:pt x="4416425" y="0"/>
                </a:lnTo>
                <a:lnTo>
                  <a:pt x="4464220" y="2968"/>
                </a:lnTo>
                <a:lnTo>
                  <a:pt x="4510243" y="11634"/>
                </a:lnTo>
                <a:lnTo>
                  <a:pt x="4554136" y="25643"/>
                </a:lnTo>
                <a:lnTo>
                  <a:pt x="4595543" y="44636"/>
                </a:lnTo>
                <a:lnTo>
                  <a:pt x="4634106" y="68257"/>
                </a:lnTo>
                <a:lnTo>
                  <a:pt x="4669469" y="96149"/>
                </a:lnTo>
                <a:lnTo>
                  <a:pt x="4701275" y="127955"/>
                </a:lnTo>
                <a:lnTo>
                  <a:pt x="4729167" y="163318"/>
                </a:lnTo>
                <a:lnTo>
                  <a:pt x="4752788" y="201881"/>
                </a:lnTo>
                <a:lnTo>
                  <a:pt x="4771781" y="243288"/>
                </a:lnTo>
                <a:lnTo>
                  <a:pt x="4785790" y="287181"/>
                </a:lnTo>
                <a:lnTo>
                  <a:pt x="4794456" y="333204"/>
                </a:lnTo>
                <a:lnTo>
                  <a:pt x="4797425" y="381000"/>
                </a:lnTo>
                <a:lnTo>
                  <a:pt x="4794456" y="428795"/>
                </a:lnTo>
                <a:lnTo>
                  <a:pt x="4785790" y="474818"/>
                </a:lnTo>
                <a:lnTo>
                  <a:pt x="4771781" y="518711"/>
                </a:lnTo>
                <a:lnTo>
                  <a:pt x="4752788" y="560118"/>
                </a:lnTo>
                <a:lnTo>
                  <a:pt x="4729167" y="598681"/>
                </a:lnTo>
                <a:lnTo>
                  <a:pt x="4701275" y="634044"/>
                </a:lnTo>
                <a:lnTo>
                  <a:pt x="4669469" y="665850"/>
                </a:lnTo>
                <a:lnTo>
                  <a:pt x="4634106" y="693742"/>
                </a:lnTo>
                <a:lnTo>
                  <a:pt x="4595543" y="717363"/>
                </a:lnTo>
                <a:lnTo>
                  <a:pt x="4554136" y="736356"/>
                </a:lnTo>
                <a:lnTo>
                  <a:pt x="4510243" y="750365"/>
                </a:lnTo>
                <a:lnTo>
                  <a:pt x="4464220" y="759031"/>
                </a:lnTo>
                <a:lnTo>
                  <a:pt x="4416425" y="762000"/>
                </a:lnTo>
                <a:lnTo>
                  <a:pt x="4368629" y="759031"/>
                </a:lnTo>
                <a:lnTo>
                  <a:pt x="4322606" y="750365"/>
                </a:lnTo>
                <a:lnTo>
                  <a:pt x="4278713" y="736356"/>
                </a:lnTo>
                <a:lnTo>
                  <a:pt x="4237306" y="717363"/>
                </a:lnTo>
                <a:lnTo>
                  <a:pt x="4198743" y="693742"/>
                </a:lnTo>
                <a:lnTo>
                  <a:pt x="4163380" y="665850"/>
                </a:lnTo>
                <a:lnTo>
                  <a:pt x="4131574" y="634044"/>
                </a:lnTo>
                <a:lnTo>
                  <a:pt x="4103682" y="598681"/>
                </a:lnTo>
                <a:lnTo>
                  <a:pt x="4080061" y="560118"/>
                </a:lnTo>
                <a:lnTo>
                  <a:pt x="4061068" y="518711"/>
                </a:lnTo>
                <a:lnTo>
                  <a:pt x="4047059" y="474818"/>
                </a:lnTo>
                <a:lnTo>
                  <a:pt x="4038393" y="428795"/>
                </a:lnTo>
                <a:lnTo>
                  <a:pt x="4035425" y="3810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884865" y="3647285"/>
            <a:ext cx="482600" cy="568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3550" i="1" spc="-30" dirty="0">
                <a:latin typeface="Times New Roman"/>
                <a:cs typeface="Times New Roman"/>
              </a:rPr>
              <a:t>q</a:t>
            </a:r>
            <a:r>
              <a:rPr sz="4425" spc="-44" baseline="-16949" dirty="0">
                <a:latin typeface="Times New Roman"/>
                <a:cs typeface="Times New Roman"/>
              </a:rPr>
              <a:t>0</a:t>
            </a:r>
            <a:endParaRPr sz="4425" baseline="-16949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20607" y="3568861"/>
            <a:ext cx="477520" cy="572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3600" i="1" spc="-10" dirty="0">
                <a:latin typeface="Times New Roman"/>
                <a:cs typeface="Times New Roman"/>
              </a:rPr>
              <a:t>q</a:t>
            </a:r>
            <a:r>
              <a:rPr sz="3600" i="1" spc="-370" dirty="0">
                <a:latin typeface="Times New Roman"/>
                <a:cs typeface="Times New Roman"/>
              </a:rPr>
              <a:t> </a:t>
            </a:r>
            <a:r>
              <a:rPr sz="4500" i="1" spc="-7" baseline="-16666" dirty="0">
                <a:latin typeface="Times New Roman"/>
                <a:cs typeface="Times New Roman"/>
              </a:rPr>
              <a:t>f</a:t>
            </a:r>
            <a:endParaRPr sz="4500" baseline="-16666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92836" y="984251"/>
            <a:ext cx="889501" cy="459577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1904031" y="1600201"/>
            <a:ext cx="1704975" cy="2496820"/>
            <a:chOff x="1904031" y="1600201"/>
            <a:chExt cx="1704975" cy="2496820"/>
          </a:xfrm>
        </p:grpSpPr>
        <p:sp>
          <p:nvSpPr>
            <p:cNvPr id="13" name="object 13"/>
            <p:cNvSpPr/>
            <p:nvPr/>
          </p:nvSpPr>
          <p:spPr>
            <a:xfrm>
              <a:off x="2209673" y="2601975"/>
              <a:ext cx="1399540" cy="1495425"/>
            </a:xfrm>
            <a:custGeom>
              <a:avLst/>
              <a:gdLst/>
              <a:ahLst/>
              <a:cxnLst/>
              <a:rect l="l" t="t" r="r" b="b"/>
              <a:pathLst>
                <a:path w="1399539" h="1495425">
                  <a:moveTo>
                    <a:pt x="609727" y="1430274"/>
                  </a:moveTo>
                  <a:lnTo>
                    <a:pt x="599046" y="1425067"/>
                  </a:lnTo>
                  <a:lnTo>
                    <a:pt x="482092" y="1368044"/>
                  </a:lnTo>
                  <a:lnTo>
                    <a:pt x="482663" y="1425206"/>
                  </a:lnTo>
                  <a:lnTo>
                    <a:pt x="0" y="1430274"/>
                  </a:lnTo>
                  <a:lnTo>
                    <a:pt x="254" y="1442974"/>
                  </a:lnTo>
                  <a:lnTo>
                    <a:pt x="482790" y="1437906"/>
                  </a:lnTo>
                  <a:lnTo>
                    <a:pt x="483362" y="1495044"/>
                  </a:lnTo>
                  <a:lnTo>
                    <a:pt x="609727" y="1430274"/>
                  </a:lnTo>
                  <a:close/>
                </a:path>
                <a:path w="1399539" h="1495425">
                  <a:moveTo>
                    <a:pt x="1399146" y="253365"/>
                  </a:moveTo>
                  <a:lnTo>
                    <a:pt x="1397381" y="209931"/>
                  </a:lnTo>
                  <a:lnTo>
                    <a:pt x="1390523" y="171069"/>
                  </a:lnTo>
                  <a:lnTo>
                    <a:pt x="1366901" y="120777"/>
                  </a:lnTo>
                  <a:lnTo>
                    <a:pt x="1328293" y="80899"/>
                  </a:lnTo>
                  <a:lnTo>
                    <a:pt x="1295654" y="59690"/>
                  </a:lnTo>
                  <a:lnTo>
                    <a:pt x="1258570" y="42164"/>
                  </a:lnTo>
                  <a:lnTo>
                    <a:pt x="1217676" y="28194"/>
                  </a:lnTo>
                  <a:lnTo>
                    <a:pt x="1173988" y="17399"/>
                  </a:lnTo>
                  <a:lnTo>
                    <a:pt x="1148054" y="12700"/>
                  </a:lnTo>
                  <a:lnTo>
                    <a:pt x="1128141" y="9525"/>
                  </a:lnTo>
                  <a:lnTo>
                    <a:pt x="1104506" y="6604"/>
                  </a:lnTo>
                  <a:lnTo>
                    <a:pt x="1080630" y="4191"/>
                  </a:lnTo>
                  <a:lnTo>
                    <a:pt x="1032637" y="1143"/>
                  </a:lnTo>
                  <a:lnTo>
                    <a:pt x="984758" y="0"/>
                  </a:lnTo>
                  <a:lnTo>
                    <a:pt x="937768" y="635"/>
                  </a:lnTo>
                  <a:lnTo>
                    <a:pt x="892429" y="2540"/>
                  </a:lnTo>
                  <a:lnTo>
                    <a:pt x="849503" y="5715"/>
                  </a:lnTo>
                  <a:lnTo>
                    <a:pt x="791210" y="11938"/>
                  </a:lnTo>
                  <a:lnTo>
                    <a:pt x="739267" y="19939"/>
                  </a:lnTo>
                  <a:lnTo>
                    <a:pt x="665988" y="35814"/>
                  </a:lnTo>
                  <a:lnTo>
                    <a:pt x="628142" y="46101"/>
                  </a:lnTo>
                  <a:lnTo>
                    <a:pt x="590042" y="58166"/>
                  </a:lnTo>
                  <a:lnTo>
                    <a:pt x="552450" y="72136"/>
                  </a:lnTo>
                  <a:lnTo>
                    <a:pt x="515874" y="87884"/>
                  </a:lnTo>
                  <a:lnTo>
                    <a:pt x="480568" y="105537"/>
                  </a:lnTo>
                  <a:lnTo>
                    <a:pt x="447167" y="125349"/>
                  </a:lnTo>
                  <a:lnTo>
                    <a:pt x="401955" y="158750"/>
                  </a:lnTo>
                  <a:lnTo>
                    <a:pt x="363728" y="197104"/>
                  </a:lnTo>
                  <a:lnTo>
                    <a:pt x="334645" y="240792"/>
                  </a:lnTo>
                  <a:lnTo>
                    <a:pt x="316484" y="289687"/>
                  </a:lnTo>
                  <a:lnTo>
                    <a:pt x="310769" y="343789"/>
                  </a:lnTo>
                  <a:lnTo>
                    <a:pt x="311404" y="362966"/>
                  </a:lnTo>
                  <a:lnTo>
                    <a:pt x="316103" y="403479"/>
                  </a:lnTo>
                  <a:lnTo>
                    <a:pt x="325120" y="446659"/>
                  </a:lnTo>
                  <a:lnTo>
                    <a:pt x="338201" y="492252"/>
                  </a:lnTo>
                  <a:lnTo>
                    <a:pt x="354838" y="540258"/>
                  </a:lnTo>
                  <a:lnTo>
                    <a:pt x="374954" y="590550"/>
                  </a:lnTo>
                  <a:lnTo>
                    <a:pt x="398018" y="642366"/>
                  </a:lnTo>
                  <a:lnTo>
                    <a:pt x="423926" y="696087"/>
                  </a:lnTo>
                  <a:lnTo>
                    <a:pt x="452247" y="751586"/>
                  </a:lnTo>
                  <a:lnTo>
                    <a:pt x="482727" y="808355"/>
                  </a:lnTo>
                  <a:lnTo>
                    <a:pt x="514985" y="866140"/>
                  </a:lnTo>
                  <a:lnTo>
                    <a:pt x="548767" y="925068"/>
                  </a:lnTo>
                  <a:lnTo>
                    <a:pt x="583946" y="984885"/>
                  </a:lnTo>
                  <a:lnTo>
                    <a:pt x="619760" y="1045210"/>
                  </a:lnTo>
                  <a:lnTo>
                    <a:pt x="656336" y="1105916"/>
                  </a:lnTo>
                  <a:lnTo>
                    <a:pt x="693293" y="1166876"/>
                  </a:lnTo>
                  <a:lnTo>
                    <a:pt x="704088" y="1160399"/>
                  </a:lnTo>
                  <a:lnTo>
                    <a:pt x="630682" y="1038606"/>
                  </a:lnTo>
                  <a:lnTo>
                    <a:pt x="594741" y="978420"/>
                  </a:lnTo>
                  <a:lnTo>
                    <a:pt x="559816" y="918718"/>
                  </a:lnTo>
                  <a:lnTo>
                    <a:pt x="526034" y="859917"/>
                  </a:lnTo>
                  <a:lnTo>
                    <a:pt x="493776" y="802132"/>
                  </a:lnTo>
                  <a:lnTo>
                    <a:pt x="463423" y="745490"/>
                  </a:lnTo>
                  <a:lnTo>
                    <a:pt x="435229" y="690499"/>
                  </a:lnTo>
                  <a:lnTo>
                    <a:pt x="409575" y="636905"/>
                  </a:lnTo>
                  <a:lnTo>
                    <a:pt x="386588" y="585343"/>
                  </a:lnTo>
                  <a:lnTo>
                    <a:pt x="366649" y="535686"/>
                  </a:lnTo>
                  <a:lnTo>
                    <a:pt x="350139" y="488315"/>
                  </a:lnTo>
                  <a:lnTo>
                    <a:pt x="337312" y="443357"/>
                  </a:lnTo>
                  <a:lnTo>
                    <a:pt x="328549" y="401193"/>
                  </a:lnTo>
                  <a:lnTo>
                    <a:pt x="323977" y="361823"/>
                  </a:lnTo>
                  <a:lnTo>
                    <a:pt x="323469" y="343281"/>
                  </a:lnTo>
                  <a:lnTo>
                    <a:pt x="323964" y="325882"/>
                  </a:lnTo>
                  <a:lnTo>
                    <a:pt x="333375" y="276225"/>
                  </a:lnTo>
                  <a:lnTo>
                    <a:pt x="354203" y="231902"/>
                  </a:lnTo>
                  <a:lnTo>
                    <a:pt x="385064" y="192151"/>
                  </a:lnTo>
                  <a:lnTo>
                    <a:pt x="424307" y="156972"/>
                  </a:lnTo>
                  <a:lnTo>
                    <a:pt x="470281" y="125984"/>
                  </a:lnTo>
                  <a:lnTo>
                    <a:pt x="521462" y="99314"/>
                  </a:lnTo>
                  <a:lnTo>
                    <a:pt x="557530" y="83820"/>
                  </a:lnTo>
                  <a:lnTo>
                    <a:pt x="594487" y="70104"/>
                  </a:lnTo>
                  <a:lnTo>
                    <a:pt x="631952" y="58166"/>
                  </a:lnTo>
                  <a:lnTo>
                    <a:pt x="669290" y="48006"/>
                  </a:lnTo>
                  <a:lnTo>
                    <a:pt x="741680" y="32385"/>
                  </a:lnTo>
                  <a:lnTo>
                    <a:pt x="792988" y="24511"/>
                  </a:lnTo>
                  <a:lnTo>
                    <a:pt x="871601" y="16637"/>
                  </a:lnTo>
                  <a:lnTo>
                    <a:pt x="915416" y="14097"/>
                  </a:lnTo>
                  <a:lnTo>
                    <a:pt x="984885" y="12700"/>
                  </a:lnTo>
                  <a:lnTo>
                    <a:pt x="1032256" y="13843"/>
                  </a:lnTo>
                  <a:lnTo>
                    <a:pt x="1079868" y="16891"/>
                  </a:lnTo>
                  <a:lnTo>
                    <a:pt x="1126490" y="22225"/>
                  </a:lnTo>
                  <a:lnTo>
                    <a:pt x="1171702" y="29972"/>
                  </a:lnTo>
                  <a:lnTo>
                    <a:pt x="1214374" y="40513"/>
                  </a:lnTo>
                  <a:lnTo>
                    <a:pt x="1254125" y="54102"/>
                  </a:lnTo>
                  <a:lnTo>
                    <a:pt x="1289812" y="70993"/>
                  </a:lnTo>
                  <a:lnTo>
                    <a:pt x="1334389" y="102743"/>
                  </a:lnTo>
                  <a:lnTo>
                    <a:pt x="1365885" y="143002"/>
                  </a:lnTo>
                  <a:lnTo>
                    <a:pt x="1382141" y="192659"/>
                  </a:lnTo>
                  <a:lnTo>
                    <a:pt x="1386205" y="231902"/>
                  </a:lnTo>
                  <a:lnTo>
                    <a:pt x="1386459" y="253365"/>
                  </a:lnTo>
                  <a:lnTo>
                    <a:pt x="1385443" y="275971"/>
                  </a:lnTo>
                  <a:lnTo>
                    <a:pt x="1380236" y="324358"/>
                  </a:lnTo>
                  <a:lnTo>
                    <a:pt x="1370965" y="376555"/>
                  </a:lnTo>
                  <a:lnTo>
                    <a:pt x="1357884" y="432689"/>
                  </a:lnTo>
                  <a:lnTo>
                    <a:pt x="1341158" y="492252"/>
                  </a:lnTo>
                  <a:lnTo>
                    <a:pt x="1321435" y="554228"/>
                  </a:lnTo>
                  <a:lnTo>
                    <a:pt x="1298956" y="619379"/>
                  </a:lnTo>
                  <a:lnTo>
                    <a:pt x="1273937" y="686689"/>
                  </a:lnTo>
                  <a:lnTo>
                    <a:pt x="1232535" y="791591"/>
                  </a:lnTo>
                  <a:lnTo>
                    <a:pt x="1202690" y="863600"/>
                  </a:lnTo>
                  <a:lnTo>
                    <a:pt x="1171702" y="936752"/>
                  </a:lnTo>
                  <a:lnTo>
                    <a:pt x="1139571" y="1011047"/>
                  </a:lnTo>
                  <a:lnTo>
                    <a:pt x="1124839" y="1044752"/>
                  </a:lnTo>
                  <a:lnTo>
                    <a:pt x="1072515" y="1021842"/>
                  </a:lnTo>
                  <a:lnTo>
                    <a:pt x="1079627" y="1163574"/>
                  </a:lnTo>
                  <a:lnTo>
                    <a:pt x="1188847" y="1072769"/>
                  </a:lnTo>
                  <a:lnTo>
                    <a:pt x="1163015" y="1061466"/>
                  </a:lnTo>
                  <a:lnTo>
                    <a:pt x="1136421" y="1049820"/>
                  </a:lnTo>
                  <a:lnTo>
                    <a:pt x="1183386" y="941705"/>
                  </a:lnTo>
                  <a:lnTo>
                    <a:pt x="1214374" y="868426"/>
                  </a:lnTo>
                  <a:lnTo>
                    <a:pt x="1244219" y="796290"/>
                  </a:lnTo>
                  <a:lnTo>
                    <a:pt x="1272540" y="725805"/>
                  </a:lnTo>
                  <a:lnTo>
                    <a:pt x="1298702" y="657098"/>
                  </a:lnTo>
                  <a:lnTo>
                    <a:pt x="1322616" y="590423"/>
                  </a:lnTo>
                  <a:lnTo>
                    <a:pt x="1343914" y="526415"/>
                  </a:lnTo>
                  <a:lnTo>
                    <a:pt x="1362202" y="465201"/>
                  </a:lnTo>
                  <a:lnTo>
                    <a:pt x="1377315" y="406908"/>
                  </a:lnTo>
                  <a:lnTo>
                    <a:pt x="1388618" y="352044"/>
                  </a:lnTo>
                  <a:lnTo>
                    <a:pt x="1396111" y="300736"/>
                  </a:lnTo>
                  <a:lnTo>
                    <a:pt x="1398143" y="276606"/>
                  </a:lnTo>
                  <a:lnTo>
                    <a:pt x="1399146" y="2533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04031" y="1600201"/>
              <a:ext cx="887878" cy="426285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  <a:tabLst>
                <a:tab pos="1308735" algn="l"/>
              </a:tabLst>
            </a:pPr>
            <a:r>
              <a:rPr i="1" spc="-5" dirty="0">
                <a:latin typeface="Times New Roman"/>
                <a:cs typeface="Times New Roman"/>
              </a:rPr>
              <a:t>a</a:t>
            </a:r>
            <a:r>
              <a:rPr spc="25" dirty="0"/>
              <a:t>,</a:t>
            </a:r>
            <a:r>
              <a:rPr spc="-330" dirty="0"/>
              <a:t> </a:t>
            </a:r>
            <a:r>
              <a:rPr spc="50" dirty="0"/>
              <a:t>$</a:t>
            </a:r>
            <a:r>
              <a:rPr dirty="0"/>
              <a:t>	</a:t>
            </a:r>
            <a:r>
              <a:rPr spc="-5" dirty="0"/>
              <a:t>0</a:t>
            </a:r>
            <a:r>
              <a:rPr spc="50" dirty="0"/>
              <a:t>$</a:t>
            </a:r>
          </a:p>
          <a:p>
            <a:pPr marL="12700">
              <a:lnSpc>
                <a:spcPct val="100000"/>
              </a:lnSpc>
              <a:spcBef>
                <a:spcPts val="330"/>
              </a:spcBef>
              <a:tabLst>
                <a:tab pos="1318895" algn="l"/>
              </a:tabLst>
            </a:pPr>
            <a:r>
              <a:rPr sz="3550" i="1" spc="20" dirty="0">
                <a:latin typeface="Times New Roman"/>
                <a:cs typeface="Times New Roman"/>
              </a:rPr>
              <a:t>a</a:t>
            </a:r>
            <a:r>
              <a:rPr sz="3550" spc="5" dirty="0"/>
              <a:t>,</a:t>
            </a:r>
            <a:r>
              <a:rPr sz="3550" spc="-185" dirty="0"/>
              <a:t> </a:t>
            </a:r>
            <a:r>
              <a:rPr sz="3550" spc="15" dirty="0"/>
              <a:t>0</a:t>
            </a:r>
            <a:r>
              <a:rPr sz="3550" dirty="0"/>
              <a:t>	</a:t>
            </a:r>
            <a:r>
              <a:rPr sz="3550" spc="20" dirty="0"/>
              <a:t>00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19183" y="2018606"/>
            <a:ext cx="65532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5" dirty="0">
                <a:latin typeface="Times New Roman"/>
                <a:cs typeface="Times New Roman"/>
              </a:rPr>
              <a:t>a</a:t>
            </a:r>
            <a:r>
              <a:rPr sz="3600" spc="20" dirty="0">
                <a:latin typeface="Times New Roman"/>
                <a:cs typeface="Times New Roman"/>
              </a:rPr>
              <a:t>,</a:t>
            </a:r>
            <a:r>
              <a:rPr sz="3600" spc="-520" dirty="0">
                <a:latin typeface="Times New Roman"/>
                <a:cs typeface="Times New Roman"/>
              </a:rPr>
              <a:t> </a:t>
            </a:r>
            <a:r>
              <a:rPr sz="3600" spc="45" dirty="0">
                <a:latin typeface="Times New Roman"/>
                <a:cs typeface="Times New Roman"/>
              </a:rPr>
              <a:t>1</a:t>
            </a:r>
            <a:endParaRPr sz="3600">
              <a:latin typeface="Times New Roman"/>
              <a:cs typeface="Times New Roman"/>
            </a:endParaRPr>
          </a:p>
        </p:txBody>
      </p:sp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257070" y="990601"/>
            <a:ext cx="892082" cy="459577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1907145" y="1600201"/>
            <a:ext cx="3152140" cy="993140"/>
            <a:chOff x="1907145" y="1600201"/>
            <a:chExt cx="3152140" cy="993140"/>
          </a:xfrm>
        </p:grpSpPr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07145" y="2133601"/>
              <a:ext cx="848755" cy="45957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67656" y="2133601"/>
              <a:ext cx="288244" cy="45957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92802" y="1600201"/>
              <a:ext cx="866224" cy="426285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3505191" y="840569"/>
            <a:ext cx="1737995" cy="118872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1261110" algn="l"/>
              </a:tabLst>
            </a:pPr>
            <a:r>
              <a:rPr sz="3600" i="1" spc="-100" dirty="0">
                <a:latin typeface="Times New Roman"/>
                <a:cs typeface="Times New Roman"/>
              </a:rPr>
              <a:t>b</a:t>
            </a:r>
            <a:r>
              <a:rPr sz="3600" spc="20" dirty="0">
                <a:latin typeface="Times New Roman"/>
                <a:cs typeface="Times New Roman"/>
              </a:rPr>
              <a:t>,</a:t>
            </a:r>
            <a:r>
              <a:rPr sz="3600" spc="-220" dirty="0">
                <a:latin typeface="Times New Roman"/>
                <a:cs typeface="Times New Roman"/>
              </a:rPr>
              <a:t> </a:t>
            </a:r>
            <a:r>
              <a:rPr sz="3600" spc="45" dirty="0">
                <a:latin typeface="Times New Roman"/>
                <a:cs typeface="Times New Roman"/>
              </a:rPr>
              <a:t>$</a:t>
            </a:r>
            <a:r>
              <a:rPr sz="3600" dirty="0">
                <a:latin typeface="Times New Roman"/>
                <a:cs typeface="Times New Roman"/>
              </a:rPr>
              <a:t>	1</a:t>
            </a:r>
            <a:r>
              <a:rPr sz="3600" spc="45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  <a:tabLst>
                <a:tab pos="1209675" algn="l"/>
              </a:tabLst>
            </a:pPr>
            <a:r>
              <a:rPr sz="3550" i="1" spc="-35" dirty="0">
                <a:latin typeface="Times New Roman"/>
                <a:cs typeface="Times New Roman"/>
              </a:rPr>
              <a:t>b</a:t>
            </a:r>
            <a:r>
              <a:rPr sz="3550" spc="-35" dirty="0">
                <a:latin typeface="Times New Roman"/>
                <a:cs typeface="Times New Roman"/>
              </a:rPr>
              <a:t>,</a:t>
            </a:r>
            <a:r>
              <a:rPr sz="3550" spc="-375" dirty="0">
                <a:latin typeface="Times New Roman"/>
                <a:cs typeface="Times New Roman"/>
              </a:rPr>
              <a:t> </a:t>
            </a:r>
            <a:r>
              <a:rPr sz="3550" spc="5" dirty="0">
                <a:latin typeface="Times New Roman"/>
                <a:cs typeface="Times New Roman"/>
              </a:rPr>
              <a:t>1	</a:t>
            </a:r>
            <a:r>
              <a:rPr sz="3550" spc="25" dirty="0">
                <a:latin typeface="Times New Roman"/>
                <a:cs typeface="Times New Roman"/>
              </a:rPr>
              <a:t>11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505256" y="2018606"/>
            <a:ext cx="69215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10" dirty="0">
                <a:latin typeface="Times New Roman"/>
                <a:cs typeface="Times New Roman"/>
              </a:rPr>
              <a:t>b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spc="55" dirty="0">
                <a:latin typeface="Times New Roman"/>
                <a:cs typeface="Times New Roman"/>
              </a:rPr>
              <a:t>0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429000" y="2133601"/>
            <a:ext cx="3429000" cy="3528060"/>
            <a:chOff x="3429000" y="2133601"/>
            <a:chExt cx="3429000" cy="3528060"/>
          </a:xfrm>
        </p:grpSpPr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65288" y="2133601"/>
              <a:ext cx="852821" cy="45957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22864" y="2133601"/>
              <a:ext cx="295244" cy="45957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429000" y="3975100"/>
              <a:ext cx="3429000" cy="127000"/>
            </a:xfrm>
            <a:custGeom>
              <a:avLst/>
              <a:gdLst/>
              <a:ahLst/>
              <a:cxnLst/>
              <a:rect l="l" t="t" r="r" b="b"/>
              <a:pathLst>
                <a:path w="3429000" h="127000">
                  <a:moveTo>
                    <a:pt x="3302000" y="0"/>
                  </a:moveTo>
                  <a:lnTo>
                    <a:pt x="3302000" y="127000"/>
                  </a:lnTo>
                  <a:lnTo>
                    <a:pt x="3416300" y="69850"/>
                  </a:lnTo>
                  <a:lnTo>
                    <a:pt x="3314700" y="69850"/>
                  </a:lnTo>
                  <a:lnTo>
                    <a:pt x="3314700" y="57150"/>
                  </a:lnTo>
                  <a:lnTo>
                    <a:pt x="3416300" y="57150"/>
                  </a:lnTo>
                  <a:lnTo>
                    <a:pt x="3302000" y="0"/>
                  </a:lnTo>
                  <a:close/>
                </a:path>
                <a:path w="3429000" h="127000">
                  <a:moveTo>
                    <a:pt x="33020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3302000" y="69850"/>
                  </a:lnTo>
                  <a:lnTo>
                    <a:pt x="3302000" y="57150"/>
                  </a:lnTo>
                  <a:close/>
                </a:path>
                <a:path w="3429000" h="127000">
                  <a:moveTo>
                    <a:pt x="3416300" y="57150"/>
                  </a:moveTo>
                  <a:lnTo>
                    <a:pt x="3314700" y="57150"/>
                  </a:lnTo>
                  <a:lnTo>
                    <a:pt x="3314700" y="69850"/>
                  </a:lnTo>
                  <a:lnTo>
                    <a:pt x="3416300" y="69850"/>
                  </a:lnTo>
                  <a:lnTo>
                    <a:pt x="3429000" y="63500"/>
                  </a:lnTo>
                  <a:lnTo>
                    <a:pt x="34163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114800" y="3429000"/>
              <a:ext cx="2286000" cy="609600"/>
            </a:xfrm>
            <a:custGeom>
              <a:avLst/>
              <a:gdLst/>
              <a:ahLst/>
              <a:cxnLst/>
              <a:rect l="l" t="t" r="r" b="b"/>
              <a:pathLst>
                <a:path w="2286000" h="609600">
                  <a:moveTo>
                    <a:pt x="0" y="304800"/>
                  </a:moveTo>
                  <a:lnTo>
                    <a:pt x="8904" y="266578"/>
                  </a:lnTo>
                  <a:lnTo>
                    <a:pt x="34904" y="229770"/>
                  </a:lnTo>
                  <a:lnTo>
                    <a:pt x="76930" y="194662"/>
                  </a:lnTo>
                  <a:lnTo>
                    <a:pt x="133909" y="161539"/>
                  </a:lnTo>
                  <a:lnTo>
                    <a:pt x="204772" y="130688"/>
                  </a:lnTo>
                  <a:lnTo>
                    <a:pt x="245075" y="116203"/>
                  </a:lnTo>
                  <a:lnTo>
                    <a:pt x="288448" y="102394"/>
                  </a:lnTo>
                  <a:lnTo>
                    <a:pt x="334756" y="89296"/>
                  </a:lnTo>
                  <a:lnTo>
                    <a:pt x="383865" y="76945"/>
                  </a:lnTo>
                  <a:lnTo>
                    <a:pt x="435643" y="65377"/>
                  </a:lnTo>
                  <a:lnTo>
                    <a:pt x="489955" y="54626"/>
                  </a:lnTo>
                  <a:lnTo>
                    <a:pt x="546667" y="44730"/>
                  </a:lnTo>
                  <a:lnTo>
                    <a:pt x="605645" y="35724"/>
                  </a:lnTo>
                  <a:lnTo>
                    <a:pt x="666756" y="27643"/>
                  </a:lnTo>
                  <a:lnTo>
                    <a:pt x="729865" y="20524"/>
                  </a:lnTo>
                  <a:lnTo>
                    <a:pt x="794839" y="14401"/>
                  </a:lnTo>
                  <a:lnTo>
                    <a:pt x="861545" y="9312"/>
                  </a:lnTo>
                  <a:lnTo>
                    <a:pt x="929847" y="5291"/>
                  </a:lnTo>
                  <a:lnTo>
                    <a:pt x="999613" y="2375"/>
                  </a:lnTo>
                  <a:lnTo>
                    <a:pt x="1070708" y="599"/>
                  </a:lnTo>
                  <a:lnTo>
                    <a:pt x="1143000" y="0"/>
                  </a:lnTo>
                  <a:lnTo>
                    <a:pt x="1215291" y="599"/>
                  </a:lnTo>
                  <a:lnTo>
                    <a:pt x="1286386" y="2375"/>
                  </a:lnTo>
                  <a:lnTo>
                    <a:pt x="1356152" y="5291"/>
                  </a:lnTo>
                  <a:lnTo>
                    <a:pt x="1424454" y="9312"/>
                  </a:lnTo>
                  <a:lnTo>
                    <a:pt x="1491160" y="14401"/>
                  </a:lnTo>
                  <a:lnTo>
                    <a:pt x="1556134" y="20524"/>
                  </a:lnTo>
                  <a:lnTo>
                    <a:pt x="1619243" y="27643"/>
                  </a:lnTo>
                  <a:lnTo>
                    <a:pt x="1680354" y="35724"/>
                  </a:lnTo>
                  <a:lnTo>
                    <a:pt x="1739332" y="44730"/>
                  </a:lnTo>
                  <a:lnTo>
                    <a:pt x="1796044" y="54626"/>
                  </a:lnTo>
                  <a:lnTo>
                    <a:pt x="1850356" y="65377"/>
                  </a:lnTo>
                  <a:lnTo>
                    <a:pt x="1902134" y="76945"/>
                  </a:lnTo>
                  <a:lnTo>
                    <a:pt x="1951243" y="89296"/>
                  </a:lnTo>
                  <a:lnTo>
                    <a:pt x="1997551" y="102394"/>
                  </a:lnTo>
                  <a:lnTo>
                    <a:pt x="2040924" y="116203"/>
                  </a:lnTo>
                  <a:lnTo>
                    <a:pt x="2081227" y="130688"/>
                  </a:lnTo>
                  <a:lnTo>
                    <a:pt x="2118327" y="145811"/>
                  </a:lnTo>
                  <a:lnTo>
                    <a:pt x="2182382" y="177834"/>
                  </a:lnTo>
                  <a:lnTo>
                    <a:pt x="2232018" y="211985"/>
                  </a:lnTo>
                  <a:lnTo>
                    <a:pt x="2266165" y="247980"/>
                  </a:lnTo>
                  <a:lnTo>
                    <a:pt x="2283751" y="285530"/>
                  </a:lnTo>
                  <a:lnTo>
                    <a:pt x="2286000" y="304800"/>
                  </a:lnTo>
                  <a:lnTo>
                    <a:pt x="2283751" y="324083"/>
                  </a:lnTo>
                  <a:lnTo>
                    <a:pt x="2277095" y="343046"/>
                  </a:lnTo>
                  <a:lnTo>
                    <a:pt x="2251095" y="379871"/>
                  </a:lnTo>
                  <a:lnTo>
                    <a:pt x="2209069" y="414989"/>
                  </a:lnTo>
                  <a:lnTo>
                    <a:pt x="2152090" y="448117"/>
                  </a:lnTo>
                  <a:lnTo>
                    <a:pt x="2081227" y="478967"/>
                  </a:lnTo>
                  <a:lnTo>
                    <a:pt x="2040924" y="493449"/>
                  </a:lnTo>
                  <a:lnTo>
                    <a:pt x="1997551" y="507256"/>
                  </a:lnTo>
                  <a:lnTo>
                    <a:pt x="1951243" y="520350"/>
                  </a:lnTo>
                  <a:lnTo>
                    <a:pt x="1902134" y="532698"/>
                  </a:lnTo>
                  <a:lnTo>
                    <a:pt x="1850356" y="544262"/>
                  </a:lnTo>
                  <a:lnTo>
                    <a:pt x="1796044" y="555007"/>
                  </a:lnTo>
                  <a:lnTo>
                    <a:pt x="1739332" y="564899"/>
                  </a:lnTo>
                  <a:lnTo>
                    <a:pt x="1680354" y="573900"/>
                  </a:lnTo>
                  <a:lnTo>
                    <a:pt x="1619243" y="581976"/>
                  </a:lnTo>
                  <a:lnTo>
                    <a:pt x="1556134" y="589091"/>
                  </a:lnTo>
                  <a:lnTo>
                    <a:pt x="1491160" y="595209"/>
                  </a:lnTo>
                  <a:lnTo>
                    <a:pt x="1424454" y="600295"/>
                  </a:lnTo>
                  <a:lnTo>
                    <a:pt x="1356152" y="604312"/>
                  </a:lnTo>
                  <a:lnTo>
                    <a:pt x="1286386" y="607226"/>
                  </a:lnTo>
                  <a:lnTo>
                    <a:pt x="1215291" y="609000"/>
                  </a:lnTo>
                  <a:lnTo>
                    <a:pt x="1143000" y="609600"/>
                  </a:lnTo>
                  <a:lnTo>
                    <a:pt x="1070708" y="609000"/>
                  </a:lnTo>
                  <a:lnTo>
                    <a:pt x="999613" y="607226"/>
                  </a:lnTo>
                  <a:lnTo>
                    <a:pt x="929847" y="604312"/>
                  </a:lnTo>
                  <a:lnTo>
                    <a:pt x="861545" y="600295"/>
                  </a:lnTo>
                  <a:lnTo>
                    <a:pt x="794839" y="595209"/>
                  </a:lnTo>
                  <a:lnTo>
                    <a:pt x="729865" y="589091"/>
                  </a:lnTo>
                  <a:lnTo>
                    <a:pt x="666756" y="581976"/>
                  </a:lnTo>
                  <a:lnTo>
                    <a:pt x="605645" y="573900"/>
                  </a:lnTo>
                  <a:lnTo>
                    <a:pt x="546667" y="564899"/>
                  </a:lnTo>
                  <a:lnTo>
                    <a:pt x="489955" y="555007"/>
                  </a:lnTo>
                  <a:lnTo>
                    <a:pt x="435643" y="544262"/>
                  </a:lnTo>
                  <a:lnTo>
                    <a:pt x="383865" y="532698"/>
                  </a:lnTo>
                  <a:lnTo>
                    <a:pt x="334756" y="520350"/>
                  </a:lnTo>
                  <a:lnTo>
                    <a:pt x="288448" y="507256"/>
                  </a:lnTo>
                  <a:lnTo>
                    <a:pt x="245075" y="493449"/>
                  </a:lnTo>
                  <a:lnTo>
                    <a:pt x="204772" y="478967"/>
                  </a:lnTo>
                  <a:lnTo>
                    <a:pt x="167672" y="463844"/>
                  </a:lnTo>
                  <a:lnTo>
                    <a:pt x="103617" y="431820"/>
                  </a:lnTo>
                  <a:lnTo>
                    <a:pt x="53981" y="397661"/>
                  </a:lnTo>
                  <a:lnTo>
                    <a:pt x="19834" y="361654"/>
                  </a:lnTo>
                  <a:lnTo>
                    <a:pt x="2248" y="324083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23238" y="5181610"/>
              <a:ext cx="296641" cy="47966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985362" y="5181610"/>
              <a:ext cx="834516" cy="479663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53339" y="5145758"/>
            <a:ext cx="5878830" cy="572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  <a:tabLst>
                <a:tab pos="4300855" algn="l"/>
              </a:tabLst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G</a:t>
            </a:r>
            <a:r>
              <a:rPr sz="3200" spc="-15" dirty="0">
                <a:solidFill>
                  <a:srgbClr val="00CC00"/>
                </a:solidFill>
                <a:latin typeface="Comic Sans MS"/>
                <a:cs typeface="Comic Sans MS"/>
              </a:rPr>
              <a:t>r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am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m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ar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produ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c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tion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:	</a:t>
            </a:r>
            <a:r>
              <a:rPr sz="5325" spc="172" baseline="6259" dirty="0">
                <a:latin typeface="Times New Roman"/>
                <a:cs typeface="Times New Roman"/>
              </a:rPr>
              <a:t>(</a:t>
            </a:r>
            <a:r>
              <a:rPr sz="5325" i="1" spc="-60" baseline="6259" dirty="0">
                <a:latin typeface="Times New Roman"/>
                <a:cs typeface="Times New Roman"/>
              </a:rPr>
              <a:t>q</a:t>
            </a:r>
            <a:r>
              <a:rPr sz="4425" spc="450" baseline="-9416" dirty="0">
                <a:latin typeface="Times New Roman"/>
                <a:cs typeface="Times New Roman"/>
              </a:rPr>
              <a:t>0</a:t>
            </a:r>
            <a:r>
              <a:rPr sz="5325" spc="120" baseline="6259" dirty="0">
                <a:latin typeface="Times New Roman"/>
                <a:cs typeface="Times New Roman"/>
              </a:rPr>
              <a:t>$</a:t>
            </a:r>
            <a:r>
              <a:rPr sz="5325" i="1" spc="52" baseline="6259" dirty="0">
                <a:latin typeface="Times New Roman"/>
                <a:cs typeface="Times New Roman"/>
              </a:rPr>
              <a:t>q</a:t>
            </a:r>
            <a:r>
              <a:rPr sz="5325" i="1" spc="-525" baseline="6259" dirty="0">
                <a:latin typeface="Times New Roman"/>
                <a:cs typeface="Times New Roman"/>
              </a:rPr>
              <a:t> </a:t>
            </a:r>
            <a:r>
              <a:rPr sz="4425" i="1" spc="30" baseline="-9416" dirty="0">
                <a:latin typeface="Times New Roman"/>
                <a:cs typeface="Times New Roman"/>
              </a:rPr>
              <a:t>f</a:t>
            </a:r>
            <a:r>
              <a:rPr sz="4425" i="1" spc="450" baseline="-9416" dirty="0">
                <a:latin typeface="Times New Roman"/>
                <a:cs typeface="Times New Roman"/>
              </a:rPr>
              <a:t> </a:t>
            </a:r>
            <a:r>
              <a:rPr sz="5325" spc="37" baseline="6259" dirty="0">
                <a:latin typeface="Times New Roman"/>
                <a:cs typeface="Times New Roman"/>
              </a:rPr>
              <a:t>)</a:t>
            </a:r>
            <a:endParaRPr sz="5325" baseline="6259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26856" y="2139799"/>
            <a:ext cx="1616075" cy="573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600" spc="95" dirty="0">
                <a:latin typeface="Times New Roman"/>
                <a:cs typeface="Times New Roman"/>
              </a:rPr>
              <a:t>(</a:t>
            </a:r>
            <a:r>
              <a:rPr sz="3600" i="1" spc="-65" dirty="0">
                <a:latin typeface="Times New Roman"/>
                <a:cs typeface="Times New Roman"/>
              </a:rPr>
              <a:t>q</a:t>
            </a:r>
            <a:r>
              <a:rPr sz="4500" spc="7" baseline="-16666" dirty="0">
                <a:latin typeface="Times New Roman"/>
                <a:cs typeface="Times New Roman"/>
              </a:rPr>
              <a:t>0</a:t>
            </a:r>
            <a:r>
              <a:rPr sz="4500" spc="-719" baseline="-16666" dirty="0">
                <a:latin typeface="Times New Roman"/>
                <a:cs typeface="Times New Roman"/>
              </a:rPr>
              <a:t> </a:t>
            </a:r>
            <a:r>
              <a:rPr sz="3600" spc="55" dirty="0">
                <a:latin typeface="Times New Roman"/>
                <a:cs typeface="Times New Roman"/>
              </a:rPr>
              <a:t>$</a:t>
            </a:r>
            <a:r>
              <a:rPr sz="3600" i="1" spc="5" dirty="0">
                <a:latin typeface="Times New Roman"/>
                <a:cs typeface="Times New Roman"/>
              </a:rPr>
              <a:t>q</a:t>
            </a:r>
            <a:r>
              <a:rPr sz="3600" i="1" spc="-360" dirty="0">
                <a:latin typeface="Times New Roman"/>
                <a:cs typeface="Times New Roman"/>
              </a:rPr>
              <a:t> </a:t>
            </a:r>
            <a:r>
              <a:rPr sz="4500" i="1" baseline="-16666" dirty="0">
                <a:latin typeface="Times New Roman"/>
                <a:cs typeface="Times New Roman"/>
              </a:rPr>
              <a:t>f</a:t>
            </a:r>
            <a:r>
              <a:rPr sz="4500" i="1" spc="434" baseline="-16666" dirty="0">
                <a:latin typeface="Times New Roman"/>
                <a:cs typeface="Times New Roman"/>
              </a:rPr>
              <a:t> </a:t>
            </a:r>
            <a:r>
              <a:rPr sz="3600" spc="5" dirty="0">
                <a:latin typeface="Times New Roman"/>
                <a:cs typeface="Times New Roman"/>
              </a:rPr>
              <a:t>)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-39556" y="1364607"/>
            <a:ext cx="8726170" cy="573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  <a:tabLst>
                <a:tab pos="2129155" algn="l"/>
              </a:tabLst>
            </a:pPr>
            <a:r>
              <a:rPr sz="3600" spc="95" dirty="0">
                <a:latin typeface="Times New Roman"/>
                <a:cs typeface="Times New Roman"/>
              </a:rPr>
              <a:t>(</a:t>
            </a:r>
            <a:r>
              <a:rPr sz="3600" i="1" spc="-65" dirty="0">
                <a:latin typeface="Times New Roman"/>
                <a:cs typeface="Times New Roman"/>
              </a:rPr>
              <a:t>q</a:t>
            </a:r>
            <a:r>
              <a:rPr sz="4500" spc="7" baseline="-16666" dirty="0">
                <a:latin typeface="Times New Roman"/>
                <a:cs typeface="Times New Roman"/>
              </a:rPr>
              <a:t>0</a:t>
            </a:r>
            <a:r>
              <a:rPr sz="4500" spc="-719" baseline="-16666" dirty="0">
                <a:latin typeface="Times New Roman"/>
                <a:cs typeface="Times New Roman"/>
              </a:rPr>
              <a:t> </a:t>
            </a:r>
            <a:r>
              <a:rPr sz="3600" spc="55" dirty="0">
                <a:latin typeface="Times New Roman"/>
                <a:cs typeface="Times New Roman"/>
              </a:rPr>
              <a:t>$</a:t>
            </a:r>
            <a:r>
              <a:rPr sz="3600" i="1" spc="-65" dirty="0">
                <a:latin typeface="Times New Roman"/>
                <a:cs typeface="Times New Roman"/>
              </a:rPr>
              <a:t>q</a:t>
            </a:r>
            <a:r>
              <a:rPr sz="4500" spc="7" baseline="-16666" dirty="0">
                <a:latin typeface="Times New Roman"/>
                <a:cs typeface="Times New Roman"/>
              </a:rPr>
              <a:t>0</a:t>
            </a:r>
            <a:r>
              <a:rPr sz="4500" spc="-637" baseline="-16666" dirty="0">
                <a:latin typeface="Times New Roman"/>
                <a:cs typeface="Times New Roman"/>
              </a:rPr>
              <a:t> </a:t>
            </a:r>
            <a:r>
              <a:rPr sz="3600" spc="5" dirty="0">
                <a:latin typeface="Times New Roman"/>
                <a:cs typeface="Times New Roman"/>
              </a:rPr>
              <a:t>)</a:t>
            </a:r>
            <a:r>
              <a:rPr sz="3600" dirty="0">
                <a:latin typeface="Times New Roman"/>
                <a:cs typeface="Times New Roman"/>
              </a:rPr>
              <a:t>	</a:t>
            </a:r>
            <a:r>
              <a:rPr sz="3600" i="1" spc="55" dirty="0">
                <a:latin typeface="Times New Roman"/>
                <a:cs typeface="Times New Roman"/>
              </a:rPr>
              <a:t>b</a:t>
            </a:r>
            <a:r>
              <a:rPr sz="3600" spc="100" dirty="0">
                <a:latin typeface="Times New Roman"/>
                <a:cs typeface="Times New Roman"/>
              </a:rPr>
              <a:t>(</a:t>
            </a:r>
            <a:r>
              <a:rPr sz="3600" i="1" spc="-60" dirty="0">
                <a:latin typeface="Times New Roman"/>
                <a:cs typeface="Times New Roman"/>
              </a:rPr>
              <a:t>q</a:t>
            </a:r>
            <a:r>
              <a:rPr sz="4500" spc="-15" baseline="-16666" dirty="0">
                <a:latin typeface="Times New Roman"/>
                <a:cs typeface="Times New Roman"/>
              </a:rPr>
              <a:t>0</a:t>
            </a:r>
            <a:r>
              <a:rPr sz="3600" spc="-225" dirty="0">
                <a:latin typeface="Times New Roman"/>
                <a:cs typeface="Times New Roman"/>
              </a:rPr>
              <a:t>1</a:t>
            </a:r>
            <a:r>
              <a:rPr sz="3600" i="1" spc="-60" dirty="0">
                <a:latin typeface="Times New Roman"/>
                <a:cs typeface="Times New Roman"/>
              </a:rPr>
              <a:t>q</a:t>
            </a:r>
            <a:r>
              <a:rPr sz="4500" spc="7" baseline="-16666" dirty="0">
                <a:latin typeface="Times New Roman"/>
                <a:cs typeface="Times New Roman"/>
              </a:rPr>
              <a:t>0</a:t>
            </a:r>
            <a:r>
              <a:rPr sz="4500" spc="-637" baseline="-16666" dirty="0">
                <a:latin typeface="Times New Roman"/>
                <a:cs typeface="Times New Roman"/>
              </a:rPr>
              <a:t> </a:t>
            </a:r>
            <a:r>
              <a:rPr sz="3600" spc="35" dirty="0">
                <a:latin typeface="Times New Roman"/>
                <a:cs typeface="Times New Roman"/>
              </a:rPr>
              <a:t>)</a:t>
            </a:r>
            <a:r>
              <a:rPr sz="3600" spc="40" dirty="0">
                <a:latin typeface="Times New Roman"/>
                <a:cs typeface="Times New Roman"/>
              </a:rPr>
              <a:t>(</a:t>
            </a:r>
            <a:r>
              <a:rPr sz="3600" i="1" spc="-60" dirty="0">
                <a:latin typeface="Times New Roman"/>
                <a:cs typeface="Times New Roman"/>
              </a:rPr>
              <a:t>q</a:t>
            </a:r>
            <a:r>
              <a:rPr sz="4500" spc="7" baseline="-16666" dirty="0">
                <a:latin typeface="Times New Roman"/>
                <a:cs typeface="Times New Roman"/>
              </a:rPr>
              <a:t>0</a:t>
            </a:r>
            <a:r>
              <a:rPr sz="4500" spc="-719" baseline="-16666" dirty="0">
                <a:latin typeface="Times New Roman"/>
                <a:cs typeface="Times New Roman"/>
              </a:rPr>
              <a:t> </a:t>
            </a:r>
            <a:r>
              <a:rPr sz="3600" spc="55" dirty="0">
                <a:latin typeface="Times New Roman"/>
                <a:cs typeface="Times New Roman"/>
              </a:rPr>
              <a:t>$</a:t>
            </a:r>
            <a:r>
              <a:rPr sz="3600" i="1" spc="-65" dirty="0">
                <a:latin typeface="Times New Roman"/>
                <a:cs typeface="Times New Roman"/>
              </a:rPr>
              <a:t>q</a:t>
            </a:r>
            <a:r>
              <a:rPr sz="4500" spc="7" baseline="-16666" dirty="0">
                <a:latin typeface="Times New Roman"/>
                <a:cs typeface="Times New Roman"/>
              </a:rPr>
              <a:t>0</a:t>
            </a:r>
            <a:r>
              <a:rPr sz="4500" spc="-637" baseline="-16666" dirty="0">
                <a:latin typeface="Times New Roman"/>
                <a:cs typeface="Times New Roman"/>
              </a:rPr>
              <a:t> </a:t>
            </a:r>
            <a:r>
              <a:rPr sz="3600" spc="5" dirty="0">
                <a:latin typeface="Times New Roman"/>
                <a:cs typeface="Times New Roman"/>
              </a:rPr>
              <a:t>)</a:t>
            </a:r>
            <a:r>
              <a:rPr sz="3600" spc="-34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|</a:t>
            </a:r>
            <a:r>
              <a:rPr sz="3600" spc="-370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b</a:t>
            </a:r>
            <a:r>
              <a:rPr sz="3600" spc="100" dirty="0">
                <a:latin typeface="Times New Roman"/>
                <a:cs typeface="Times New Roman"/>
              </a:rPr>
              <a:t>(</a:t>
            </a:r>
            <a:r>
              <a:rPr sz="3600" i="1" spc="-60" dirty="0">
                <a:latin typeface="Times New Roman"/>
                <a:cs typeface="Times New Roman"/>
              </a:rPr>
              <a:t>q</a:t>
            </a:r>
            <a:r>
              <a:rPr sz="4500" spc="-15" baseline="-16666" dirty="0">
                <a:latin typeface="Times New Roman"/>
                <a:cs typeface="Times New Roman"/>
              </a:rPr>
              <a:t>0</a:t>
            </a:r>
            <a:r>
              <a:rPr sz="3600" spc="-225" dirty="0">
                <a:latin typeface="Times New Roman"/>
                <a:cs typeface="Times New Roman"/>
              </a:rPr>
              <a:t>1</a:t>
            </a:r>
            <a:r>
              <a:rPr sz="3600" i="1" spc="5" dirty="0">
                <a:latin typeface="Times New Roman"/>
                <a:cs typeface="Times New Roman"/>
              </a:rPr>
              <a:t>q</a:t>
            </a:r>
            <a:r>
              <a:rPr sz="3600" i="1" spc="-360" dirty="0">
                <a:latin typeface="Times New Roman"/>
                <a:cs typeface="Times New Roman"/>
              </a:rPr>
              <a:t> </a:t>
            </a:r>
            <a:r>
              <a:rPr sz="4500" i="1" baseline="-16666" dirty="0">
                <a:latin typeface="Times New Roman"/>
                <a:cs typeface="Times New Roman"/>
              </a:rPr>
              <a:t>f</a:t>
            </a:r>
            <a:r>
              <a:rPr sz="4500" i="1" spc="434" baseline="-16666" dirty="0">
                <a:latin typeface="Times New Roman"/>
                <a:cs typeface="Times New Roman"/>
              </a:rPr>
              <a:t> </a:t>
            </a:r>
            <a:r>
              <a:rPr sz="3600" spc="35" dirty="0">
                <a:latin typeface="Times New Roman"/>
                <a:cs typeface="Times New Roman"/>
              </a:rPr>
              <a:t>)</a:t>
            </a:r>
            <a:r>
              <a:rPr sz="3600" spc="40" dirty="0">
                <a:latin typeface="Times New Roman"/>
                <a:cs typeface="Times New Roman"/>
              </a:rPr>
              <a:t>(</a:t>
            </a:r>
            <a:r>
              <a:rPr sz="3600" i="1" spc="5" dirty="0">
                <a:latin typeface="Times New Roman"/>
                <a:cs typeface="Times New Roman"/>
              </a:rPr>
              <a:t>q</a:t>
            </a:r>
            <a:r>
              <a:rPr sz="3600" i="1" spc="-360" dirty="0">
                <a:latin typeface="Times New Roman"/>
                <a:cs typeface="Times New Roman"/>
              </a:rPr>
              <a:t> </a:t>
            </a:r>
            <a:r>
              <a:rPr sz="4500" i="1" baseline="-16666" dirty="0">
                <a:latin typeface="Times New Roman"/>
                <a:cs typeface="Times New Roman"/>
              </a:rPr>
              <a:t>f</a:t>
            </a:r>
            <a:r>
              <a:rPr sz="4500" i="1" spc="352" baseline="-16666" dirty="0">
                <a:latin typeface="Times New Roman"/>
                <a:cs typeface="Times New Roman"/>
              </a:rPr>
              <a:t> </a:t>
            </a:r>
            <a:r>
              <a:rPr sz="3600" spc="55" dirty="0">
                <a:latin typeface="Times New Roman"/>
                <a:cs typeface="Times New Roman"/>
              </a:rPr>
              <a:t>$</a:t>
            </a:r>
            <a:r>
              <a:rPr sz="3600" i="1" spc="-60" dirty="0">
                <a:latin typeface="Times New Roman"/>
                <a:cs typeface="Times New Roman"/>
              </a:rPr>
              <a:t>q</a:t>
            </a:r>
            <a:r>
              <a:rPr sz="4500" spc="7" baseline="-16666" dirty="0">
                <a:latin typeface="Times New Roman"/>
                <a:cs typeface="Times New Roman"/>
              </a:rPr>
              <a:t>0</a:t>
            </a:r>
            <a:r>
              <a:rPr sz="4500" spc="-637" baseline="-16666" dirty="0">
                <a:latin typeface="Times New Roman"/>
                <a:cs typeface="Times New Roman"/>
              </a:rPr>
              <a:t> </a:t>
            </a:r>
            <a:r>
              <a:rPr sz="3600" spc="5" dirty="0">
                <a:latin typeface="Times New Roman"/>
                <a:cs typeface="Times New Roman"/>
              </a:rPr>
              <a:t>)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59370" y="1447758"/>
            <a:ext cx="983615" cy="1262380"/>
            <a:chOff x="1559370" y="1447758"/>
            <a:chExt cx="983615" cy="12623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42758" y="2150316"/>
              <a:ext cx="900071" cy="55943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9370" y="1447758"/>
              <a:ext cx="900071" cy="48680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-26860" y="3892399"/>
            <a:ext cx="1544320" cy="573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600" spc="95" dirty="0">
                <a:latin typeface="Times New Roman"/>
                <a:cs typeface="Times New Roman"/>
              </a:rPr>
              <a:t>(</a:t>
            </a:r>
            <a:r>
              <a:rPr sz="3600" i="1" spc="-60" dirty="0">
                <a:latin typeface="Times New Roman"/>
                <a:cs typeface="Times New Roman"/>
              </a:rPr>
              <a:t>q</a:t>
            </a:r>
            <a:r>
              <a:rPr sz="4500" spc="-7" baseline="-16666" dirty="0">
                <a:latin typeface="Times New Roman"/>
                <a:cs typeface="Times New Roman"/>
              </a:rPr>
              <a:t>0</a:t>
            </a:r>
            <a:r>
              <a:rPr sz="3600" spc="-225" dirty="0">
                <a:latin typeface="Times New Roman"/>
                <a:cs typeface="Times New Roman"/>
              </a:rPr>
              <a:t>1</a:t>
            </a:r>
            <a:r>
              <a:rPr sz="3600" i="1" spc="5" dirty="0">
                <a:latin typeface="Times New Roman"/>
                <a:cs typeface="Times New Roman"/>
              </a:rPr>
              <a:t>q</a:t>
            </a:r>
            <a:r>
              <a:rPr sz="3600" i="1" spc="-360" dirty="0">
                <a:latin typeface="Times New Roman"/>
                <a:cs typeface="Times New Roman"/>
              </a:rPr>
              <a:t> </a:t>
            </a:r>
            <a:r>
              <a:rPr sz="4500" i="1" baseline="-16666" dirty="0">
                <a:latin typeface="Times New Roman"/>
                <a:cs typeface="Times New Roman"/>
              </a:rPr>
              <a:t>f</a:t>
            </a:r>
            <a:r>
              <a:rPr sz="4500" i="1" spc="434" baseline="-16666" dirty="0">
                <a:latin typeface="Times New Roman"/>
                <a:cs typeface="Times New Roman"/>
              </a:rPr>
              <a:t> </a:t>
            </a:r>
            <a:r>
              <a:rPr sz="3600" spc="5" dirty="0">
                <a:latin typeface="Times New Roman"/>
                <a:cs typeface="Times New Roman"/>
              </a:rPr>
              <a:t>)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1039" y="2139799"/>
            <a:ext cx="6943090" cy="2326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405">
              <a:lnSpc>
                <a:spcPct val="100000"/>
              </a:lnSpc>
              <a:spcBef>
                <a:spcPts val="95"/>
              </a:spcBef>
            </a:pPr>
            <a:r>
              <a:rPr sz="3600" i="1" spc="55" dirty="0">
                <a:latin typeface="Times New Roman"/>
                <a:cs typeface="Times New Roman"/>
              </a:rPr>
              <a:t>b</a:t>
            </a:r>
            <a:r>
              <a:rPr sz="3600" spc="100" dirty="0">
                <a:latin typeface="Times New Roman"/>
                <a:cs typeface="Times New Roman"/>
              </a:rPr>
              <a:t>(</a:t>
            </a:r>
            <a:r>
              <a:rPr sz="3600" i="1" spc="-60" dirty="0">
                <a:latin typeface="Times New Roman"/>
                <a:cs typeface="Times New Roman"/>
              </a:rPr>
              <a:t>q</a:t>
            </a:r>
            <a:r>
              <a:rPr sz="4500" spc="-15" baseline="-16666" dirty="0">
                <a:latin typeface="Times New Roman"/>
                <a:cs typeface="Times New Roman"/>
              </a:rPr>
              <a:t>0</a:t>
            </a:r>
            <a:r>
              <a:rPr sz="3600" spc="-225" dirty="0">
                <a:latin typeface="Times New Roman"/>
                <a:cs typeface="Times New Roman"/>
              </a:rPr>
              <a:t>1</a:t>
            </a:r>
            <a:r>
              <a:rPr sz="3600" i="1" spc="-60" dirty="0">
                <a:latin typeface="Times New Roman"/>
                <a:cs typeface="Times New Roman"/>
              </a:rPr>
              <a:t>q</a:t>
            </a:r>
            <a:r>
              <a:rPr sz="4500" spc="7" baseline="-16666" dirty="0">
                <a:latin typeface="Times New Roman"/>
                <a:cs typeface="Times New Roman"/>
              </a:rPr>
              <a:t>0</a:t>
            </a:r>
            <a:r>
              <a:rPr sz="4500" spc="-637" baseline="-16666" dirty="0">
                <a:latin typeface="Times New Roman"/>
                <a:cs typeface="Times New Roman"/>
              </a:rPr>
              <a:t> </a:t>
            </a:r>
            <a:r>
              <a:rPr sz="3600" spc="35" dirty="0">
                <a:latin typeface="Times New Roman"/>
                <a:cs typeface="Times New Roman"/>
              </a:rPr>
              <a:t>)</a:t>
            </a:r>
            <a:r>
              <a:rPr sz="3600" spc="40" dirty="0">
                <a:latin typeface="Times New Roman"/>
                <a:cs typeface="Times New Roman"/>
              </a:rPr>
              <a:t>(</a:t>
            </a:r>
            <a:r>
              <a:rPr sz="3600" i="1" spc="-60" dirty="0">
                <a:latin typeface="Times New Roman"/>
                <a:cs typeface="Times New Roman"/>
              </a:rPr>
              <a:t>q</a:t>
            </a:r>
            <a:r>
              <a:rPr sz="4500" spc="405" baseline="-16666" dirty="0">
                <a:latin typeface="Times New Roman"/>
                <a:cs typeface="Times New Roman"/>
              </a:rPr>
              <a:t>0</a:t>
            </a:r>
            <a:r>
              <a:rPr sz="3600" spc="60" dirty="0">
                <a:latin typeface="Times New Roman"/>
                <a:cs typeface="Times New Roman"/>
              </a:rPr>
              <a:t>$</a:t>
            </a:r>
            <a:r>
              <a:rPr sz="3600" i="1" spc="5" dirty="0">
                <a:latin typeface="Times New Roman"/>
                <a:cs typeface="Times New Roman"/>
              </a:rPr>
              <a:t>q</a:t>
            </a:r>
            <a:r>
              <a:rPr sz="3600" i="1" spc="-360" dirty="0">
                <a:latin typeface="Times New Roman"/>
                <a:cs typeface="Times New Roman"/>
              </a:rPr>
              <a:t> </a:t>
            </a:r>
            <a:r>
              <a:rPr sz="4500" i="1" baseline="-16666" dirty="0">
                <a:latin typeface="Times New Roman"/>
                <a:cs typeface="Times New Roman"/>
              </a:rPr>
              <a:t>f</a:t>
            </a:r>
            <a:r>
              <a:rPr sz="4500" i="1" spc="434" baseline="-16666" dirty="0">
                <a:latin typeface="Times New Roman"/>
                <a:cs typeface="Times New Roman"/>
              </a:rPr>
              <a:t> </a:t>
            </a:r>
            <a:r>
              <a:rPr sz="3600" spc="5" dirty="0">
                <a:latin typeface="Times New Roman"/>
                <a:cs typeface="Times New Roman"/>
              </a:rPr>
              <a:t>)</a:t>
            </a:r>
            <a:r>
              <a:rPr sz="3600" spc="-34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|</a:t>
            </a:r>
            <a:r>
              <a:rPr sz="3600" spc="-370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b</a:t>
            </a:r>
            <a:r>
              <a:rPr sz="3600" spc="95" dirty="0">
                <a:latin typeface="Times New Roman"/>
                <a:cs typeface="Times New Roman"/>
              </a:rPr>
              <a:t>(</a:t>
            </a:r>
            <a:r>
              <a:rPr sz="3600" i="1" spc="-65" dirty="0">
                <a:latin typeface="Times New Roman"/>
                <a:cs typeface="Times New Roman"/>
              </a:rPr>
              <a:t>q</a:t>
            </a:r>
            <a:r>
              <a:rPr sz="4500" spc="-7" baseline="-16666" dirty="0">
                <a:latin typeface="Times New Roman"/>
                <a:cs typeface="Times New Roman"/>
              </a:rPr>
              <a:t>0</a:t>
            </a:r>
            <a:r>
              <a:rPr sz="3600" spc="-225" dirty="0">
                <a:latin typeface="Times New Roman"/>
                <a:cs typeface="Times New Roman"/>
              </a:rPr>
              <a:t>1</a:t>
            </a:r>
            <a:r>
              <a:rPr sz="3600" i="1" spc="5" dirty="0">
                <a:latin typeface="Times New Roman"/>
                <a:cs typeface="Times New Roman"/>
              </a:rPr>
              <a:t>q</a:t>
            </a:r>
            <a:r>
              <a:rPr sz="3600" i="1" spc="-360" dirty="0">
                <a:latin typeface="Times New Roman"/>
                <a:cs typeface="Times New Roman"/>
              </a:rPr>
              <a:t> </a:t>
            </a:r>
            <a:r>
              <a:rPr sz="4500" i="1" baseline="-16666" dirty="0">
                <a:latin typeface="Times New Roman"/>
                <a:cs typeface="Times New Roman"/>
              </a:rPr>
              <a:t>f</a:t>
            </a:r>
            <a:r>
              <a:rPr sz="4500" i="1" spc="434" baseline="-16666" dirty="0">
                <a:latin typeface="Times New Roman"/>
                <a:cs typeface="Times New Roman"/>
              </a:rPr>
              <a:t> </a:t>
            </a:r>
            <a:r>
              <a:rPr sz="3600" spc="35" dirty="0">
                <a:latin typeface="Times New Roman"/>
                <a:cs typeface="Times New Roman"/>
              </a:rPr>
              <a:t>)</a:t>
            </a:r>
            <a:r>
              <a:rPr sz="3600" spc="40" dirty="0">
                <a:latin typeface="Times New Roman"/>
                <a:cs typeface="Times New Roman"/>
              </a:rPr>
              <a:t>(</a:t>
            </a:r>
            <a:r>
              <a:rPr sz="3600" i="1" spc="5" dirty="0">
                <a:latin typeface="Times New Roman"/>
                <a:cs typeface="Times New Roman"/>
              </a:rPr>
              <a:t>q</a:t>
            </a:r>
            <a:r>
              <a:rPr sz="3600" i="1" spc="-360" dirty="0">
                <a:latin typeface="Times New Roman"/>
                <a:cs typeface="Times New Roman"/>
              </a:rPr>
              <a:t> </a:t>
            </a:r>
            <a:r>
              <a:rPr sz="4500" i="1" baseline="-16666" dirty="0">
                <a:latin typeface="Times New Roman"/>
                <a:cs typeface="Times New Roman"/>
              </a:rPr>
              <a:t>f</a:t>
            </a:r>
            <a:r>
              <a:rPr sz="4500" i="1" spc="352" baseline="-16666" dirty="0">
                <a:latin typeface="Times New Roman"/>
                <a:cs typeface="Times New Roman"/>
              </a:rPr>
              <a:t> </a:t>
            </a:r>
            <a:r>
              <a:rPr sz="3600" spc="55" dirty="0">
                <a:latin typeface="Times New Roman"/>
                <a:cs typeface="Times New Roman"/>
              </a:rPr>
              <a:t>$</a:t>
            </a:r>
            <a:r>
              <a:rPr sz="3600" i="1" spc="5" dirty="0">
                <a:latin typeface="Times New Roman"/>
                <a:cs typeface="Times New Roman"/>
              </a:rPr>
              <a:t>q</a:t>
            </a:r>
            <a:r>
              <a:rPr sz="3600" i="1" spc="-360" dirty="0">
                <a:latin typeface="Times New Roman"/>
                <a:cs typeface="Times New Roman"/>
              </a:rPr>
              <a:t> </a:t>
            </a:r>
            <a:r>
              <a:rPr sz="4500" i="1" baseline="-16666" dirty="0">
                <a:latin typeface="Times New Roman"/>
                <a:cs typeface="Times New Roman"/>
              </a:rPr>
              <a:t>f</a:t>
            </a:r>
            <a:r>
              <a:rPr sz="4500" i="1" spc="434" baseline="-16666" dirty="0">
                <a:latin typeface="Times New Roman"/>
                <a:cs typeface="Times New Roman"/>
              </a:rPr>
              <a:t> </a:t>
            </a:r>
            <a:r>
              <a:rPr sz="3600" spc="5" dirty="0">
                <a:latin typeface="Times New Roman"/>
                <a:cs typeface="Times New Roman"/>
              </a:rPr>
              <a:t>)</a:t>
            </a:r>
            <a:endParaRPr sz="3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3375"/>
              </a:spcBef>
            </a:pPr>
            <a:r>
              <a:rPr sz="3600" i="1" spc="60" dirty="0">
                <a:latin typeface="Times New Roman"/>
                <a:cs typeface="Times New Roman"/>
              </a:rPr>
              <a:t>b</a:t>
            </a:r>
            <a:r>
              <a:rPr sz="3600" spc="100" dirty="0">
                <a:latin typeface="Times New Roman"/>
                <a:cs typeface="Times New Roman"/>
              </a:rPr>
              <a:t>(</a:t>
            </a:r>
            <a:r>
              <a:rPr sz="3600" i="1" spc="-65" dirty="0">
                <a:latin typeface="Times New Roman"/>
                <a:cs typeface="Times New Roman"/>
              </a:rPr>
              <a:t>q</a:t>
            </a:r>
            <a:r>
              <a:rPr sz="4500" spc="-7" baseline="-16666" dirty="0">
                <a:latin typeface="Times New Roman"/>
                <a:cs typeface="Times New Roman"/>
              </a:rPr>
              <a:t>0</a:t>
            </a:r>
            <a:r>
              <a:rPr sz="3600" spc="-225" dirty="0">
                <a:latin typeface="Times New Roman"/>
                <a:cs typeface="Times New Roman"/>
              </a:rPr>
              <a:t>1</a:t>
            </a:r>
            <a:r>
              <a:rPr sz="3600" i="1" spc="-60" dirty="0">
                <a:latin typeface="Times New Roman"/>
                <a:cs typeface="Times New Roman"/>
              </a:rPr>
              <a:t>q</a:t>
            </a:r>
            <a:r>
              <a:rPr sz="4500" spc="7" baseline="-16666" dirty="0">
                <a:latin typeface="Times New Roman"/>
                <a:cs typeface="Times New Roman"/>
              </a:rPr>
              <a:t>0</a:t>
            </a:r>
            <a:r>
              <a:rPr sz="4500" spc="-637" baseline="-16666" dirty="0">
                <a:latin typeface="Times New Roman"/>
                <a:cs typeface="Times New Roman"/>
              </a:rPr>
              <a:t> </a:t>
            </a:r>
            <a:r>
              <a:rPr sz="3600" spc="40" dirty="0">
                <a:latin typeface="Times New Roman"/>
                <a:cs typeface="Times New Roman"/>
              </a:rPr>
              <a:t>)</a:t>
            </a:r>
            <a:r>
              <a:rPr sz="3600" spc="35" dirty="0">
                <a:latin typeface="Times New Roman"/>
                <a:cs typeface="Times New Roman"/>
              </a:rPr>
              <a:t>(</a:t>
            </a:r>
            <a:r>
              <a:rPr sz="3600" i="1" spc="-60" dirty="0">
                <a:latin typeface="Times New Roman"/>
                <a:cs typeface="Times New Roman"/>
              </a:rPr>
              <a:t>q</a:t>
            </a:r>
            <a:r>
              <a:rPr sz="4500" spc="-7" baseline="-16666" dirty="0">
                <a:latin typeface="Times New Roman"/>
                <a:cs typeface="Times New Roman"/>
              </a:rPr>
              <a:t>0</a:t>
            </a:r>
            <a:r>
              <a:rPr sz="3600" spc="-225" dirty="0">
                <a:latin typeface="Times New Roman"/>
                <a:cs typeface="Times New Roman"/>
              </a:rPr>
              <a:t>1</a:t>
            </a:r>
            <a:r>
              <a:rPr sz="3600" i="1" spc="-65" dirty="0">
                <a:latin typeface="Times New Roman"/>
                <a:cs typeface="Times New Roman"/>
              </a:rPr>
              <a:t>q</a:t>
            </a:r>
            <a:r>
              <a:rPr sz="4500" spc="7" baseline="-16666" dirty="0">
                <a:latin typeface="Times New Roman"/>
                <a:cs typeface="Times New Roman"/>
              </a:rPr>
              <a:t>0</a:t>
            </a:r>
            <a:r>
              <a:rPr sz="4500" spc="-637" baseline="-16666" dirty="0">
                <a:latin typeface="Times New Roman"/>
                <a:cs typeface="Times New Roman"/>
              </a:rPr>
              <a:t> </a:t>
            </a:r>
            <a:r>
              <a:rPr sz="3600" spc="5" dirty="0">
                <a:latin typeface="Times New Roman"/>
                <a:cs typeface="Times New Roman"/>
              </a:rPr>
              <a:t>)</a:t>
            </a:r>
            <a:r>
              <a:rPr sz="3600" spc="-34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|</a:t>
            </a:r>
            <a:r>
              <a:rPr sz="3600" spc="-370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b</a:t>
            </a:r>
            <a:r>
              <a:rPr sz="3600" spc="100" dirty="0">
                <a:latin typeface="Times New Roman"/>
                <a:cs typeface="Times New Roman"/>
              </a:rPr>
              <a:t>(</a:t>
            </a:r>
            <a:r>
              <a:rPr sz="3600" i="1" spc="-60" dirty="0">
                <a:latin typeface="Times New Roman"/>
                <a:cs typeface="Times New Roman"/>
              </a:rPr>
              <a:t>q</a:t>
            </a:r>
            <a:r>
              <a:rPr sz="4500" spc="-7" baseline="-16666" dirty="0">
                <a:latin typeface="Times New Roman"/>
                <a:cs typeface="Times New Roman"/>
              </a:rPr>
              <a:t>0</a:t>
            </a:r>
            <a:r>
              <a:rPr sz="3600" spc="-225" dirty="0">
                <a:latin typeface="Times New Roman"/>
                <a:cs typeface="Times New Roman"/>
              </a:rPr>
              <a:t>1</a:t>
            </a:r>
            <a:r>
              <a:rPr sz="3600" i="1" spc="5" dirty="0">
                <a:latin typeface="Times New Roman"/>
                <a:cs typeface="Times New Roman"/>
              </a:rPr>
              <a:t>q</a:t>
            </a:r>
            <a:r>
              <a:rPr sz="3600" i="1" spc="-360" dirty="0">
                <a:latin typeface="Times New Roman"/>
                <a:cs typeface="Times New Roman"/>
              </a:rPr>
              <a:t> </a:t>
            </a:r>
            <a:r>
              <a:rPr sz="4500" i="1" baseline="-16666" dirty="0">
                <a:latin typeface="Times New Roman"/>
                <a:cs typeface="Times New Roman"/>
              </a:rPr>
              <a:t>f</a:t>
            </a:r>
            <a:r>
              <a:rPr sz="4500" i="1" spc="434" baseline="-16666" dirty="0">
                <a:latin typeface="Times New Roman"/>
                <a:cs typeface="Times New Roman"/>
              </a:rPr>
              <a:t> </a:t>
            </a:r>
            <a:r>
              <a:rPr sz="3600" spc="40" dirty="0">
                <a:latin typeface="Times New Roman"/>
                <a:cs typeface="Times New Roman"/>
              </a:rPr>
              <a:t>)(</a:t>
            </a:r>
            <a:r>
              <a:rPr sz="3600" i="1" spc="5" dirty="0">
                <a:latin typeface="Times New Roman"/>
                <a:cs typeface="Times New Roman"/>
              </a:rPr>
              <a:t>q</a:t>
            </a:r>
            <a:r>
              <a:rPr sz="3600" i="1" spc="-360" dirty="0">
                <a:latin typeface="Times New Roman"/>
                <a:cs typeface="Times New Roman"/>
              </a:rPr>
              <a:t> </a:t>
            </a:r>
            <a:r>
              <a:rPr sz="4500" i="1" baseline="-16666" dirty="0">
                <a:latin typeface="Times New Roman"/>
                <a:cs typeface="Times New Roman"/>
              </a:rPr>
              <a:t>f</a:t>
            </a:r>
            <a:r>
              <a:rPr sz="4500" i="1" spc="-67" baseline="-16666" dirty="0">
                <a:latin typeface="Times New Roman"/>
                <a:cs typeface="Times New Roman"/>
              </a:rPr>
              <a:t> </a:t>
            </a:r>
            <a:r>
              <a:rPr sz="3600" spc="-225" dirty="0">
                <a:latin typeface="Times New Roman"/>
                <a:cs typeface="Times New Roman"/>
              </a:rPr>
              <a:t>1</a:t>
            </a:r>
            <a:r>
              <a:rPr sz="3600" i="1" spc="-60" dirty="0">
                <a:latin typeface="Times New Roman"/>
                <a:cs typeface="Times New Roman"/>
              </a:rPr>
              <a:t>q</a:t>
            </a:r>
            <a:r>
              <a:rPr sz="4500" spc="7" baseline="-16666" dirty="0">
                <a:latin typeface="Times New Roman"/>
                <a:cs typeface="Times New Roman"/>
              </a:rPr>
              <a:t>0</a:t>
            </a:r>
            <a:r>
              <a:rPr sz="4500" spc="-637" baseline="-16666" dirty="0">
                <a:latin typeface="Times New Roman"/>
                <a:cs typeface="Times New Roman"/>
              </a:rPr>
              <a:t> </a:t>
            </a:r>
            <a:r>
              <a:rPr sz="3600" spc="5" dirty="0">
                <a:latin typeface="Times New Roman"/>
                <a:cs typeface="Times New Roman"/>
              </a:rPr>
              <a:t>)</a:t>
            </a:r>
            <a:endParaRPr sz="3600">
              <a:latin typeface="Times New Roman"/>
              <a:cs typeface="Times New Roman"/>
            </a:endParaRPr>
          </a:p>
          <a:p>
            <a:pPr marL="121285">
              <a:lnSpc>
                <a:spcPct val="100000"/>
              </a:lnSpc>
              <a:spcBef>
                <a:spcPts val="1785"/>
              </a:spcBef>
            </a:pPr>
            <a:r>
              <a:rPr sz="3600" i="1" spc="60" dirty="0">
                <a:latin typeface="Times New Roman"/>
                <a:cs typeface="Times New Roman"/>
              </a:rPr>
              <a:t>b</a:t>
            </a:r>
            <a:r>
              <a:rPr sz="3600" spc="100" dirty="0">
                <a:latin typeface="Times New Roman"/>
                <a:cs typeface="Times New Roman"/>
              </a:rPr>
              <a:t>(</a:t>
            </a:r>
            <a:r>
              <a:rPr sz="3600" i="1" spc="-65" dirty="0">
                <a:latin typeface="Times New Roman"/>
                <a:cs typeface="Times New Roman"/>
              </a:rPr>
              <a:t>q</a:t>
            </a:r>
            <a:r>
              <a:rPr sz="4500" spc="-7" baseline="-16666" dirty="0">
                <a:latin typeface="Times New Roman"/>
                <a:cs typeface="Times New Roman"/>
              </a:rPr>
              <a:t>0</a:t>
            </a:r>
            <a:r>
              <a:rPr sz="3600" spc="-225" dirty="0">
                <a:latin typeface="Times New Roman"/>
                <a:cs typeface="Times New Roman"/>
              </a:rPr>
              <a:t>1</a:t>
            </a:r>
            <a:r>
              <a:rPr sz="3600" i="1" spc="-60" dirty="0">
                <a:latin typeface="Times New Roman"/>
                <a:cs typeface="Times New Roman"/>
              </a:rPr>
              <a:t>q</a:t>
            </a:r>
            <a:r>
              <a:rPr sz="4500" spc="7" baseline="-16666" dirty="0">
                <a:latin typeface="Times New Roman"/>
                <a:cs typeface="Times New Roman"/>
              </a:rPr>
              <a:t>0</a:t>
            </a:r>
            <a:r>
              <a:rPr sz="4500" spc="-637" baseline="-16666" dirty="0">
                <a:latin typeface="Times New Roman"/>
                <a:cs typeface="Times New Roman"/>
              </a:rPr>
              <a:t> </a:t>
            </a:r>
            <a:r>
              <a:rPr sz="3600" spc="40" dirty="0">
                <a:latin typeface="Times New Roman"/>
                <a:cs typeface="Times New Roman"/>
              </a:rPr>
              <a:t>)</a:t>
            </a:r>
            <a:r>
              <a:rPr sz="3600" spc="35" dirty="0">
                <a:latin typeface="Times New Roman"/>
                <a:cs typeface="Times New Roman"/>
              </a:rPr>
              <a:t>(</a:t>
            </a:r>
            <a:r>
              <a:rPr sz="3600" i="1" spc="-60" dirty="0">
                <a:latin typeface="Times New Roman"/>
                <a:cs typeface="Times New Roman"/>
              </a:rPr>
              <a:t>q</a:t>
            </a:r>
            <a:r>
              <a:rPr sz="4500" spc="-7" baseline="-16666" dirty="0">
                <a:latin typeface="Times New Roman"/>
                <a:cs typeface="Times New Roman"/>
              </a:rPr>
              <a:t>0</a:t>
            </a:r>
            <a:r>
              <a:rPr sz="3600" spc="-225" dirty="0">
                <a:latin typeface="Times New Roman"/>
                <a:cs typeface="Times New Roman"/>
              </a:rPr>
              <a:t>1</a:t>
            </a:r>
            <a:r>
              <a:rPr sz="3600" i="1" spc="5" dirty="0">
                <a:latin typeface="Times New Roman"/>
                <a:cs typeface="Times New Roman"/>
              </a:rPr>
              <a:t>q</a:t>
            </a:r>
            <a:r>
              <a:rPr sz="3600" i="1" spc="-360" dirty="0">
                <a:latin typeface="Times New Roman"/>
                <a:cs typeface="Times New Roman"/>
              </a:rPr>
              <a:t> </a:t>
            </a:r>
            <a:r>
              <a:rPr sz="4500" i="1" baseline="-16666" dirty="0">
                <a:latin typeface="Times New Roman"/>
                <a:cs typeface="Times New Roman"/>
              </a:rPr>
              <a:t>f</a:t>
            </a:r>
            <a:r>
              <a:rPr sz="4500" i="1" spc="434" baseline="-16666" dirty="0">
                <a:latin typeface="Times New Roman"/>
                <a:cs typeface="Times New Roman"/>
              </a:rPr>
              <a:t> </a:t>
            </a:r>
            <a:r>
              <a:rPr sz="3600" spc="5" dirty="0">
                <a:latin typeface="Times New Roman"/>
                <a:cs typeface="Times New Roman"/>
              </a:rPr>
              <a:t>)</a:t>
            </a:r>
            <a:r>
              <a:rPr sz="3600" spc="-34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|</a:t>
            </a:r>
            <a:r>
              <a:rPr sz="3600" spc="-370" dirty="0">
                <a:latin typeface="Times New Roman"/>
                <a:cs typeface="Times New Roman"/>
              </a:rPr>
              <a:t> </a:t>
            </a:r>
            <a:r>
              <a:rPr sz="3600" i="1" spc="60" dirty="0">
                <a:latin typeface="Times New Roman"/>
                <a:cs typeface="Times New Roman"/>
              </a:rPr>
              <a:t>b</a:t>
            </a:r>
            <a:r>
              <a:rPr sz="3600" spc="100" dirty="0">
                <a:latin typeface="Times New Roman"/>
                <a:cs typeface="Times New Roman"/>
              </a:rPr>
              <a:t>(</a:t>
            </a:r>
            <a:r>
              <a:rPr sz="3600" i="1" spc="-60" dirty="0">
                <a:latin typeface="Times New Roman"/>
                <a:cs typeface="Times New Roman"/>
              </a:rPr>
              <a:t>q</a:t>
            </a:r>
            <a:r>
              <a:rPr sz="4500" spc="-7" baseline="-16666" dirty="0">
                <a:latin typeface="Times New Roman"/>
                <a:cs typeface="Times New Roman"/>
              </a:rPr>
              <a:t>0</a:t>
            </a:r>
            <a:r>
              <a:rPr sz="3600" spc="-225" dirty="0">
                <a:latin typeface="Times New Roman"/>
                <a:cs typeface="Times New Roman"/>
              </a:rPr>
              <a:t>1</a:t>
            </a:r>
            <a:r>
              <a:rPr sz="3600" i="1" spc="5" dirty="0">
                <a:latin typeface="Times New Roman"/>
                <a:cs typeface="Times New Roman"/>
              </a:rPr>
              <a:t>q</a:t>
            </a:r>
            <a:r>
              <a:rPr sz="3600" i="1" spc="-360" dirty="0">
                <a:latin typeface="Times New Roman"/>
                <a:cs typeface="Times New Roman"/>
              </a:rPr>
              <a:t> </a:t>
            </a:r>
            <a:r>
              <a:rPr sz="4500" i="1" baseline="-16666" dirty="0">
                <a:latin typeface="Times New Roman"/>
                <a:cs typeface="Times New Roman"/>
              </a:rPr>
              <a:t>f</a:t>
            </a:r>
            <a:r>
              <a:rPr sz="4500" i="1" spc="434" baseline="-16666" dirty="0">
                <a:latin typeface="Times New Roman"/>
                <a:cs typeface="Times New Roman"/>
              </a:rPr>
              <a:t> </a:t>
            </a:r>
            <a:r>
              <a:rPr sz="3600" spc="40" dirty="0">
                <a:latin typeface="Times New Roman"/>
                <a:cs typeface="Times New Roman"/>
              </a:rPr>
              <a:t>)(</a:t>
            </a:r>
            <a:r>
              <a:rPr sz="3600" i="1" spc="5" dirty="0">
                <a:latin typeface="Times New Roman"/>
                <a:cs typeface="Times New Roman"/>
              </a:rPr>
              <a:t>q</a:t>
            </a:r>
            <a:r>
              <a:rPr sz="3600" i="1" spc="-360" dirty="0">
                <a:latin typeface="Times New Roman"/>
                <a:cs typeface="Times New Roman"/>
              </a:rPr>
              <a:t> </a:t>
            </a:r>
            <a:r>
              <a:rPr sz="4500" i="1" baseline="-16666" dirty="0">
                <a:latin typeface="Times New Roman"/>
                <a:cs typeface="Times New Roman"/>
              </a:rPr>
              <a:t>f</a:t>
            </a:r>
            <a:r>
              <a:rPr sz="4500" i="1" spc="-67" baseline="-16666" dirty="0">
                <a:latin typeface="Times New Roman"/>
                <a:cs typeface="Times New Roman"/>
              </a:rPr>
              <a:t> </a:t>
            </a:r>
            <a:r>
              <a:rPr sz="3600" spc="-225" dirty="0">
                <a:latin typeface="Times New Roman"/>
                <a:cs typeface="Times New Roman"/>
              </a:rPr>
              <a:t>1</a:t>
            </a:r>
            <a:r>
              <a:rPr sz="3600" i="1" spc="5" dirty="0">
                <a:latin typeface="Times New Roman"/>
                <a:cs typeface="Times New Roman"/>
              </a:rPr>
              <a:t>q</a:t>
            </a:r>
            <a:r>
              <a:rPr sz="3600" i="1" spc="-360" dirty="0">
                <a:latin typeface="Times New Roman"/>
                <a:cs typeface="Times New Roman"/>
              </a:rPr>
              <a:t> </a:t>
            </a:r>
            <a:r>
              <a:rPr sz="4500" i="1" baseline="-16666" dirty="0">
                <a:latin typeface="Times New Roman"/>
                <a:cs typeface="Times New Roman"/>
              </a:rPr>
              <a:t>f</a:t>
            </a:r>
            <a:r>
              <a:rPr sz="4500" i="1" spc="434" baseline="-16666" dirty="0">
                <a:latin typeface="Times New Roman"/>
                <a:cs typeface="Times New Roman"/>
              </a:rPr>
              <a:t> </a:t>
            </a:r>
            <a:r>
              <a:rPr sz="3600" spc="5" dirty="0">
                <a:latin typeface="Times New Roman"/>
                <a:cs typeface="Times New Roman"/>
              </a:rPr>
              <a:t>)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-26860" y="3117207"/>
            <a:ext cx="1461135" cy="573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600" spc="95" dirty="0">
                <a:latin typeface="Times New Roman"/>
                <a:cs typeface="Times New Roman"/>
              </a:rPr>
              <a:t>(</a:t>
            </a:r>
            <a:r>
              <a:rPr sz="3600" i="1" spc="-60" dirty="0">
                <a:latin typeface="Times New Roman"/>
                <a:cs typeface="Times New Roman"/>
              </a:rPr>
              <a:t>q</a:t>
            </a:r>
            <a:r>
              <a:rPr sz="4500" spc="-7" baseline="-16666" dirty="0">
                <a:latin typeface="Times New Roman"/>
                <a:cs typeface="Times New Roman"/>
              </a:rPr>
              <a:t>0</a:t>
            </a:r>
            <a:r>
              <a:rPr sz="3600" spc="-225" dirty="0">
                <a:latin typeface="Times New Roman"/>
                <a:cs typeface="Times New Roman"/>
              </a:rPr>
              <a:t>1</a:t>
            </a:r>
            <a:r>
              <a:rPr sz="3600" i="1" spc="-65" dirty="0">
                <a:latin typeface="Times New Roman"/>
                <a:cs typeface="Times New Roman"/>
              </a:rPr>
              <a:t>q</a:t>
            </a:r>
            <a:r>
              <a:rPr sz="4500" spc="7" baseline="-16666" dirty="0">
                <a:latin typeface="Times New Roman"/>
                <a:cs typeface="Times New Roman"/>
              </a:rPr>
              <a:t>0</a:t>
            </a:r>
            <a:r>
              <a:rPr sz="4500" spc="-637" baseline="-16666" dirty="0">
                <a:latin typeface="Times New Roman"/>
                <a:cs typeface="Times New Roman"/>
              </a:rPr>
              <a:t> </a:t>
            </a:r>
            <a:r>
              <a:rPr sz="3600" spc="5" dirty="0">
                <a:latin typeface="Times New Roman"/>
                <a:cs typeface="Times New Roman"/>
              </a:rPr>
              <a:t>)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488374" y="3200358"/>
            <a:ext cx="983615" cy="1262380"/>
            <a:chOff x="1488374" y="3200358"/>
            <a:chExt cx="983615" cy="126238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71739" y="3902916"/>
              <a:ext cx="899813" cy="55943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8374" y="3200358"/>
              <a:ext cx="899813" cy="486800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9656" y="5721199"/>
            <a:ext cx="1615440" cy="573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600" spc="95" dirty="0">
                <a:latin typeface="Times New Roman"/>
                <a:cs typeface="Times New Roman"/>
              </a:rPr>
              <a:t>(</a:t>
            </a:r>
            <a:r>
              <a:rPr sz="3600" i="1" spc="-65" dirty="0">
                <a:latin typeface="Times New Roman"/>
                <a:cs typeface="Times New Roman"/>
              </a:rPr>
              <a:t>q</a:t>
            </a:r>
            <a:r>
              <a:rPr sz="4500" spc="7" baseline="-16666" dirty="0">
                <a:latin typeface="Times New Roman"/>
                <a:cs typeface="Times New Roman"/>
              </a:rPr>
              <a:t>0</a:t>
            </a:r>
            <a:r>
              <a:rPr sz="4500" spc="-719" baseline="-16666" dirty="0">
                <a:latin typeface="Times New Roman"/>
                <a:cs typeface="Times New Roman"/>
              </a:rPr>
              <a:t> </a:t>
            </a:r>
            <a:r>
              <a:rPr sz="3600" spc="55" dirty="0">
                <a:latin typeface="Times New Roman"/>
                <a:cs typeface="Times New Roman"/>
              </a:rPr>
              <a:t>$</a:t>
            </a:r>
            <a:r>
              <a:rPr sz="3600" i="1" spc="5" dirty="0">
                <a:latin typeface="Times New Roman"/>
                <a:cs typeface="Times New Roman"/>
              </a:rPr>
              <a:t>q</a:t>
            </a:r>
            <a:r>
              <a:rPr sz="3600" i="1" spc="-360" dirty="0">
                <a:latin typeface="Times New Roman"/>
                <a:cs typeface="Times New Roman"/>
              </a:rPr>
              <a:t> </a:t>
            </a:r>
            <a:r>
              <a:rPr sz="4500" i="1" baseline="-16666" dirty="0">
                <a:latin typeface="Times New Roman"/>
                <a:cs typeface="Times New Roman"/>
              </a:rPr>
              <a:t>f</a:t>
            </a:r>
            <a:r>
              <a:rPr sz="4500" i="1" spc="434" baseline="-16666" dirty="0">
                <a:latin typeface="Times New Roman"/>
                <a:cs typeface="Times New Roman"/>
              </a:rPr>
              <a:t> </a:t>
            </a:r>
            <a:r>
              <a:rPr sz="3600" spc="5" dirty="0">
                <a:latin typeface="Times New Roman"/>
                <a:cs typeface="Times New Roman"/>
              </a:rPr>
              <a:t>)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03011" y="4718822"/>
            <a:ext cx="7056755" cy="1576070"/>
          </a:xfrm>
          <a:prstGeom prst="rect">
            <a:avLst/>
          </a:prstGeom>
        </p:spPr>
        <p:txBody>
          <a:bodyPr vert="horz" wrap="square" lIns="0" tIns="2393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85"/>
              </a:spcBef>
            </a:pPr>
            <a:r>
              <a:rPr sz="3600" i="1" spc="110" dirty="0">
                <a:latin typeface="Times New Roman"/>
                <a:cs typeface="Times New Roman"/>
              </a:rPr>
              <a:t>a</a:t>
            </a:r>
            <a:r>
              <a:rPr sz="3600" spc="95" dirty="0">
                <a:latin typeface="Times New Roman"/>
                <a:cs typeface="Times New Roman"/>
              </a:rPr>
              <a:t>(</a:t>
            </a:r>
            <a:r>
              <a:rPr sz="3600" i="1" spc="-60" dirty="0">
                <a:latin typeface="Times New Roman"/>
                <a:cs typeface="Times New Roman"/>
              </a:rPr>
              <a:t>q</a:t>
            </a:r>
            <a:r>
              <a:rPr sz="4500" spc="487" baseline="-16666" dirty="0">
                <a:latin typeface="Times New Roman"/>
                <a:cs typeface="Times New Roman"/>
              </a:rPr>
              <a:t>0</a:t>
            </a:r>
            <a:r>
              <a:rPr sz="3600" spc="60" dirty="0">
                <a:latin typeface="Times New Roman"/>
                <a:cs typeface="Times New Roman"/>
              </a:rPr>
              <a:t>0</a:t>
            </a:r>
            <a:r>
              <a:rPr sz="3600" i="1" spc="-65" dirty="0">
                <a:latin typeface="Times New Roman"/>
                <a:cs typeface="Times New Roman"/>
              </a:rPr>
              <a:t>q</a:t>
            </a:r>
            <a:r>
              <a:rPr sz="4500" spc="7" baseline="-16666" dirty="0">
                <a:latin typeface="Times New Roman"/>
                <a:cs typeface="Times New Roman"/>
              </a:rPr>
              <a:t>0</a:t>
            </a:r>
            <a:r>
              <a:rPr sz="4500" spc="-637" baseline="-16666" dirty="0">
                <a:latin typeface="Times New Roman"/>
                <a:cs typeface="Times New Roman"/>
              </a:rPr>
              <a:t> </a:t>
            </a:r>
            <a:r>
              <a:rPr sz="3600" spc="35" dirty="0">
                <a:latin typeface="Times New Roman"/>
                <a:cs typeface="Times New Roman"/>
              </a:rPr>
              <a:t>)</a:t>
            </a:r>
            <a:r>
              <a:rPr sz="3600" spc="40" dirty="0">
                <a:latin typeface="Times New Roman"/>
                <a:cs typeface="Times New Roman"/>
              </a:rPr>
              <a:t>(</a:t>
            </a:r>
            <a:r>
              <a:rPr sz="3600" i="1" spc="-65" dirty="0">
                <a:latin typeface="Times New Roman"/>
                <a:cs typeface="Times New Roman"/>
              </a:rPr>
              <a:t>q</a:t>
            </a:r>
            <a:r>
              <a:rPr sz="4500" spc="7" baseline="-16666" dirty="0">
                <a:latin typeface="Times New Roman"/>
                <a:cs typeface="Times New Roman"/>
              </a:rPr>
              <a:t>0</a:t>
            </a:r>
            <a:r>
              <a:rPr sz="4500" spc="-719" baseline="-16666" dirty="0">
                <a:latin typeface="Times New Roman"/>
                <a:cs typeface="Times New Roman"/>
              </a:rPr>
              <a:t> </a:t>
            </a:r>
            <a:r>
              <a:rPr sz="3600" spc="55" dirty="0">
                <a:latin typeface="Times New Roman"/>
                <a:cs typeface="Times New Roman"/>
              </a:rPr>
              <a:t>$</a:t>
            </a:r>
            <a:r>
              <a:rPr sz="3600" i="1" spc="-65" dirty="0">
                <a:latin typeface="Times New Roman"/>
                <a:cs typeface="Times New Roman"/>
              </a:rPr>
              <a:t>q</a:t>
            </a:r>
            <a:r>
              <a:rPr sz="4500" spc="7" baseline="-16666" dirty="0">
                <a:latin typeface="Times New Roman"/>
                <a:cs typeface="Times New Roman"/>
              </a:rPr>
              <a:t>0</a:t>
            </a:r>
            <a:r>
              <a:rPr sz="4500" spc="-637" baseline="-16666" dirty="0">
                <a:latin typeface="Times New Roman"/>
                <a:cs typeface="Times New Roman"/>
              </a:rPr>
              <a:t> </a:t>
            </a:r>
            <a:r>
              <a:rPr sz="3600" spc="5" dirty="0">
                <a:latin typeface="Times New Roman"/>
                <a:cs typeface="Times New Roman"/>
              </a:rPr>
              <a:t>)</a:t>
            </a:r>
            <a:r>
              <a:rPr sz="3600" spc="-34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|</a:t>
            </a:r>
            <a:r>
              <a:rPr sz="3600" spc="-254" dirty="0">
                <a:latin typeface="Times New Roman"/>
                <a:cs typeface="Times New Roman"/>
              </a:rPr>
              <a:t> </a:t>
            </a:r>
            <a:r>
              <a:rPr sz="3600" i="1" spc="110" dirty="0">
                <a:latin typeface="Times New Roman"/>
                <a:cs typeface="Times New Roman"/>
              </a:rPr>
              <a:t>a</a:t>
            </a:r>
            <a:r>
              <a:rPr sz="3600" spc="95" dirty="0">
                <a:latin typeface="Times New Roman"/>
                <a:cs typeface="Times New Roman"/>
              </a:rPr>
              <a:t>(</a:t>
            </a:r>
            <a:r>
              <a:rPr sz="3600" i="1" spc="-65" dirty="0">
                <a:latin typeface="Times New Roman"/>
                <a:cs typeface="Times New Roman"/>
              </a:rPr>
              <a:t>q</a:t>
            </a:r>
            <a:r>
              <a:rPr sz="4500" spc="487" baseline="-16666" dirty="0">
                <a:latin typeface="Times New Roman"/>
                <a:cs typeface="Times New Roman"/>
              </a:rPr>
              <a:t>0</a:t>
            </a:r>
            <a:r>
              <a:rPr sz="3600" spc="60" dirty="0">
                <a:latin typeface="Times New Roman"/>
                <a:cs typeface="Times New Roman"/>
              </a:rPr>
              <a:t>0</a:t>
            </a:r>
            <a:r>
              <a:rPr sz="3600" i="1" spc="5" dirty="0">
                <a:latin typeface="Times New Roman"/>
                <a:cs typeface="Times New Roman"/>
              </a:rPr>
              <a:t>q</a:t>
            </a:r>
            <a:r>
              <a:rPr sz="3600" i="1" spc="-360" dirty="0">
                <a:latin typeface="Times New Roman"/>
                <a:cs typeface="Times New Roman"/>
              </a:rPr>
              <a:t> </a:t>
            </a:r>
            <a:r>
              <a:rPr sz="4500" i="1" baseline="-16666" dirty="0">
                <a:latin typeface="Times New Roman"/>
                <a:cs typeface="Times New Roman"/>
              </a:rPr>
              <a:t>f</a:t>
            </a:r>
            <a:r>
              <a:rPr sz="4500" i="1" spc="434" baseline="-16666" dirty="0">
                <a:latin typeface="Times New Roman"/>
                <a:cs typeface="Times New Roman"/>
              </a:rPr>
              <a:t> </a:t>
            </a:r>
            <a:r>
              <a:rPr sz="3600" spc="35" dirty="0">
                <a:latin typeface="Times New Roman"/>
                <a:cs typeface="Times New Roman"/>
              </a:rPr>
              <a:t>)</a:t>
            </a:r>
            <a:r>
              <a:rPr sz="3600" spc="40" dirty="0">
                <a:latin typeface="Times New Roman"/>
                <a:cs typeface="Times New Roman"/>
              </a:rPr>
              <a:t>(</a:t>
            </a:r>
            <a:r>
              <a:rPr sz="3600" i="1" spc="5" dirty="0">
                <a:latin typeface="Times New Roman"/>
                <a:cs typeface="Times New Roman"/>
              </a:rPr>
              <a:t>q</a:t>
            </a:r>
            <a:r>
              <a:rPr sz="3600" i="1" spc="-360" dirty="0">
                <a:latin typeface="Times New Roman"/>
                <a:cs typeface="Times New Roman"/>
              </a:rPr>
              <a:t> </a:t>
            </a:r>
            <a:r>
              <a:rPr sz="4500" i="1" baseline="-16666" dirty="0">
                <a:latin typeface="Times New Roman"/>
                <a:cs typeface="Times New Roman"/>
              </a:rPr>
              <a:t>f</a:t>
            </a:r>
            <a:r>
              <a:rPr sz="4500" i="1" spc="352" baseline="-16666" dirty="0">
                <a:latin typeface="Times New Roman"/>
                <a:cs typeface="Times New Roman"/>
              </a:rPr>
              <a:t> </a:t>
            </a:r>
            <a:r>
              <a:rPr sz="3600" spc="55" dirty="0">
                <a:latin typeface="Times New Roman"/>
                <a:cs typeface="Times New Roman"/>
              </a:rPr>
              <a:t>$</a:t>
            </a:r>
            <a:r>
              <a:rPr sz="3600" i="1" spc="-60" dirty="0">
                <a:latin typeface="Times New Roman"/>
                <a:cs typeface="Times New Roman"/>
              </a:rPr>
              <a:t>q</a:t>
            </a:r>
            <a:r>
              <a:rPr sz="4500" spc="7" baseline="-16666" dirty="0">
                <a:latin typeface="Times New Roman"/>
                <a:cs typeface="Times New Roman"/>
              </a:rPr>
              <a:t>0</a:t>
            </a:r>
            <a:r>
              <a:rPr sz="4500" spc="-644" baseline="-16666" dirty="0">
                <a:latin typeface="Times New Roman"/>
                <a:cs typeface="Times New Roman"/>
              </a:rPr>
              <a:t> </a:t>
            </a:r>
            <a:r>
              <a:rPr sz="3600" spc="5" dirty="0">
                <a:latin typeface="Times New Roman"/>
                <a:cs typeface="Times New Roman"/>
              </a:rPr>
              <a:t>)</a:t>
            </a:r>
            <a:endParaRPr sz="3600">
              <a:latin typeface="Times New Roman"/>
              <a:cs typeface="Times New Roman"/>
            </a:endParaRPr>
          </a:p>
          <a:p>
            <a:pPr marL="120650">
              <a:lnSpc>
                <a:spcPct val="100000"/>
              </a:lnSpc>
              <a:spcBef>
                <a:spcPts val="1780"/>
              </a:spcBef>
            </a:pPr>
            <a:r>
              <a:rPr sz="3600" i="1" spc="114" dirty="0">
                <a:latin typeface="Times New Roman"/>
                <a:cs typeface="Times New Roman"/>
              </a:rPr>
              <a:t>a</a:t>
            </a:r>
            <a:r>
              <a:rPr sz="3600" spc="100" dirty="0">
                <a:latin typeface="Times New Roman"/>
                <a:cs typeface="Times New Roman"/>
              </a:rPr>
              <a:t>(</a:t>
            </a:r>
            <a:r>
              <a:rPr sz="3600" i="1" spc="-60" dirty="0">
                <a:latin typeface="Times New Roman"/>
                <a:cs typeface="Times New Roman"/>
              </a:rPr>
              <a:t>q</a:t>
            </a:r>
            <a:r>
              <a:rPr sz="4500" spc="487" baseline="-16666" dirty="0">
                <a:latin typeface="Times New Roman"/>
                <a:cs typeface="Times New Roman"/>
              </a:rPr>
              <a:t>0</a:t>
            </a:r>
            <a:r>
              <a:rPr sz="3600" spc="55" dirty="0">
                <a:latin typeface="Times New Roman"/>
                <a:cs typeface="Times New Roman"/>
              </a:rPr>
              <a:t>0</a:t>
            </a:r>
            <a:r>
              <a:rPr sz="3600" i="1" spc="-65" dirty="0">
                <a:latin typeface="Times New Roman"/>
                <a:cs typeface="Times New Roman"/>
              </a:rPr>
              <a:t>q</a:t>
            </a:r>
            <a:r>
              <a:rPr sz="4500" spc="7" baseline="-16666" dirty="0">
                <a:latin typeface="Times New Roman"/>
                <a:cs typeface="Times New Roman"/>
              </a:rPr>
              <a:t>0</a:t>
            </a:r>
            <a:r>
              <a:rPr sz="4500" spc="-637" baseline="-16666" dirty="0">
                <a:latin typeface="Times New Roman"/>
                <a:cs typeface="Times New Roman"/>
              </a:rPr>
              <a:t> </a:t>
            </a:r>
            <a:r>
              <a:rPr sz="3600" spc="35" dirty="0">
                <a:latin typeface="Times New Roman"/>
                <a:cs typeface="Times New Roman"/>
              </a:rPr>
              <a:t>)(</a:t>
            </a:r>
            <a:r>
              <a:rPr sz="3600" i="1" spc="-60" dirty="0">
                <a:latin typeface="Times New Roman"/>
                <a:cs typeface="Times New Roman"/>
              </a:rPr>
              <a:t>q</a:t>
            </a:r>
            <a:r>
              <a:rPr sz="4500" spc="7" baseline="-16666" dirty="0">
                <a:latin typeface="Times New Roman"/>
                <a:cs typeface="Times New Roman"/>
              </a:rPr>
              <a:t>0</a:t>
            </a:r>
            <a:r>
              <a:rPr sz="4500" spc="-719" baseline="-16666" dirty="0">
                <a:latin typeface="Times New Roman"/>
                <a:cs typeface="Times New Roman"/>
              </a:rPr>
              <a:t> </a:t>
            </a:r>
            <a:r>
              <a:rPr sz="3600" spc="55" dirty="0">
                <a:latin typeface="Times New Roman"/>
                <a:cs typeface="Times New Roman"/>
              </a:rPr>
              <a:t>$</a:t>
            </a:r>
            <a:r>
              <a:rPr sz="3600" i="1" spc="5" dirty="0">
                <a:latin typeface="Times New Roman"/>
                <a:cs typeface="Times New Roman"/>
              </a:rPr>
              <a:t>q</a:t>
            </a:r>
            <a:r>
              <a:rPr sz="3600" i="1" spc="-360" dirty="0">
                <a:latin typeface="Times New Roman"/>
                <a:cs typeface="Times New Roman"/>
              </a:rPr>
              <a:t> </a:t>
            </a:r>
            <a:r>
              <a:rPr sz="4500" i="1" baseline="-16666" dirty="0">
                <a:latin typeface="Times New Roman"/>
                <a:cs typeface="Times New Roman"/>
              </a:rPr>
              <a:t>f</a:t>
            </a:r>
            <a:r>
              <a:rPr sz="4500" i="1" spc="434" baseline="-16666" dirty="0">
                <a:latin typeface="Times New Roman"/>
                <a:cs typeface="Times New Roman"/>
              </a:rPr>
              <a:t> </a:t>
            </a:r>
            <a:r>
              <a:rPr sz="3600" spc="5" dirty="0">
                <a:latin typeface="Times New Roman"/>
                <a:cs typeface="Times New Roman"/>
              </a:rPr>
              <a:t>)</a:t>
            </a:r>
            <a:r>
              <a:rPr sz="3600" spc="-34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|</a:t>
            </a:r>
            <a:r>
              <a:rPr sz="3600" spc="-260" dirty="0">
                <a:latin typeface="Times New Roman"/>
                <a:cs typeface="Times New Roman"/>
              </a:rPr>
              <a:t> </a:t>
            </a:r>
            <a:r>
              <a:rPr sz="3600" i="1" spc="110" dirty="0">
                <a:latin typeface="Times New Roman"/>
                <a:cs typeface="Times New Roman"/>
              </a:rPr>
              <a:t>a</a:t>
            </a:r>
            <a:r>
              <a:rPr sz="3600" spc="95" dirty="0">
                <a:latin typeface="Times New Roman"/>
                <a:cs typeface="Times New Roman"/>
              </a:rPr>
              <a:t>(</a:t>
            </a:r>
            <a:r>
              <a:rPr sz="3600" i="1" spc="-60" dirty="0">
                <a:latin typeface="Times New Roman"/>
                <a:cs typeface="Times New Roman"/>
              </a:rPr>
              <a:t>q</a:t>
            </a:r>
            <a:r>
              <a:rPr sz="4500" spc="494" baseline="-16666" dirty="0">
                <a:latin typeface="Times New Roman"/>
                <a:cs typeface="Times New Roman"/>
              </a:rPr>
              <a:t>0</a:t>
            </a:r>
            <a:r>
              <a:rPr sz="3600" spc="55" dirty="0">
                <a:latin typeface="Times New Roman"/>
                <a:cs typeface="Times New Roman"/>
              </a:rPr>
              <a:t>0</a:t>
            </a:r>
            <a:r>
              <a:rPr sz="3600" i="1" spc="5" dirty="0">
                <a:latin typeface="Times New Roman"/>
                <a:cs typeface="Times New Roman"/>
              </a:rPr>
              <a:t>q</a:t>
            </a:r>
            <a:r>
              <a:rPr sz="3600" i="1" spc="-360" dirty="0">
                <a:latin typeface="Times New Roman"/>
                <a:cs typeface="Times New Roman"/>
              </a:rPr>
              <a:t> </a:t>
            </a:r>
            <a:r>
              <a:rPr sz="4500" i="1" baseline="-16666" dirty="0">
                <a:latin typeface="Times New Roman"/>
                <a:cs typeface="Times New Roman"/>
              </a:rPr>
              <a:t>f</a:t>
            </a:r>
            <a:r>
              <a:rPr sz="4500" i="1" spc="434" baseline="-16666" dirty="0">
                <a:latin typeface="Times New Roman"/>
                <a:cs typeface="Times New Roman"/>
              </a:rPr>
              <a:t> </a:t>
            </a:r>
            <a:r>
              <a:rPr sz="3600" spc="35" dirty="0">
                <a:latin typeface="Times New Roman"/>
                <a:cs typeface="Times New Roman"/>
              </a:rPr>
              <a:t>)</a:t>
            </a:r>
            <a:r>
              <a:rPr sz="3600" spc="40" dirty="0">
                <a:latin typeface="Times New Roman"/>
                <a:cs typeface="Times New Roman"/>
              </a:rPr>
              <a:t>(</a:t>
            </a:r>
            <a:r>
              <a:rPr sz="3600" i="1" spc="5" dirty="0">
                <a:latin typeface="Times New Roman"/>
                <a:cs typeface="Times New Roman"/>
              </a:rPr>
              <a:t>q</a:t>
            </a:r>
            <a:r>
              <a:rPr sz="3600" i="1" spc="-360" dirty="0">
                <a:latin typeface="Times New Roman"/>
                <a:cs typeface="Times New Roman"/>
              </a:rPr>
              <a:t> </a:t>
            </a:r>
            <a:r>
              <a:rPr sz="4500" i="1" baseline="-16666" dirty="0">
                <a:latin typeface="Times New Roman"/>
                <a:cs typeface="Times New Roman"/>
              </a:rPr>
              <a:t>f</a:t>
            </a:r>
            <a:r>
              <a:rPr sz="4500" i="1" spc="352" baseline="-16666" dirty="0">
                <a:latin typeface="Times New Roman"/>
                <a:cs typeface="Times New Roman"/>
              </a:rPr>
              <a:t> </a:t>
            </a:r>
            <a:r>
              <a:rPr sz="3600" spc="55" dirty="0">
                <a:latin typeface="Times New Roman"/>
                <a:cs typeface="Times New Roman"/>
              </a:rPr>
              <a:t>$</a:t>
            </a:r>
            <a:r>
              <a:rPr sz="3600" i="1" spc="5" dirty="0">
                <a:latin typeface="Times New Roman"/>
                <a:cs typeface="Times New Roman"/>
              </a:rPr>
              <a:t>q</a:t>
            </a:r>
            <a:r>
              <a:rPr sz="3600" i="1" spc="-360" dirty="0">
                <a:latin typeface="Times New Roman"/>
                <a:cs typeface="Times New Roman"/>
              </a:rPr>
              <a:t> </a:t>
            </a:r>
            <a:r>
              <a:rPr sz="4500" i="1" baseline="-16666" dirty="0">
                <a:latin typeface="Times New Roman"/>
                <a:cs typeface="Times New Roman"/>
              </a:rPr>
              <a:t>f</a:t>
            </a:r>
            <a:r>
              <a:rPr sz="4500" i="1" spc="434" baseline="-16666" dirty="0">
                <a:latin typeface="Times New Roman"/>
                <a:cs typeface="Times New Roman"/>
              </a:rPr>
              <a:t> </a:t>
            </a:r>
            <a:r>
              <a:rPr sz="3600" spc="5" dirty="0">
                <a:latin typeface="Times New Roman"/>
                <a:cs typeface="Times New Roman"/>
              </a:rPr>
              <a:t>)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656" y="4946007"/>
            <a:ext cx="1532255" cy="573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600" spc="95" dirty="0">
                <a:latin typeface="Times New Roman"/>
                <a:cs typeface="Times New Roman"/>
              </a:rPr>
              <a:t>(</a:t>
            </a:r>
            <a:r>
              <a:rPr sz="3600" i="1" spc="-65" dirty="0">
                <a:latin typeface="Times New Roman"/>
                <a:cs typeface="Times New Roman"/>
              </a:rPr>
              <a:t>q</a:t>
            </a:r>
            <a:r>
              <a:rPr sz="4500" spc="7" baseline="-16666" dirty="0">
                <a:latin typeface="Times New Roman"/>
                <a:cs typeface="Times New Roman"/>
              </a:rPr>
              <a:t>0</a:t>
            </a:r>
            <a:r>
              <a:rPr sz="4500" spc="-719" baseline="-16666" dirty="0">
                <a:latin typeface="Times New Roman"/>
                <a:cs typeface="Times New Roman"/>
              </a:rPr>
              <a:t> </a:t>
            </a:r>
            <a:r>
              <a:rPr sz="3600" spc="55" dirty="0">
                <a:latin typeface="Times New Roman"/>
                <a:cs typeface="Times New Roman"/>
              </a:rPr>
              <a:t>$</a:t>
            </a:r>
            <a:r>
              <a:rPr sz="3600" i="1" spc="-65" dirty="0">
                <a:latin typeface="Times New Roman"/>
                <a:cs typeface="Times New Roman"/>
              </a:rPr>
              <a:t>q</a:t>
            </a:r>
            <a:r>
              <a:rPr sz="4500" spc="7" baseline="-16666" dirty="0">
                <a:latin typeface="Times New Roman"/>
                <a:cs typeface="Times New Roman"/>
              </a:rPr>
              <a:t>0</a:t>
            </a:r>
            <a:r>
              <a:rPr sz="4500" spc="-644" baseline="-16666" dirty="0">
                <a:latin typeface="Times New Roman"/>
                <a:cs typeface="Times New Roman"/>
              </a:rPr>
              <a:t> </a:t>
            </a:r>
            <a:r>
              <a:rPr sz="3600" spc="5" dirty="0">
                <a:latin typeface="Times New Roman"/>
                <a:cs typeface="Times New Roman"/>
              </a:rPr>
              <a:t>)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595667" y="5029158"/>
            <a:ext cx="982980" cy="1262380"/>
            <a:chOff x="1595667" y="5029158"/>
            <a:chExt cx="982980" cy="1262380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9064" y="5731716"/>
              <a:ext cx="899544" cy="55943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95667" y="5029158"/>
              <a:ext cx="899544" cy="486800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215290" y="113233"/>
            <a:ext cx="37147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Resulting</a:t>
            </a:r>
            <a:r>
              <a:rPr sz="3200" spc="-5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Grammar: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4392727" y="0"/>
            <a:ext cx="4224655" cy="572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3550" spc="110" dirty="0"/>
              <a:t>(</a:t>
            </a:r>
            <a:r>
              <a:rPr sz="3550" i="1" spc="-40" dirty="0">
                <a:latin typeface="Times New Roman"/>
                <a:cs typeface="Times New Roman"/>
              </a:rPr>
              <a:t>q</a:t>
            </a:r>
            <a:r>
              <a:rPr sz="4425" spc="442" baseline="-16949" dirty="0"/>
              <a:t>0</a:t>
            </a:r>
            <a:r>
              <a:rPr sz="3550" spc="80" dirty="0"/>
              <a:t>$</a:t>
            </a:r>
            <a:r>
              <a:rPr sz="3550" i="1" spc="40" dirty="0">
                <a:latin typeface="Times New Roman"/>
                <a:cs typeface="Times New Roman"/>
              </a:rPr>
              <a:t>q</a:t>
            </a:r>
            <a:r>
              <a:rPr sz="3550" i="1" spc="-355" dirty="0">
                <a:latin typeface="Times New Roman"/>
                <a:cs typeface="Times New Roman"/>
              </a:rPr>
              <a:t> </a:t>
            </a:r>
            <a:r>
              <a:rPr sz="4425" i="1" spc="30" baseline="-16949" dirty="0">
                <a:latin typeface="Times New Roman"/>
                <a:cs typeface="Times New Roman"/>
              </a:rPr>
              <a:t>f</a:t>
            </a:r>
            <a:r>
              <a:rPr sz="4425" i="1" spc="450" baseline="-16949" dirty="0">
                <a:latin typeface="Times New Roman"/>
                <a:cs typeface="Times New Roman"/>
              </a:rPr>
              <a:t> </a:t>
            </a:r>
            <a:r>
              <a:rPr sz="3550" spc="25" dirty="0"/>
              <a:t>)</a:t>
            </a:r>
            <a:r>
              <a:rPr sz="3550" spc="-395" dirty="0"/>
              <a:t> </a:t>
            </a:r>
            <a:r>
              <a:rPr sz="3550" spc="20" dirty="0"/>
              <a:t>:</a:t>
            </a:r>
            <a:r>
              <a:rPr sz="3550" spc="-480" dirty="0"/>
              <a:t> </a:t>
            </a:r>
            <a:r>
              <a:rPr sz="3550" spc="30" dirty="0"/>
              <a:t>s</a:t>
            </a:r>
            <a:r>
              <a:rPr sz="3550" spc="-15" dirty="0"/>
              <a:t>t</a:t>
            </a:r>
            <a:r>
              <a:rPr sz="3550" spc="15" dirty="0"/>
              <a:t>a</a:t>
            </a:r>
            <a:r>
              <a:rPr sz="3550" spc="50" dirty="0"/>
              <a:t>r</a:t>
            </a:r>
            <a:r>
              <a:rPr sz="3550" spc="20" dirty="0"/>
              <a:t>t</a:t>
            </a:r>
            <a:r>
              <a:rPr sz="3550" spc="-45" dirty="0"/>
              <a:t> </a:t>
            </a:r>
            <a:r>
              <a:rPr sz="3550" spc="-5" dirty="0"/>
              <a:t>v</a:t>
            </a:r>
            <a:r>
              <a:rPr sz="3550" spc="10" dirty="0"/>
              <a:t>a</a:t>
            </a:r>
            <a:r>
              <a:rPr sz="3550" spc="50" dirty="0"/>
              <a:t>r</a:t>
            </a:r>
            <a:r>
              <a:rPr sz="3550" spc="-85" dirty="0"/>
              <a:t>i</a:t>
            </a:r>
            <a:r>
              <a:rPr sz="3550" spc="15" dirty="0"/>
              <a:t>a</a:t>
            </a:r>
            <a:r>
              <a:rPr sz="3550" spc="75" dirty="0"/>
              <a:t>b</a:t>
            </a:r>
            <a:r>
              <a:rPr sz="3550" spc="-20" dirty="0"/>
              <a:t>l</a:t>
            </a:r>
            <a:r>
              <a:rPr sz="3550" spc="35" dirty="0"/>
              <a:t>e</a:t>
            </a:r>
            <a:endParaRPr sz="35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828800"/>
            <a:ext cx="8825230" cy="5029200"/>
            <a:chOff x="319087" y="1828800"/>
            <a:chExt cx="8825230" cy="5029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79387" y="3016695"/>
              <a:ext cx="781290" cy="5624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00829" y="2387612"/>
              <a:ext cx="859848" cy="49018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22838" y="4419610"/>
              <a:ext cx="296641" cy="47966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84962" y="4419610"/>
              <a:ext cx="834516" cy="479663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099536" y="70622"/>
            <a:ext cx="7078345" cy="1576070"/>
          </a:xfrm>
          <a:prstGeom prst="rect">
            <a:avLst/>
          </a:prstGeom>
        </p:spPr>
        <p:txBody>
          <a:bodyPr vert="horz" wrap="square" lIns="0" tIns="2393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85"/>
              </a:spcBef>
            </a:pPr>
            <a:r>
              <a:rPr sz="3600" i="1" spc="114" dirty="0">
                <a:latin typeface="Times New Roman"/>
                <a:cs typeface="Times New Roman"/>
              </a:rPr>
              <a:t>a</a:t>
            </a:r>
            <a:r>
              <a:rPr sz="3600" spc="95" dirty="0">
                <a:latin typeface="Times New Roman"/>
                <a:cs typeface="Times New Roman"/>
              </a:rPr>
              <a:t>(</a:t>
            </a:r>
            <a:r>
              <a:rPr sz="3600" i="1" spc="-60" dirty="0">
                <a:latin typeface="Times New Roman"/>
                <a:cs typeface="Times New Roman"/>
              </a:rPr>
              <a:t>q</a:t>
            </a:r>
            <a:r>
              <a:rPr sz="4500" spc="494" baseline="-16666" dirty="0">
                <a:latin typeface="Times New Roman"/>
                <a:cs typeface="Times New Roman"/>
              </a:rPr>
              <a:t>0</a:t>
            </a:r>
            <a:r>
              <a:rPr sz="3600" spc="60" dirty="0">
                <a:latin typeface="Times New Roman"/>
                <a:cs typeface="Times New Roman"/>
              </a:rPr>
              <a:t>0</a:t>
            </a:r>
            <a:r>
              <a:rPr sz="3600" i="1" spc="-60" dirty="0">
                <a:latin typeface="Times New Roman"/>
                <a:cs typeface="Times New Roman"/>
              </a:rPr>
              <a:t>q</a:t>
            </a:r>
            <a:r>
              <a:rPr sz="4500" spc="7" baseline="-16666" dirty="0">
                <a:latin typeface="Times New Roman"/>
                <a:cs typeface="Times New Roman"/>
              </a:rPr>
              <a:t>0</a:t>
            </a:r>
            <a:r>
              <a:rPr sz="4500" spc="-637" baseline="-16666" dirty="0">
                <a:latin typeface="Times New Roman"/>
                <a:cs typeface="Times New Roman"/>
              </a:rPr>
              <a:t> </a:t>
            </a:r>
            <a:r>
              <a:rPr sz="3600" spc="35" dirty="0">
                <a:latin typeface="Times New Roman"/>
                <a:cs typeface="Times New Roman"/>
              </a:rPr>
              <a:t>)</a:t>
            </a:r>
            <a:r>
              <a:rPr sz="3600" spc="40" dirty="0">
                <a:latin typeface="Times New Roman"/>
                <a:cs typeface="Times New Roman"/>
              </a:rPr>
              <a:t>(</a:t>
            </a:r>
            <a:r>
              <a:rPr sz="3600" i="1" spc="-60" dirty="0">
                <a:latin typeface="Times New Roman"/>
                <a:cs typeface="Times New Roman"/>
              </a:rPr>
              <a:t>q</a:t>
            </a:r>
            <a:r>
              <a:rPr sz="4500" spc="502" baseline="-16666" dirty="0">
                <a:latin typeface="Times New Roman"/>
                <a:cs typeface="Times New Roman"/>
              </a:rPr>
              <a:t>0</a:t>
            </a:r>
            <a:r>
              <a:rPr sz="3600" spc="60" dirty="0">
                <a:latin typeface="Times New Roman"/>
                <a:cs typeface="Times New Roman"/>
              </a:rPr>
              <a:t>0</a:t>
            </a:r>
            <a:r>
              <a:rPr sz="3600" i="1" spc="-55" dirty="0">
                <a:latin typeface="Times New Roman"/>
                <a:cs typeface="Times New Roman"/>
              </a:rPr>
              <a:t>q</a:t>
            </a:r>
            <a:r>
              <a:rPr sz="4500" spc="7" baseline="-16666" dirty="0">
                <a:latin typeface="Times New Roman"/>
                <a:cs typeface="Times New Roman"/>
              </a:rPr>
              <a:t>0</a:t>
            </a:r>
            <a:r>
              <a:rPr sz="4500" spc="-637" baseline="-16666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)</a:t>
            </a:r>
            <a:r>
              <a:rPr sz="3600" spc="-34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|</a:t>
            </a:r>
            <a:r>
              <a:rPr sz="3600" spc="-254" dirty="0">
                <a:latin typeface="Times New Roman"/>
                <a:cs typeface="Times New Roman"/>
              </a:rPr>
              <a:t> </a:t>
            </a:r>
            <a:r>
              <a:rPr sz="3600" i="1" spc="114" dirty="0">
                <a:latin typeface="Times New Roman"/>
                <a:cs typeface="Times New Roman"/>
              </a:rPr>
              <a:t>a</a:t>
            </a:r>
            <a:r>
              <a:rPr sz="3600" spc="95" dirty="0">
                <a:latin typeface="Times New Roman"/>
                <a:cs typeface="Times New Roman"/>
              </a:rPr>
              <a:t>(</a:t>
            </a:r>
            <a:r>
              <a:rPr sz="3600" i="1" spc="-60" dirty="0">
                <a:latin typeface="Times New Roman"/>
                <a:cs typeface="Times New Roman"/>
              </a:rPr>
              <a:t>q</a:t>
            </a:r>
            <a:r>
              <a:rPr sz="4500" spc="494" baseline="-16666" dirty="0">
                <a:latin typeface="Times New Roman"/>
                <a:cs typeface="Times New Roman"/>
              </a:rPr>
              <a:t>0</a:t>
            </a:r>
            <a:r>
              <a:rPr sz="3600" spc="60" dirty="0">
                <a:latin typeface="Times New Roman"/>
                <a:cs typeface="Times New Roman"/>
              </a:rPr>
              <a:t>0</a:t>
            </a:r>
            <a:r>
              <a:rPr sz="3600" i="1" spc="5" dirty="0">
                <a:latin typeface="Times New Roman"/>
                <a:cs typeface="Times New Roman"/>
              </a:rPr>
              <a:t>q</a:t>
            </a:r>
            <a:r>
              <a:rPr sz="3600" i="1" spc="-355" dirty="0">
                <a:latin typeface="Times New Roman"/>
                <a:cs typeface="Times New Roman"/>
              </a:rPr>
              <a:t> </a:t>
            </a:r>
            <a:r>
              <a:rPr sz="4500" i="1" baseline="-16666" dirty="0">
                <a:latin typeface="Times New Roman"/>
                <a:cs typeface="Times New Roman"/>
              </a:rPr>
              <a:t>f</a:t>
            </a:r>
            <a:r>
              <a:rPr sz="4500" i="1" spc="442" baseline="-16666" dirty="0">
                <a:latin typeface="Times New Roman"/>
                <a:cs typeface="Times New Roman"/>
              </a:rPr>
              <a:t> </a:t>
            </a:r>
            <a:r>
              <a:rPr sz="3600" spc="35" dirty="0">
                <a:latin typeface="Times New Roman"/>
                <a:cs typeface="Times New Roman"/>
              </a:rPr>
              <a:t>)</a:t>
            </a:r>
            <a:r>
              <a:rPr sz="3600" spc="40" dirty="0">
                <a:latin typeface="Times New Roman"/>
                <a:cs typeface="Times New Roman"/>
              </a:rPr>
              <a:t>(</a:t>
            </a:r>
            <a:r>
              <a:rPr sz="3600" i="1" spc="5" dirty="0">
                <a:latin typeface="Times New Roman"/>
                <a:cs typeface="Times New Roman"/>
              </a:rPr>
              <a:t>q</a:t>
            </a:r>
            <a:r>
              <a:rPr sz="3600" i="1" spc="-355" dirty="0">
                <a:latin typeface="Times New Roman"/>
                <a:cs typeface="Times New Roman"/>
              </a:rPr>
              <a:t> </a:t>
            </a:r>
            <a:r>
              <a:rPr sz="4500" i="1" baseline="-16666" dirty="0">
                <a:latin typeface="Times New Roman"/>
                <a:cs typeface="Times New Roman"/>
              </a:rPr>
              <a:t>f</a:t>
            </a:r>
            <a:r>
              <a:rPr sz="4500" i="1" spc="442" baseline="-16666" dirty="0">
                <a:latin typeface="Times New Roman"/>
                <a:cs typeface="Times New Roman"/>
              </a:rPr>
              <a:t> </a:t>
            </a:r>
            <a:r>
              <a:rPr sz="3600" spc="60" dirty="0">
                <a:latin typeface="Times New Roman"/>
                <a:cs typeface="Times New Roman"/>
              </a:rPr>
              <a:t>0</a:t>
            </a:r>
            <a:r>
              <a:rPr sz="3600" i="1" spc="-60" dirty="0">
                <a:latin typeface="Times New Roman"/>
                <a:cs typeface="Times New Roman"/>
              </a:rPr>
              <a:t>q</a:t>
            </a:r>
            <a:r>
              <a:rPr sz="4500" spc="7" baseline="-16666" dirty="0">
                <a:latin typeface="Times New Roman"/>
                <a:cs typeface="Times New Roman"/>
              </a:rPr>
              <a:t>0</a:t>
            </a:r>
            <a:r>
              <a:rPr sz="4500" spc="-637" baseline="-16666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)</a:t>
            </a:r>
            <a:endParaRPr sz="3600">
              <a:latin typeface="Times New Roman"/>
              <a:cs typeface="Times New Roman"/>
            </a:endParaRPr>
          </a:p>
          <a:p>
            <a:pPr marL="121285">
              <a:lnSpc>
                <a:spcPct val="100000"/>
              </a:lnSpc>
              <a:spcBef>
                <a:spcPts val="1780"/>
              </a:spcBef>
            </a:pPr>
            <a:r>
              <a:rPr sz="3600" i="1" spc="114" dirty="0">
                <a:latin typeface="Times New Roman"/>
                <a:cs typeface="Times New Roman"/>
              </a:rPr>
              <a:t>a</a:t>
            </a:r>
            <a:r>
              <a:rPr sz="3600" spc="95" dirty="0">
                <a:latin typeface="Times New Roman"/>
                <a:cs typeface="Times New Roman"/>
              </a:rPr>
              <a:t>(</a:t>
            </a:r>
            <a:r>
              <a:rPr sz="3600" i="1" spc="-60" dirty="0">
                <a:latin typeface="Times New Roman"/>
                <a:cs typeface="Times New Roman"/>
              </a:rPr>
              <a:t>q</a:t>
            </a:r>
            <a:r>
              <a:rPr sz="4500" spc="494" baseline="-16666" dirty="0">
                <a:latin typeface="Times New Roman"/>
                <a:cs typeface="Times New Roman"/>
              </a:rPr>
              <a:t>0</a:t>
            </a:r>
            <a:r>
              <a:rPr sz="3600" spc="60" dirty="0">
                <a:latin typeface="Times New Roman"/>
                <a:cs typeface="Times New Roman"/>
              </a:rPr>
              <a:t>0</a:t>
            </a:r>
            <a:r>
              <a:rPr sz="3600" i="1" spc="-60" dirty="0">
                <a:latin typeface="Times New Roman"/>
                <a:cs typeface="Times New Roman"/>
              </a:rPr>
              <a:t>q</a:t>
            </a:r>
            <a:r>
              <a:rPr sz="4500" spc="7" baseline="-16666" dirty="0">
                <a:latin typeface="Times New Roman"/>
                <a:cs typeface="Times New Roman"/>
              </a:rPr>
              <a:t>0</a:t>
            </a:r>
            <a:r>
              <a:rPr sz="4500" spc="-630" baseline="-16666" dirty="0">
                <a:latin typeface="Times New Roman"/>
                <a:cs typeface="Times New Roman"/>
              </a:rPr>
              <a:t> </a:t>
            </a:r>
            <a:r>
              <a:rPr sz="3600" spc="35" dirty="0">
                <a:latin typeface="Times New Roman"/>
                <a:cs typeface="Times New Roman"/>
              </a:rPr>
              <a:t>)(</a:t>
            </a:r>
            <a:r>
              <a:rPr sz="3600" i="1" spc="-60" dirty="0">
                <a:latin typeface="Times New Roman"/>
                <a:cs typeface="Times New Roman"/>
              </a:rPr>
              <a:t>q</a:t>
            </a:r>
            <a:r>
              <a:rPr sz="4500" spc="494" baseline="-16666" dirty="0">
                <a:latin typeface="Times New Roman"/>
                <a:cs typeface="Times New Roman"/>
              </a:rPr>
              <a:t>0</a:t>
            </a:r>
            <a:r>
              <a:rPr sz="3600" spc="60" dirty="0">
                <a:latin typeface="Times New Roman"/>
                <a:cs typeface="Times New Roman"/>
              </a:rPr>
              <a:t>0</a:t>
            </a:r>
            <a:r>
              <a:rPr sz="3600" i="1" spc="5" dirty="0">
                <a:latin typeface="Times New Roman"/>
                <a:cs typeface="Times New Roman"/>
              </a:rPr>
              <a:t>q</a:t>
            </a:r>
            <a:r>
              <a:rPr sz="3600" i="1" spc="-355" dirty="0">
                <a:latin typeface="Times New Roman"/>
                <a:cs typeface="Times New Roman"/>
              </a:rPr>
              <a:t> </a:t>
            </a:r>
            <a:r>
              <a:rPr sz="4500" i="1" baseline="-16666" dirty="0">
                <a:latin typeface="Times New Roman"/>
                <a:cs typeface="Times New Roman"/>
              </a:rPr>
              <a:t>f</a:t>
            </a:r>
            <a:r>
              <a:rPr sz="4500" i="1" spc="442" baseline="-16666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)</a:t>
            </a:r>
            <a:r>
              <a:rPr sz="3600" spc="-34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|</a:t>
            </a:r>
            <a:r>
              <a:rPr sz="3600" spc="-254" dirty="0">
                <a:latin typeface="Times New Roman"/>
                <a:cs typeface="Times New Roman"/>
              </a:rPr>
              <a:t> </a:t>
            </a:r>
            <a:r>
              <a:rPr sz="3600" i="1" spc="114" dirty="0">
                <a:latin typeface="Times New Roman"/>
                <a:cs typeface="Times New Roman"/>
              </a:rPr>
              <a:t>a</a:t>
            </a:r>
            <a:r>
              <a:rPr sz="3600" spc="95" dirty="0">
                <a:latin typeface="Times New Roman"/>
                <a:cs typeface="Times New Roman"/>
              </a:rPr>
              <a:t>(</a:t>
            </a:r>
            <a:r>
              <a:rPr sz="3600" i="1" spc="-60" dirty="0">
                <a:latin typeface="Times New Roman"/>
                <a:cs typeface="Times New Roman"/>
              </a:rPr>
              <a:t>q</a:t>
            </a:r>
            <a:r>
              <a:rPr sz="4500" spc="494" baseline="-16666" dirty="0">
                <a:latin typeface="Times New Roman"/>
                <a:cs typeface="Times New Roman"/>
              </a:rPr>
              <a:t>0</a:t>
            </a:r>
            <a:r>
              <a:rPr sz="3600" spc="60" dirty="0">
                <a:latin typeface="Times New Roman"/>
                <a:cs typeface="Times New Roman"/>
              </a:rPr>
              <a:t>0</a:t>
            </a:r>
            <a:r>
              <a:rPr sz="3600" i="1" spc="5" dirty="0">
                <a:latin typeface="Times New Roman"/>
                <a:cs typeface="Times New Roman"/>
              </a:rPr>
              <a:t>q</a:t>
            </a:r>
            <a:r>
              <a:rPr sz="3600" i="1" spc="-355" dirty="0">
                <a:latin typeface="Times New Roman"/>
                <a:cs typeface="Times New Roman"/>
              </a:rPr>
              <a:t> </a:t>
            </a:r>
            <a:r>
              <a:rPr sz="4500" i="1" baseline="-16666" dirty="0">
                <a:latin typeface="Times New Roman"/>
                <a:cs typeface="Times New Roman"/>
              </a:rPr>
              <a:t>f</a:t>
            </a:r>
            <a:r>
              <a:rPr sz="4500" i="1" spc="442" baseline="-16666" dirty="0">
                <a:latin typeface="Times New Roman"/>
                <a:cs typeface="Times New Roman"/>
              </a:rPr>
              <a:t> </a:t>
            </a:r>
            <a:r>
              <a:rPr sz="3600" spc="35" dirty="0">
                <a:latin typeface="Times New Roman"/>
                <a:cs typeface="Times New Roman"/>
              </a:rPr>
              <a:t>)(</a:t>
            </a:r>
            <a:r>
              <a:rPr sz="3600" i="1" spc="5" dirty="0">
                <a:latin typeface="Times New Roman"/>
                <a:cs typeface="Times New Roman"/>
              </a:rPr>
              <a:t>q</a:t>
            </a:r>
            <a:r>
              <a:rPr sz="3600" i="1" spc="-355" dirty="0">
                <a:latin typeface="Times New Roman"/>
                <a:cs typeface="Times New Roman"/>
              </a:rPr>
              <a:t> </a:t>
            </a:r>
            <a:r>
              <a:rPr sz="4500" i="1" baseline="-16666" dirty="0">
                <a:latin typeface="Times New Roman"/>
                <a:cs typeface="Times New Roman"/>
              </a:rPr>
              <a:t>f</a:t>
            </a:r>
            <a:r>
              <a:rPr sz="4500" i="1" spc="442" baseline="-16666" dirty="0">
                <a:latin typeface="Times New Roman"/>
                <a:cs typeface="Times New Roman"/>
              </a:rPr>
              <a:t> </a:t>
            </a:r>
            <a:r>
              <a:rPr sz="3600" spc="60" dirty="0">
                <a:latin typeface="Times New Roman"/>
                <a:cs typeface="Times New Roman"/>
              </a:rPr>
              <a:t>0</a:t>
            </a:r>
            <a:r>
              <a:rPr sz="3600" i="1" spc="5" dirty="0">
                <a:latin typeface="Times New Roman"/>
                <a:cs typeface="Times New Roman"/>
              </a:rPr>
              <a:t>q</a:t>
            </a:r>
            <a:r>
              <a:rPr sz="3600" i="1" spc="-355" dirty="0">
                <a:latin typeface="Times New Roman"/>
                <a:cs typeface="Times New Roman"/>
              </a:rPr>
              <a:t> </a:t>
            </a:r>
            <a:r>
              <a:rPr sz="4500" i="1" baseline="-16666" dirty="0">
                <a:latin typeface="Times New Roman"/>
                <a:cs typeface="Times New Roman"/>
              </a:rPr>
              <a:t>f</a:t>
            </a:r>
            <a:r>
              <a:rPr sz="4500" i="1" spc="442" baseline="-16666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)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644" y="297807"/>
            <a:ext cx="1515110" cy="573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pc="95" dirty="0"/>
              <a:t>(</a:t>
            </a:r>
            <a:r>
              <a:rPr i="1" spc="-60" dirty="0">
                <a:latin typeface="Times New Roman"/>
                <a:cs typeface="Times New Roman"/>
              </a:rPr>
              <a:t>q</a:t>
            </a:r>
            <a:r>
              <a:rPr sz="4500" spc="494" baseline="-16666" dirty="0"/>
              <a:t>0</a:t>
            </a:r>
            <a:r>
              <a:rPr sz="3600" spc="60" dirty="0"/>
              <a:t>0</a:t>
            </a:r>
            <a:r>
              <a:rPr sz="3600" i="1" spc="-60" dirty="0">
                <a:latin typeface="Times New Roman"/>
                <a:cs typeface="Times New Roman"/>
              </a:rPr>
              <a:t>q</a:t>
            </a:r>
            <a:r>
              <a:rPr sz="4500" spc="7" baseline="-16666" dirty="0"/>
              <a:t>0</a:t>
            </a:r>
            <a:r>
              <a:rPr sz="4500" spc="-637" baseline="-16666" dirty="0"/>
              <a:t> </a:t>
            </a:r>
            <a:r>
              <a:rPr sz="3600" dirty="0"/>
              <a:t>)</a:t>
            </a:r>
            <a:endParaRPr sz="36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75209" y="1083516"/>
            <a:ext cx="899811" cy="55943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91904" y="380958"/>
            <a:ext cx="899811" cy="48680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-15755" y="1072999"/>
            <a:ext cx="3521075" cy="3830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</a:pPr>
            <a:r>
              <a:rPr sz="3600" spc="95" dirty="0">
                <a:latin typeface="Times New Roman"/>
                <a:cs typeface="Times New Roman"/>
              </a:rPr>
              <a:t>(</a:t>
            </a:r>
            <a:r>
              <a:rPr sz="3600" i="1" spc="-60" dirty="0">
                <a:latin typeface="Times New Roman"/>
                <a:cs typeface="Times New Roman"/>
              </a:rPr>
              <a:t>q</a:t>
            </a:r>
            <a:r>
              <a:rPr sz="4500" spc="494" baseline="-16666" dirty="0">
                <a:latin typeface="Times New Roman"/>
                <a:cs typeface="Times New Roman"/>
              </a:rPr>
              <a:t>0</a:t>
            </a:r>
            <a:r>
              <a:rPr sz="3600" spc="60" dirty="0">
                <a:latin typeface="Times New Roman"/>
                <a:cs typeface="Times New Roman"/>
              </a:rPr>
              <a:t>0</a:t>
            </a:r>
            <a:r>
              <a:rPr sz="3600" i="1" spc="5" dirty="0">
                <a:latin typeface="Times New Roman"/>
                <a:cs typeface="Times New Roman"/>
              </a:rPr>
              <a:t>q</a:t>
            </a:r>
            <a:r>
              <a:rPr sz="3600" i="1" spc="-355" dirty="0">
                <a:latin typeface="Times New Roman"/>
                <a:cs typeface="Times New Roman"/>
              </a:rPr>
              <a:t> </a:t>
            </a:r>
            <a:r>
              <a:rPr sz="4500" i="1" baseline="-16666" dirty="0">
                <a:latin typeface="Times New Roman"/>
                <a:cs typeface="Times New Roman"/>
              </a:rPr>
              <a:t>f</a:t>
            </a:r>
            <a:r>
              <a:rPr sz="4500" i="1" spc="442" baseline="-16666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)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650">
              <a:latin typeface="Times New Roman"/>
              <a:cs typeface="Times New Roman"/>
            </a:endParaRPr>
          </a:p>
          <a:p>
            <a:pPr marL="1137920">
              <a:lnSpc>
                <a:spcPct val="100000"/>
              </a:lnSpc>
              <a:tabLst>
                <a:tab pos="3161665" algn="l"/>
              </a:tabLst>
            </a:pPr>
            <a:r>
              <a:rPr sz="3600" spc="-40" dirty="0">
                <a:latin typeface="Times New Roman"/>
                <a:cs typeface="Times New Roman"/>
              </a:rPr>
              <a:t>(</a:t>
            </a:r>
            <a:r>
              <a:rPr sz="3600" i="1" spc="-40" dirty="0">
                <a:latin typeface="Times New Roman"/>
                <a:cs typeface="Times New Roman"/>
              </a:rPr>
              <a:t>q</a:t>
            </a:r>
            <a:r>
              <a:rPr sz="4500" spc="-60" baseline="-16666" dirty="0">
                <a:latin typeface="Times New Roman"/>
                <a:cs typeface="Times New Roman"/>
              </a:rPr>
              <a:t>0</a:t>
            </a:r>
            <a:r>
              <a:rPr sz="3600" spc="-40" dirty="0">
                <a:latin typeface="Times New Roman"/>
                <a:cs typeface="Times New Roman"/>
              </a:rPr>
              <a:t>1</a:t>
            </a:r>
            <a:r>
              <a:rPr sz="3600" i="1" spc="-40" dirty="0">
                <a:latin typeface="Times New Roman"/>
                <a:cs typeface="Times New Roman"/>
              </a:rPr>
              <a:t>q</a:t>
            </a:r>
            <a:r>
              <a:rPr sz="4500" spc="-60" baseline="-16666" dirty="0">
                <a:latin typeface="Times New Roman"/>
                <a:cs typeface="Times New Roman"/>
              </a:rPr>
              <a:t>0</a:t>
            </a:r>
            <a:r>
              <a:rPr sz="4500" spc="-644" baseline="-16666" dirty="0">
                <a:latin typeface="Times New Roman"/>
                <a:cs typeface="Times New Roman"/>
              </a:rPr>
              <a:t> </a:t>
            </a:r>
            <a:r>
              <a:rPr sz="3600" spc="10" dirty="0">
                <a:latin typeface="Times New Roman"/>
                <a:cs typeface="Times New Roman"/>
              </a:rPr>
              <a:t>)	</a:t>
            </a:r>
            <a:r>
              <a:rPr sz="3600" i="1" spc="1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  <a:p>
            <a:pPr marL="1137920">
              <a:lnSpc>
                <a:spcPct val="100000"/>
              </a:lnSpc>
              <a:spcBef>
                <a:spcPts val="1200"/>
              </a:spcBef>
              <a:tabLst>
                <a:tab pos="3226435" algn="l"/>
              </a:tabLst>
            </a:pPr>
            <a:r>
              <a:rPr sz="3600" spc="65" dirty="0">
                <a:latin typeface="Times New Roman"/>
                <a:cs typeface="Times New Roman"/>
              </a:rPr>
              <a:t>(</a:t>
            </a:r>
            <a:r>
              <a:rPr sz="3600" i="1" spc="65" dirty="0">
                <a:latin typeface="Times New Roman"/>
                <a:cs typeface="Times New Roman"/>
              </a:rPr>
              <a:t>q</a:t>
            </a:r>
            <a:r>
              <a:rPr sz="4500" spc="97" baseline="-16666" dirty="0">
                <a:latin typeface="Times New Roman"/>
                <a:cs typeface="Times New Roman"/>
              </a:rPr>
              <a:t>0</a:t>
            </a:r>
            <a:r>
              <a:rPr sz="3600" spc="65" dirty="0">
                <a:latin typeface="Times New Roman"/>
                <a:cs typeface="Times New Roman"/>
              </a:rPr>
              <a:t>0</a:t>
            </a:r>
            <a:r>
              <a:rPr sz="3600" i="1" spc="65" dirty="0">
                <a:latin typeface="Times New Roman"/>
                <a:cs typeface="Times New Roman"/>
              </a:rPr>
              <a:t>q</a:t>
            </a:r>
            <a:r>
              <a:rPr sz="4500" spc="97" baseline="-16666" dirty="0">
                <a:latin typeface="Times New Roman"/>
                <a:cs typeface="Times New Roman"/>
              </a:rPr>
              <a:t>0</a:t>
            </a:r>
            <a:r>
              <a:rPr sz="4500" spc="-644" baseline="-16666" dirty="0">
                <a:latin typeface="Times New Roman"/>
                <a:cs typeface="Times New Roman"/>
              </a:rPr>
              <a:t> </a:t>
            </a:r>
            <a:r>
              <a:rPr sz="3600" spc="10" dirty="0">
                <a:latin typeface="Times New Roman"/>
                <a:cs typeface="Times New Roman"/>
              </a:rPr>
              <a:t>)	</a:t>
            </a:r>
            <a:r>
              <a:rPr sz="3600" i="1" spc="1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5300">
              <a:latin typeface="Times New Roman"/>
              <a:cs typeface="Times New Roman"/>
            </a:endParaRPr>
          </a:p>
          <a:p>
            <a:pPr marL="1169670">
              <a:lnSpc>
                <a:spcPct val="100000"/>
              </a:lnSpc>
            </a:pPr>
            <a:r>
              <a:rPr sz="3550" spc="114" dirty="0">
                <a:latin typeface="Times New Roman"/>
                <a:cs typeface="Times New Roman"/>
              </a:rPr>
              <a:t>(</a:t>
            </a:r>
            <a:r>
              <a:rPr sz="3550" i="1" spc="-40" dirty="0">
                <a:latin typeface="Times New Roman"/>
                <a:cs typeface="Times New Roman"/>
              </a:rPr>
              <a:t>q</a:t>
            </a:r>
            <a:r>
              <a:rPr sz="4425" spc="450" baseline="-16949" dirty="0">
                <a:latin typeface="Times New Roman"/>
                <a:cs typeface="Times New Roman"/>
              </a:rPr>
              <a:t>0</a:t>
            </a:r>
            <a:r>
              <a:rPr sz="3550" spc="80" dirty="0">
                <a:latin typeface="Times New Roman"/>
                <a:cs typeface="Times New Roman"/>
              </a:rPr>
              <a:t>$</a:t>
            </a:r>
            <a:r>
              <a:rPr sz="3550" i="1" spc="35" dirty="0">
                <a:latin typeface="Times New Roman"/>
                <a:cs typeface="Times New Roman"/>
              </a:rPr>
              <a:t>q</a:t>
            </a:r>
            <a:r>
              <a:rPr sz="3550" i="1" spc="-350" dirty="0">
                <a:latin typeface="Times New Roman"/>
                <a:cs typeface="Times New Roman"/>
              </a:rPr>
              <a:t> </a:t>
            </a:r>
            <a:r>
              <a:rPr sz="4425" i="1" spc="30" baseline="-16949" dirty="0">
                <a:latin typeface="Times New Roman"/>
                <a:cs typeface="Times New Roman"/>
              </a:rPr>
              <a:t>f</a:t>
            </a:r>
            <a:r>
              <a:rPr sz="4425" i="1" spc="450" baseline="-16949" dirty="0">
                <a:latin typeface="Times New Roman"/>
                <a:cs typeface="Times New Roman"/>
              </a:rPr>
              <a:t> </a:t>
            </a:r>
            <a:r>
              <a:rPr sz="3550" spc="25" dirty="0">
                <a:latin typeface="Times New Roman"/>
                <a:cs typeface="Times New Roman"/>
              </a:rPr>
              <a:t>)</a:t>
            </a:r>
            <a:endParaRPr sz="35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676410"/>
            <a:ext cx="8825230" cy="5181600"/>
            <a:chOff x="319087" y="1676410"/>
            <a:chExt cx="8825230" cy="5181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2556" y="1676410"/>
              <a:ext cx="475740" cy="47966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88974" y="1676410"/>
              <a:ext cx="459461" cy="47966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40500" y="2743210"/>
              <a:ext cx="471347" cy="47966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57096" y="3810010"/>
              <a:ext cx="467556" cy="479663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719869" y="255595"/>
            <a:ext cx="106108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950" i="1" spc="60" dirty="0">
                <a:latin typeface="Times New Roman"/>
                <a:cs typeface="Times New Roman"/>
              </a:rPr>
              <a:t>abba</a:t>
            </a:r>
            <a:endParaRPr sz="39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-64985" y="284733"/>
            <a:ext cx="5888355" cy="4008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2785" algn="ctr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Derivation</a:t>
            </a:r>
            <a:r>
              <a:rPr sz="3200" spc="-3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of</a:t>
            </a:r>
            <a:r>
              <a:rPr sz="3200" spc="-2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string</a:t>
            </a:r>
            <a:endParaRPr sz="32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600">
              <a:latin typeface="Comic Sans MS"/>
              <a:cs typeface="Comic Sans MS"/>
            </a:endParaRPr>
          </a:p>
          <a:p>
            <a:pPr marR="111125" algn="r">
              <a:lnSpc>
                <a:spcPct val="100000"/>
              </a:lnSpc>
              <a:tabLst>
                <a:tab pos="2445385" algn="l"/>
              </a:tabLst>
            </a:pPr>
            <a:r>
              <a:rPr sz="3550" spc="110" dirty="0">
                <a:latin typeface="Times New Roman"/>
                <a:cs typeface="Times New Roman"/>
              </a:rPr>
              <a:t>(</a:t>
            </a:r>
            <a:r>
              <a:rPr sz="3550" i="1" spc="-40" dirty="0">
                <a:latin typeface="Times New Roman"/>
                <a:cs typeface="Times New Roman"/>
              </a:rPr>
              <a:t>q</a:t>
            </a:r>
            <a:r>
              <a:rPr sz="4425" spc="442" baseline="-16949" dirty="0">
                <a:latin typeface="Times New Roman"/>
                <a:cs typeface="Times New Roman"/>
              </a:rPr>
              <a:t>0</a:t>
            </a:r>
            <a:r>
              <a:rPr sz="3550" spc="80" dirty="0">
                <a:latin typeface="Times New Roman"/>
                <a:cs typeface="Times New Roman"/>
              </a:rPr>
              <a:t>$</a:t>
            </a:r>
            <a:r>
              <a:rPr sz="3550" i="1" spc="40" dirty="0">
                <a:latin typeface="Times New Roman"/>
                <a:cs typeface="Times New Roman"/>
              </a:rPr>
              <a:t>q</a:t>
            </a:r>
            <a:r>
              <a:rPr sz="3550" i="1" spc="-355" dirty="0">
                <a:latin typeface="Times New Roman"/>
                <a:cs typeface="Times New Roman"/>
              </a:rPr>
              <a:t> </a:t>
            </a:r>
            <a:r>
              <a:rPr sz="4425" i="1" spc="30" baseline="-16949" dirty="0">
                <a:latin typeface="Times New Roman"/>
                <a:cs typeface="Times New Roman"/>
              </a:rPr>
              <a:t>f</a:t>
            </a:r>
            <a:r>
              <a:rPr sz="4425" i="1" spc="442" baseline="-16949" dirty="0">
                <a:latin typeface="Times New Roman"/>
                <a:cs typeface="Times New Roman"/>
              </a:rPr>
              <a:t> </a:t>
            </a:r>
            <a:r>
              <a:rPr sz="3550" spc="25" dirty="0">
                <a:latin typeface="Times New Roman"/>
                <a:cs typeface="Times New Roman"/>
              </a:rPr>
              <a:t>)</a:t>
            </a:r>
            <a:r>
              <a:rPr sz="3550" dirty="0">
                <a:latin typeface="Times New Roman"/>
                <a:cs typeface="Times New Roman"/>
              </a:rPr>
              <a:t>	</a:t>
            </a:r>
            <a:r>
              <a:rPr sz="3550" i="1" spc="140" dirty="0">
                <a:latin typeface="Times New Roman"/>
                <a:cs typeface="Times New Roman"/>
              </a:rPr>
              <a:t>a</a:t>
            </a:r>
            <a:r>
              <a:rPr sz="3550" spc="114" dirty="0">
                <a:latin typeface="Times New Roman"/>
                <a:cs typeface="Times New Roman"/>
              </a:rPr>
              <a:t>(</a:t>
            </a:r>
            <a:r>
              <a:rPr sz="3550" i="1" spc="-35" dirty="0">
                <a:latin typeface="Times New Roman"/>
                <a:cs typeface="Times New Roman"/>
              </a:rPr>
              <a:t>q</a:t>
            </a:r>
            <a:r>
              <a:rPr sz="4425" spc="540" baseline="-16949" dirty="0">
                <a:latin typeface="Times New Roman"/>
                <a:cs typeface="Times New Roman"/>
              </a:rPr>
              <a:t>0</a:t>
            </a:r>
            <a:r>
              <a:rPr sz="3550" spc="80" dirty="0">
                <a:latin typeface="Times New Roman"/>
                <a:cs typeface="Times New Roman"/>
              </a:rPr>
              <a:t>0</a:t>
            </a:r>
            <a:r>
              <a:rPr sz="3550" i="1" spc="-35" dirty="0">
                <a:latin typeface="Times New Roman"/>
                <a:cs typeface="Times New Roman"/>
              </a:rPr>
              <a:t>q</a:t>
            </a:r>
            <a:r>
              <a:rPr sz="4425" spc="52" baseline="-16949" dirty="0">
                <a:latin typeface="Times New Roman"/>
                <a:cs typeface="Times New Roman"/>
              </a:rPr>
              <a:t>0</a:t>
            </a:r>
            <a:r>
              <a:rPr sz="4425" spc="-622" baseline="-16949" dirty="0">
                <a:latin typeface="Times New Roman"/>
                <a:cs typeface="Times New Roman"/>
              </a:rPr>
              <a:t> </a:t>
            </a:r>
            <a:r>
              <a:rPr sz="3550" spc="50" dirty="0">
                <a:latin typeface="Times New Roman"/>
                <a:cs typeface="Times New Roman"/>
              </a:rPr>
              <a:t>)</a:t>
            </a:r>
            <a:r>
              <a:rPr sz="3550" spc="60" dirty="0">
                <a:latin typeface="Times New Roman"/>
                <a:cs typeface="Times New Roman"/>
              </a:rPr>
              <a:t>(</a:t>
            </a:r>
            <a:r>
              <a:rPr sz="3550" i="1" spc="-35" dirty="0">
                <a:latin typeface="Times New Roman"/>
                <a:cs typeface="Times New Roman"/>
              </a:rPr>
              <a:t>q</a:t>
            </a:r>
            <a:r>
              <a:rPr sz="4425" spc="450" baseline="-16949" dirty="0">
                <a:latin typeface="Times New Roman"/>
                <a:cs typeface="Times New Roman"/>
              </a:rPr>
              <a:t>0</a:t>
            </a:r>
            <a:r>
              <a:rPr sz="3550" spc="85" dirty="0">
                <a:latin typeface="Times New Roman"/>
                <a:cs typeface="Times New Roman"/>
              </a:rPr>
              <a:t>$</a:t>
            </a:r>
            <a:r>
              <a:rPr sz="3550" i="1" spc="35" dirty="0">
                <a:latin typeface="Times New Roman"/>
                <a:cs typeface="Times New Roman"/>
              </a:rPr>
              <a:t>q</a:t>
            </a:r>
            <a:r>
              <a:rPr sz="3550" i="1" spc="-350" dirty="0">
                <a:latin typeface="Times New Roman"/>
                <a:cs typeface="Times New Roman"/>
              </a:rPr>
              <a:t> </a:t>
            </a:r>
            <a:r>
              <a:rPr sz="4425" i="1" spc="30" baseline="-16949" dirty="0">
                <a:latin typeface="Times New Roman"/>
                <a:cs typeface="Times New Roman"/>
              </a:rPr>
              <a:t>f</a:t>
            </a:r>
            <a:r>
              <a:rPr sz="4425" i="1" spc="450" baseline="-16949" dirty="0">
                <a:latin typeface="Times New Roman"/>
                <a:cs typeface="Times New Roman"/>
              </a:rPr>
              <a:t> </a:t>
            </a:r>
            <a:r>
              <a:rPr sz="3550" spc="25" dirty="0">
                <a:latin typeface="Times New Roman"/>
                <a:cs typeface="Times New Roman"/>
              </a:rPr>
              <a:t>)</a:t>
            </a:r>
            <a:endParaRPr sz="3550">
              <a:latin typeface="Times New Roman"/>
              <a:cs typeface="Times New Roman"/>
            </a:endParaRPr>
          </a:p>
          <a:p>
            <a:pPr marR="59055" algn="r">
              <a:lnSpc>
                <a:spcPct val="100000"/>
              </a:lnSpc>
              <a:spcBef>
                <a:spcPts val="4140"/>
              </a:spcBef>
            </a:pPr>
            <a:r>
              <a:rPr sz="3550" i="1" spc="80" dirty="0">
                <a:latin typeface="Times New Roman"/>
                <a:cs typeface="Times New Roman"/>
              </a:rPr>
              <a:t>a</a:t>
            </a:r>
            <a:r>
              <a:rPr sz="3550" i="1" spc="15" dirty="0">
                <a:latin typeface="Times New Roman"/>
                <a:cs typeface="Times New Roman"/>
              </a:rPr>
              <a:t>b</a:t>
            </a:r>
            <a:r>
              <a:rPr sz="3550" spc="114" dirty="0">
                <a:latin typeface="Times New Roman"/>
                <a:cs typeface="Times New Roman"/>
              </a:rPr>
              <a:t>(</a:t>
            </a:r>
            <a:r>
              <a:rPr sz="3550" i="1" spc="-40" dirty="0">
                <a:latin typeface="Times New Roman"/>
                <a:cs typeface="Times New Roman"/>
              </a:rPr>
              <a:t>q</a:t>
            </a:r>
            <a:r>
              <a:rPr sz="4425" spc="450" baseline="-16949" dirty="0">
                <a:latin typeface="Times New Roman"/>
                <a:cs typeface="Times New Roman"/>
              </a:rPr>
              <a:t>0</a:t>
            </a:r>
            <a:r>
              <a:rPr sz="3550" spc="80" dirty="0">
                <a:latin typeface="Times New Roman"/>
                <a:cs typeface="Times New Roman"/>
              </a:rPr>
              <a:t>$</a:t>
            </a:r>
            <a:r>
              <a:rPr sz="3550" i="1" spc="35" dirty="0">
                <a:latin typeface="Times New Roman"/>
                <a:cs typeface="Times New Roman"/>
              </a:rPr>
              <a:t>q</a:t>
            </a:r>
            <a:r>
              <a:rPr sz="3550" i="1" spc="-355" dirty="0">
                <a:latin typeface="Times New Roman"/>
                <a:cs typeface="Times New Roman"/>
              </a:rPr>
              <a:t> </a:t>
            </a:r>
            <a:r>
              <a:rPr sz="4425" i="1" spc="30" baseline="-16949" dirty="0">
                <a:latin typeface="Times New Roman"/>
                <a:cs typeface="Times New Roman"/>
              </a:rPr>
              <a:t>f</a:t>
            </a:r>
            <a:r>
              <a:rPr sz="4425" i="1" spc="450" baseline="-16949" dirty="0">
                <a:latin typeface="Times New Roman"/>
                <a:cs typeface="Times New Roman"/>
              </a:rPr>
              <a:t> </a:t>
            </a:r>
            <a:r>
              <a:rPr sz="3550" spc="25" dirty="0">
                <a:latin typeface="Times New Roman"/>
                <a:cs typeface="Times New Roman"/>
              </a:rPr>
              <a:t>)</a:t>
            </a:r>
            <a:endParaRPr sz="3550">
              <a:latin typeface="Times New Roman"/>
              <a:cs typeface="Times New Roman"/>
            </a:endParaRPr>
          </a:p>
          <a:p>
            <a:pPr marR="43180" algn="r">
              <a:lnSpc>
                <a:spcPct val="100000"/>
              </a:lnSpc>
              <a:spcBef>
                <a:spcPts val="4140"/>
              </a:spcBef>
            </a:pPr>
            <a:r>
              <a:rPr sz="3550" i="1" spc="80" dirty="0">
                <a:latin typeface="Times New Roman"/>
                <a:cs typeface="Times New Roman"/>
              </a:rPr>
              <a:t>a</a:t>
            </a:r>
            <a:r>
              <a:rPr sz="3550" i="1" spc="70" dirty="0">
                <a:latin typeface="Times New Roman"/>
                <a:cs typeface="Times New Roman"/>
              </a:rPr>
              <a:t>b</a:t>
            </a:r>
            <a:r>
              <a:rPr sz="3550" i="1" spc="-30" dirty="0">
                <a:latin typeface="Times New Roman"/>
                <a:cs typeface="Times New Roman"/>
              </a:rPr>
              <a:t>b</a:t>
            </a:r>
            <a:r>
              <a:rPr sz="3550" spc="114" dirty="0">
                <a:latin typeface="Times New Roman"/>
                <a:cs typeface="Times New Roman"/>
              </a:rPr>
              <a:t>(</a:t>
            </a:r>
            <a:r>
              <a:rPr sz="3550" i="1" spc="-35" dirty="0">
                <a:latin typeface="Times New Roman"/>
                <a:cs typeface="Times New Roman"/>
              </a:rPr>
              <a:t>q</a:t>
            </a:r>
            <a:r>
              <a:rPr sz="4425" spc="30" baseline="-16949" dirty="0">
                <a:latin typeface="Times New Roman"/>
                <a:cs typeface="Times New Roman"/>
              </a:rPr>
              <a:t>0</a:t>
            </a:r>
            <a:r>
              <a:rPr sz="3550" spc="-195" dirty="0">
                <a:latin typeface="Times New Roman"/>
                <a:cs typeface="Times New Roman"/>
              </a:rPr>
              <a:t>1</a:t>
            </a:r>
            <a:r>
              <a:rPr sz="3550" i="1" spc="-35" dirty="0">
                <a:latin typeface="Times New Roman"/>
                <a:cs typeface="Times New Roman"/>
              </a:rPr>
              <a:t>q</a:t>
            </a:r>
            <a:r>
              <a:rPr sz="4425" spc="52" baseline="-16949" dirty="0">
                <a:latin typeface="Times New Roman"/>
                <a:cs typeface="Times New Roman"/>
              </a:rPr>
              <a:t>0</a:t>
            </a:r>
            <a:r>
              <a:rPr sz="4425" spc="-622" baseline="-16949" dirty="0">
                <a:latin typeface="Times New Roman"/>
                <a:cs typeface="Times New Roman"/>
              </a:rPr>
              <a:t> </a:t>
            </a:r>
            <a:r>
              <a:rPr sz="3550" spc="55" dirty="0">
                <a:latin typeface="Times New Roman"/>
                <a:cs typeface="Times New Roman"/>
              </a:rPr>
              <a:t>)</a:t>
            </a:r>
            <a:r>
              <a:rPr sz="3550" spc="60" dirty="0">
                <a:latin typeface="Times New Roman"/>
                <a:cs typeface="Times New Roman"/>
              </a:rPr>
              <a:t>(</a:t>
            </a:r>
            <a:r>
              <a:rPr sz="3550" i="1" spc="-35" dirty="0">
                <a:latin typeface="Times New Roman"/>
                <a:cs typeface="Times New Roman"/>
              </a:rPr>
              <a:t>q</a:t>
            </a:r>
            <a:r>
              <a:rPr sz="4425" spc="52" baseline="-16949" dirty="0">
                <a:latin typeface="Times New Roman"/>
                <a:cs typeface="Times New Roman"/>
              </a:rPr>
              <a:t>0</a:t>
            </a:r>
            <a:r>
              <a:rPr sz="4425" spc="-705" baseline="-16949" dirty="0">
                <a:latin typeface="Times New Roman"/>
                <a:cs typeface="Times New Roman"/>
              </a:rPr>
              <a:t> </a:t>
            </a:r>
            <a:r>
              <a:rPr sz="3550" spc="85" dirty="0">
                <a:latin typeface="Times New Roman"/>
                <a:cs typeface="Times New Roman"/>
              </a:rPr>
              <a:t>$</a:t>
            </a:r>
            <a:r>
              <a:rPr sz="3550" i="1" spc="35" dirty="0">
                <a:latin typeface="Times New Roman"/>
                <a:cs typeface="Times New Roman"/>
              </a:rPr>
              <a:t>q</a:t>
            </a:r>
            <a:r>
              <a:rPr sz="3550" i="1" spc="-350" dirty="0">
                <a:latin typeface="Times New Roman"/>
                <a:cs typeface="Times New Roman"/>
              </a:rPr>
              <a:t> </a:t>
            </a:r>
            <a:r>
              <a:rPr sz="4425" i="1" spc="30" baseline="-16949" dirty="0">
                <a:latin typeface="Times New Roman"/>
                <a:cs typeface="Times New Roman"/>
              </a:rPr>
              <a:t>f</a:t>
            </a:r>
            <a:r>
              <a:rPr sz="4425" i="1" spc="457" baseline="-16949" dirty="0">
                <a:latin typeface="Times New Roman"/>
                <a:cs typeface="Times New Roman"/>
              </a:rPr>
              <a:t> </a:t>
            </a:r>
            <a:r>
              <a:rPr sz="3550" spc="25" dirty="0">
                <a:latin typeface="Times New Roman"/>
                <a:cs typeface="Times New Roman"/>
              </a:rPr>
              <a:t>)</a:t>
            </a:r>
            <a:endParaRPr sz="355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74963" y="4953010"/>
            <a:ext cx="460745" cy="47966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180656" y="4864261"/>
            <a:ext cx="2547620" cy="572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3550" i="1" spc="80" dirty="0">
                <a:latin typeface="Times New Roman"/>
                <a:cs typeface="Times New Roman"/>
              </a:rPr>
              <a:t>abb</a:t>
            </a:r>
            <a:r>
              <a:rPr sz="3550" i="1" spc="-40" dirty="0">
                <a:latin typeface="Times New Roman"/>
                <a:cs typeface="Times New Roman"/>
              </a:rPr>
              <a:t>a</a:t>
            </a:r>
            <a:r>
              <a:rPr sz="3550" spc="114" dirty="0">
                <a:latin typeface="Times New Roman"/>
                <a:cs typeface="Times New Roman"/>
              </a:rPr>
              <a:t>(</a:t>
            </a:r>
            <a:r>
              <a:rPr sz="3550" i="1" spc="-35" dirty="0">
                <a:latin typeface="Times New Roman"/>
                <a:cs typeface="Times New Roman"/>
              </a:rPr>
              <a:t>q</a:t>
            </a:r>
            <a:r>
              <a:rPr sz="4425" spc="450" baseline="-16949" dirty="0">
                <a:latin typeface="Times New Roman"/>
                <a:cs typeface="Times New Roman"/>
              </a:rPr>
              <a:t>0</a:t>
            </a:r>
            <a:r>
              <a:rPr sz="3550" spc="85" dirty="0">
                <a:latin typeface="Times New Roman"/>
                <a:cs typeface="Times New Roman"/>
              </a:rPr>
              <a:t>$</a:t>
            </a:r>
            <a:r>
              <a:rPr sz="3550" i="1" spc="35" dirty="0">
                <a:latin typeface="Times New Roman"/>
                <a:cs typeface="Times New Roman"/>
              </a:rPr>
              <a:t>q</a:t>
            </a:r>
            <a:r>
              <a:rPr sz="3550" i="1" spc="-345" dirty="0">
                <a:latin typeface="Times New Roman"/>
                <a:cs typeface="Times New Roman"/>
              </a:rPr>
              <a:t> </a:t>
            </a:r>
            <a:r>
              <a:rPr sz="4425" i="1" spc="22" baseline="-16949" dirty="0">
                <a:latin typeface="Times New Roman"/>
                <a:cs typeface="Times New Roman"/>
              </a:rPr>
              <a:t>f</a:t>
            </a:r>
            <a:r>
              <a:rPr sz="4425" i="1" spc="450" baseline="-16949" dirty="0">
                <a:latin typeface="Times New Roman"/>
                <a:cs typeface="Times New Roman"/>
              </a:rPr>
              <a:t> </a:t>
            </a:r>
            <a:r>
              <a:rPr sz="3550" spc="25" dirty="0">
                <a:latin typeface="Times New Roman"/>
                <a:cs typeface="Times New Roman"/>
              </a:rPr>
              <a:t>)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07269" y="4808545"/>
            <a:ext cx="106108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950" i="1" spc="60" dirty="0">
                <a:latin typeface="Times New Roman"/>
                <a:cs typeface="Times New Roman"/>
              </a:rPr>
              <a:t>abba</a:t>
            </a:r>
            <a:endParaRPr sz="39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138255"/>
            <a:ext cx="8825230" cy="5720080"/>
            <a:chOff x="319087" y="1138255"/>
            <a:chExt cx="8825230" cy="57200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88072" y="1138255"/>
              <a:ext cx="405453" cy="4364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32269" y="1465456"/>
              <a:ext cx="898677" cy="621672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367690" y="418338"/>
            <a:ext cx="44919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</a:t>
            </a:r>
            <a:r>
              <a:rPr sz="3200" spc="-2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general,</a:t>
            </a:r>
            <a:r>
              <a:rPr sz="3200" spc="-4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</a:t>
            </a:r>
            <a:r>
              <a:rPr sz="3200" spc="-1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Grammar: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73488" y="1455528"/>
            <a:ext cx="2691130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  <a:tabLst>
                <a:tab pos="2324100" algn="l"/>
              </a:tabLst>
            </a:pPr>
            <a:r>
              <a:rPr sz="4000" spc="20" dirty="0"/>
              <a:t>(</a:t>
            </a:r>
            <a:r>
              <a:rPr sz="4000" i="1" spc="20" dirty="0">
                <a:latin typeface="Times New Roman"/>
                <a:cs typeface="Times New Roman"/>
              </a:rPr>
              <a:t>q</a:t>
            </a:r>
            <a:r>
              <a:rPr sz="4800" spc="30" baseline="-17361" dirty="0"/>
              <a:t>0</a:t>
            </a:r>
            <a:r>
              <a:rPr sz="4800" spc="-742" baseline="-17361" dirty="0"/>
              <a:t> </a:t>
            </a:r>
            <a:r>
              <a:rPr sz="4000" spc="40" dirty="0"/>
              <a:t>$</a:t>
            </a:r>
            <a:r>
              <a:rPr sz="4000" i="1" spc="40" dirty="0">
                <a:latin typeface="Times New Roman"/>
                <a:cs typeface="Times New Roman"/>
              </a:rPr>
              <a:t>q</a:t>
            </a:r>
            <a:r>
              <a:rPr sz="4000" i="1" spc="-420" dirty="0">
                <a:latin typeface="Times New Roman"/>
                <a:cs typeface="Times New Roman"/>
              </a:rPr>
              <a:t> </a:t>
            </a:r>
            <a:r>
              <a:rPr sz="4800" i="1" spc="7" baseline="-17361" dirty="0">
                <a:latin typeface="Times New Roman"/>
                <a:cs typeface="Times New Roman"/>
              </a:rPr>
              <a:t>f</a:t>
            </a:r>
            <a:r>
              <a:rPr sz="4800" i="1" spc="502" baseline="-17361" dirty="0">
                <a:latin typeface="Times New Roman"/>
                <a:cs typeface="Times New Roman"/>
              </a:rPr>
              <a:t> </a:t>
            </a:r>
            <a:r>
              <a:rPr sz="4000" spc="5" dirty="0"/>
              <a:t>)	</a:t>
            </a:r>
            <a:r>
              <a:rPr sz="4000" i="1" spc="15" dirty="0">
                <a:latin typeface="Times New Roman"/>
                <a:cs typeface="Times New Roman"/>
              </a:rPr>
              <a:t>w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36876" y="2755519"/>
            <a:ext cx="5373370" cy="190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8920" algn="ctr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if</a:t>
            </a:r>
            <a:r>
              <a:rPr sz="3200" spc="-2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and</a:t>
            </a:r>
            <a:r>
              <a:rPr sz="3200" spc="-3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only</a:t>
            </a:r>
            <a:r>
              <a:rPr sz="3200" spc="-1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if</a:t>
            </a:r>
            <a:endParaRPr sz="32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612140" algn="l"/>
              </a:tabLst>
            </a:pPr>
            <a:r>
              <a:rPr sz="6000" i="1" spc="-30" baseline="1388" dirty="0">
                <a:latin typeface="Times New Roman"/>
                <a:cs typeface="Times New Roman"/>
              </a:rPr>
              <a:t>w	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is</a:t>
            </a:r>
            <a:r>
              <a:rPr sz="3200" spc="-1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accepted</a:t>
            </a:r>
            <a:r>
              <a:rPr sz="3200" spc="-1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by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the</a:t>
            </a:r>
            <a:r>
              <a:rPr sz="3200" spc="-1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NPDA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828800"/>
            <a:ext cx="8825230" cy="5029200"/>
            <a:chOff x="319087" y="1828800"/>
            <a:chExt cx="8825230" cy="5029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33489" y="1866981"/>
              <a:ext cx="404922" cy="4364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77648" y="2194182"/>
              <a:ext cx="907242" cy="621672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626937" y="5679135"/>
            <a:ext cx="42672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is</a:t>
            </a:r>
            <a:r>
              <a:rPr sz="3200" spc="-2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removed</a:t>
            </a:r>
            <a:r>
              <a:rPr sz="3200" spc="-2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from</a:t>
            </a:r>
            <a:r>
              <a:rPr sz="3200" spc="-3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3444" y="5579259"/>
            <a:ext cx="1268730" cy="6337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949960" algn="l"/>
              </a:tabLst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and	</a:t>
            </a:r>
            <a:r>
              <a:rPr sz="6000" i="1" spc="-60" baseline="2777" dirty="0">
                <a:latin typeface="Times New Roman"/>
                <a:cs typeface="Times New Roman"/>
              </a:rPr>
              <a:t>A</a:t>
            </a:r>
            <a:endParaRPr sz="6000" baseline="2777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240" y="316179"/>
            <a:ext cx="7665720" cy="53028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Explanation:</a:t>
            </a:r>
            <a:endParaRPr sz="3200">
              <a:latin typeface="Comic Sans MS"/>
              <a:cs typeface="Comic Sans MS"/>
            </a:endParaRPr>
          </a:p>
          <a:p>
            <a:pPr marL="838200">
              <a:lnSpc>
                <a:spcPct val="100000"/>
              </a:lnSpc>
              <a:spcBef>
                <a:spcPts val="3360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By</a:t>
            </a:r>
            <a:r>
              <a:rPr sz="3200" spc="-4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construction</a:t>
            </a:r>
            <a:r>
              <a:rPr sz="3200" spc="1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of</a:t>
            </a:r>
            <a:r>
              <a:rPr sz="3200" spc="-1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Grammar:</a:t>
            </a:r>
            <a:endParaRPr sz="3200">
              <a:latin typeface="Comic Sans MS"/>
              <a:cs typeface="Comic Sans MS"/>
            </a:endParaRPr>
          </a:p>
          <a:p>
            <a:pPr marL="3226435">
              <a:lnSpc>
                <a:spcPct val="100000"/>
              </a:lnSpc>
              <a:spcBef>
                <a:spcPts val="3660"/>
              </a:spcBef>
              <a:tabLst>
                <a:tab pos="5427345" algn="l"/>
              </a:tabLst>
            </a:pPr>
            <a:r>
              <a:rPr sz="4000" dirty="0">
                <a:latin typeface="Times New Roman"/>
                <a:cs typeface="Times New Roman"/>
              </a:rPr>
              <a:t>(</a:t>
            </a:r>
            <a:r>
              <a:rPr sz="4000" i="1" dirty="0">
                <a:latin typeface="Times New Roman"/>
                <a:cs typeface="Times New Roman"/>
              </a:rPr>
              <a:t>q</a:t>
            </a:r>
            <a:r>
              <a:rPr sz="4800" i="1" baseline="-17361" dirty="0">
                <a:latin typeface="Times New Roman"/>
                <a:cs typeface="Times New Roman"/>
              </a:rPr>
              <a:t>i</a:t>
            </a:r>
            <a:r>
              <a:rPr sz="4800" i="1" spc="-390" baseline="-17361" dirty="0">
                <a:latin typeface="Times New Roman"/>
                <a:cs typeface="Times New Roman"/>
              </a:rPr>
              <a:t> </a:t>
            </a:r>
            <a:r>
              <a:rPr sz="4000" i="1" spc="-25" dirty="0">
                <a:latin typeface="Times New Roman"/>
                <a:cs typeface="Times New Roman"/>
              </a:rPr>
              <a:t>Aq</a:t>
            </a:r>
            <a:r>
              <a:rPr sz="4000" i="1" spc="-375" dirty="0">
                <a:latin typeface="Times New Roman"/>
                <a:cs typeface="Times New Roman"/>
              </a:rPr>
              <a:t> </a:t>
            </a:r>
            <a:r>
              <a:rPr sz="4800" i="1" spc="7" baseline="-17361" dirty="0">
                <a:latin typeface="Times New Roman"/>
                <a:cs typeface="Times New Roman"/>
              </a:rPr>
              <a:t>j</a:t>
            </a:r>
            <a:r>
              <a:rPr sz="4800" i="1" spc="-390" baseline="-17361" dirty="0">
                <a:latin typeface="Times New Roman"/>
                <a:cs typeface="Times New Roman"/>
              </a:rPr>
              <a:t> </a:t>
            </a:r>
            <a:r>
              <a:rPr sz="4000" spc="5" dirty="0">
                <a:latin typeface="Times New Roman"/>
                <a:cs typeface="Times New Roman"/>
              </a:rPr>
              <a:t>)	</a:t>
            </a:r>
            <a:r>
              <a:rPr sz="4000" i="1" spc="15" dirty="0">
                <a:latin typeface="Times New Roman"/>
                <a:cs typeface="Times New Roman"/>
              </a:rPr>
              <a:t>w</a:t>
            </a:r>
            <a:endParaRPr sz="4000">
              <a:latin typeface="Times New Roman"/>
              <a:cs typeface="Times New Roman"/>
            </a:endParaRPr>
          </a:p>
          <a:p>
            <a:pPr marL="3201035">
              <a:lnSpc>
                <a:spcPct val="100000"/>
              </a:lnSpc>
              <a:spcBef>
                <a:spcPts val="45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if</a:t>
            </a:r>
            <a:r>
              <a:rPr sz="3200" spc="-2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and</a:t>
            </a:r>
            <a:r>
              <a:rPr sz="3200" spc="-3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only</a:t>
            </a:r>
            <a:r>
              <a:rPr sz="3200" spc="-1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if</a:t>
            </a:r>
            <a:endParaRPr sz="32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100">
              <a:latin typeface="Comic Sans MS"/>
              <a:cs typeface="Comic Sans MS"/>
            </a:endParaRPr>
          </a:p>
          <a:p>
            <a:pPr marL="990600">
              <a:lnSpc>
                <a:spcPct val="100000"/>
              </a:lnSpc>
              <a:tabLst>
                <a:tab pos="5704205" algn="l"/>
                <a:tab pos="6583680" algn="l"/>
              </a:tabLst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n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th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e NPDA</a:t>
            </a:r>
            <a:r>
              <a:rPr sz="3200" spc="-1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going 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f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ro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m	</a:t>
            </a:r>
            <a:r>
              <a:rPr sz="6000" i="1" spc="-165" baseline="4166" dirty="0">
                <a:latin typeface="Times New Roman"/>
                <a:cs typeface="Times New Roman"/>
              </a:rPr>
              <a:t>q</a:t>
            </a:r>
            <a:r>
              <a:rPr sz="4800" i="1" spc="-15" baseline="-12152" dirty="0">
                <a:latin typeface="Times New Roman"/>
                <a:cs typeface="Times New Roman"/>
              </a:rPr>
              <a:t>i</a:t>
            </a:r>
            <a:r>
              <a:rPr sz="4800" i="1" baseline="-12152" dirty="0">
                <a:latin typeface="Times New Roman"/>
                <a:cs typeface="Times New Roman"/>
              </a:rPr>
              <a:t>	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t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o</a:t>
            </a:r>
            <a:r>
              <a:rPr sz="3200" spc="27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6000" i="1" spc="15" baseline="4166" dirty="0">
                <a:latin typeface="Times New Roman"/>
                <a:cs typeface="Times New Roman"/>
              </a:rPr>
              <a:t>q</a:t>
            </a:r>
            <a:r>
              <a:rPr sz="6000" i="1" spc="-630" baseline="4166" dirty="0">
                <a:latin typeface="Times New Roman"/>
                <a:cs typeface="Times New Roman"/>
              </a:rPr>
              <a:t> </a:t>
            </a:r>
            <a:r>
              <a:rPr sz="4800" i="1" spc="7" baseline="-12152" dirty="0">
                <a:latin typeface="Times New Roman"/>
                <a:cs typeface="Times New Roman"/>
              </a:rPr>
              <a:t>j</a:t>
            </a:r>
            <a:endParaRPr sz="4800" baseline="-12152">
              <a:latin typeface="Times New Roman"/>
              <a:cs typeface="Times New Roman"/>
            </a:endParaRPr>
          </a:p>
          <a:p>
            <a:pPr marL="990600">
              <a:lnSpc>
                <a:spcPct val="100000"/>
              </a:lnSpc>
              <a:spcBef>
                <a:spcPts val="215"/>
              </a:spcBef>
              <a:tabLst>
                <a:tab pos="7124065" algn="l"/>
              </a:tabLst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the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r>
              <a:rPr sz="3200" spc="1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doesn’t</a:t>
            </a:r>
            <a:r>
              <a:rPr sz="3200" spc="1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change</a:t>
            </a:r>
            <a:r>
              <a:rPr sz="3200" spc="1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below	</a:t>
            </a:r>
            <a:r>
              <a:rPr sz="5400" i="1" spc="75" baseline="-1543" dirty="0">
                <a:latin typeface="Times New Roman"/>
                <a:cs typeface="Times New Roman"/>
              </a:rPr>
              <a:t>A</a:t>
            </a:r>
            <a:endParaRPr sz="5400" baseline="-1543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2692" y="448055"/>
            <a:ext cx="6014085" cy="899160"/>
            <a:chOff x="202692" y="448055"/>
            <a:chExt cx="6014085" cy="8991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692" y="448055"/>
              <a:ext cx="1947672" cy="8991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8844" y="448055"/>
              <a:ext cx="917447" cy="8991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04772" y="448055"/>
              <a:ext cx="4611624" cy="89916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5940" y="575894"/>
            <a:ext cx="53098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B7"/>
                </a:solidFill>
                <a:latin typeface="Arial Black"/>
                <a:cs typeface="Arial Black"/>
              </a:rPr>
              <a:t>Non-Determinism</a:t>
            </a:r>
            <a:endParaRPr sz="4400" dirty="0">
              <a:latin typeface="Arial Black"/>
              <a:cs typeface="Arial Black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98450" y="1670050"/>
            <a:ext cx="3289300" cy="1993900"/>
            <a:chOff x="298450" y="1670050"/>
            <a:chExt cx="3289300" cy="1993900"/>
          </a:xfrm>
        </p:grpSpPr>
        <p:sp>
          <p:nvSpPr>
            <p:cNvPr id="8" name="object 8"/>
            <p:cNvSpPr/>
            <p:nvPr/>
          </p:nvSpPr>
          <p:spPr>
            <a:xfrm>
              <a:off x="304800" y="1676400"/>
              <a:ext cx="3276600" cy="1981200"/>
            </a:xfrm>
            <a:custGeom>
              <a:avLst/>
              <a:gdLst/>
              <a:ahLst/>
              <a:cxnLst/>
              <a:rect l="l" t="t" r="r" b="b"/>
              <a:pathLst>
                <a:path w="3276600" h="1981200">
                  <a:moveTo>
                    <a:pt x="0" y="1638300"/>
                  </a:moveTo>
                  <a:lnTo>
                    <a:pt x="3130" y="1591775"/>
                  </a:lnTo>
                  <a:lnTo>
                    <a:pt x="12248" y="1547151"/>
                  </a:lnTo>
                  <a:lnTo>
                    <a:pt x="26946" y="1504836"/>
                  </a:lnTo>
                  <a:lnTo>
                    <a:pt x="46815" y="1465241"/>
                  </a:lnTo>
                  <a:lnTo>
                    <a:pt x="71446" y="1428773"/>
                  </a:lnTo>
                  <a:lnTo>
                    <a:pt x="100431" y="1395841"/>
                  </a:lnTo>
                  <a:lnTo>
                    <a:pt x="133362" y="1366854"/>
                  </a:lnTo>
                  <a:lnTo>
                    <a:pt x="169830" y="1342220"/>
                  </a:lnTo>
                  <a:lnTo>
                    <a:pt x="209426" y="1322349"/>
                  </a:lnTo>
                  <a:lnTo>
                    <a:pt x="251742" y="1307650"/>
                  </a:lnTo>
                  <a:lnTo>
                    <a:pt x="296369" y="1298530"/>
                  </a:lnTo>
                  <a:lnTo>
                    <a:pt x="342900" y="1295400"/>
                  </a:lnTo>
                  <a:lnTo>
                    <a:pt x="389430" y="1298530"/>
                  </a:lnTo>
                  <a:lnTo>
                    <a:pt x="434057" y="1307650"/>
                  </a:lnTo>
                  <a:lnTo>
                    <a:pt x="476373" y="1322349"/>
                  </a:lnTo>
                  <a:lnTo>
                    <a:pt x="515969" y="1342220"/>
                  </a:lnTo>
                  <a:lnTo>
                    <a:pt x="552437" y="1366854"/>
                  </a:lnTo>
                  <a:lnTo>
                    <a:pt x="585368" y="1395841"/>
                  </a:lnTo>
                  <a:lnTo>
                    <a:pt x="614353" y="1428773"/>
                  </a:lnTo>
                  <a:lnTo>
                    <a:pt x="638984" y="1465241"/>
                  </a:lnTo>
                  <a:lnTo>
                    <a:pt x="658853" y="1504836"/>
                  </a:lnTo>
                  <a:lnTo>
                    <a:pt x="673551" y="1547151"/>
                  </a:lnTo>
                  <a:lnTo>
                    <a:pt x="682669" y="1591775"/>
                  </a:lnTo>
                  <a:lnTo>
                    <a:pt x="685800" y="1638300"/>
                  </a:lnTo>
                  <a:lnTo>
                    <a:pt x="682669" y="1684824"/>
                  </a:lnTo>
                  <a:lnTo>
                    <a:pt x="673551" y="1729448"/>
                  </a:lnTo>
                  <a:lnTo>
                    <a:pt x="658853" y="1771763"/>
                  </a:lnTo>
                  <a:lnTo>
                    <a:pt x="638984" y="1811358"/>
                  </a:lnTo>
                  <a:lnTo>
                    <a:pt x="614353" y="1847826"/>
                  </a:lnTo>
                  <a:lnTo>
                    <a:pt x="585368" y="1880758"/>
                  </a:lnTo>
                  <a:lnTo>
                    <a:pt x="552437" y="1909745"/>
                  </a:lnTo>
                  <a:lnTo>
                    <a:pt x="515969" y="1934379"/>
                  </a:lnTo>
                  <a:lnTo>
                    <a:pt x="476373" y="1954250"/>
                  </a:lnTo>
                  <a:lnTo>
                    <a:pt x="434057" y="1968949"/>
                  </a:lnTo>
                  <a:lnTo>
                    <a:pt x="389430" y="1978069"/>
                  </a:lnTo>
                  <a:lnTo>
                    <a:pt x="342900" y="1981200"/>
                  </a:lnTo>
                  <a:lnTo>
                    <a:pt x="296369" y="1978069"/>
                  </a:lnTo>
                  <a:lnTo>
                    <a:pt x="251742" y="1968949"/>
                  </a:lnTo>
                  <a:lnTo>
                    <a:pt x="209426" y="1954250"/>
                  </a:lnTo>
                  <a:lnTo>
                    <a:pt x="169830" y="1934379"/>
                  </a:lnTo>
                  <a:lnTo>
                    <a:pt x="133362" y="1909745"/>
                  </a:lnTo>
                  <a:lnTo>
                    <a:pt x="100431" y="1880758"/>
                  </a:lnTo>
                  <a:lnTo>
                    <a:pt x="71446" y="1847826"/>
                  </a:lnTo>
                  <a:lnTo>
                    <a:pt x="46815" y="1811358"/>
                  </a:lnTo>
                  <a:lnTo>
                    <a:pt x="26946" y="1771763"/>
                  </a:lnTo>
                  <a:lnTo>
                    <a:pt x="12248" y="1729448"/>
                  </a:lnTo>
                  <a:lnTo>
                    <a:pt x="3130" y="1684824"/>
                  </a:lnTo>
                  <a:lnTo>
                    <a:pt x="0" y="1638300"/>
                  </a:lnTo>
                  <a:close/>
                </a:path>
                <a:path w="3276600" h="1981200">
                  <a:moveTo>
                    <a:pt x="2590800" y="342900"/>
                  </a:moveTo>
                  <a:lnTo>
                    <a:pt x="2593930" y="296375"/>
                  </a:lnTo>
                  <a:lnTo>
                    <a:pt x="2603050" y="251751"/>
                  </a:lnTo>
                  <a:lnTo>
                    <a:pt x="2617749" y="209436"/>
                  </a:lnTo>
                  <a:lnTo>
                    <a:pt x="2637620" y="169841"/>
                  </a:lnTo>
                  <a:lnTo>
                    <a:pt x="2662254" y="133373"/>
                  </a:lnTo>
                  <a:lnTo>
                    <a:pt x="2691241" y="100441"/>
                  </a:lnTo>
                  <a:lnTo>
                    <a:pt x="2724173" y="71454"/>
                  </a:lnTo>
                  <a:lnTo>
                    <a:pt x="2760641" y="46820"/>
                  </a:lnTo>
                  <a:lnTo>
                    <a:pt x="2800236" y="26949"/>
                  </a:lnTo>
                  <a:lnTo>
                    <a:pt x="2842551" y="12250"/>
                  </a:lnTo>
                  <a:lnTo>
                    <a:pt x="2887175" y="3130"/>
                  </a:lnTo>
                  <a:lnTo>
                    <a:pt x="2933700" y="0"/>
                  </a:lnTo>
                  <a:lnTo>
                    <a:pt x="2980224" y="3130"/>
                  </a:lnTo>
                  <a:lnTo>
                    <a:pt x="3024848" y="12250"/>
                  </a:lnTo>
                  <a:lnTo>
                    <a:pt x="3067163" y="26949"/>
                  </a:lnTo>
                  <a:lnTo>
                    <a:pt x="3106758" y="46820"/>
                  </a:lnTo>
                  <a:lnTo>
                    <a:pt x="3143226" y="71454"/>
                  </a:lnTo>
                  <a:lnTo>
                    <a:pt x="3176158" y="100441"/>
                  </a:lnTo>
                  <a:lnTo>
                    <a:pt x="3205145" y="133373"/>
                  </a:lnTo>
                  <a:lnTo>
                    <a:pt x="3229779" y="169841"/>
                  </a:lnTo>
                  <a:lnTo>
                    <a:pt x="3249650" y="209436"/>
                  </a:lnTo>
                  <a:lnTo>
                    <a:pt x="3264349" y="251751"/>
                  </a:lnTo>
                  <a:lnTo>
                    <a:pt x="3273469" y="296375"/>
                  </a:lnTo>
                  <a:lnTo>
                    <a:pt x="3276600" y="342900"/>
                  </a:lnTo>
                  <a:lnTo>
                    <a:pt x="3273469" y="389424"/>
                  </a:lnTo>
                  <a:lnTo>
                    <a:pt x="3264349" y="434048"/>
                  </a:lnTo>
                  <a:lnTo>
                    <a:pt x="3249650" y="476363"/>
                  </a:lnTo>
                  <a:lnTo>
                    <a:pt x="3229779" y="515958"/>
                  </a:lnTo>
                  <a:lnTo>
                    <a:pt x="3205145" y="552426"/>
                  </a:lnTo>
                  <a:lnTo>
                    <a:pt x="3176158" y="585358"/>
                  </a:lnTo>
                  <a:lnTo>
                    <a:pt x="3143226" y="614345"/>
                  </a:lnTo>
                  <a:lnTo>
                    <a:pt x="3106758" y="638979"/>
                  </a:lnTo>
                  <a:lnTo>
                    <a:pt x="3067163" y="658850"/>
                  </a:lnTo>
                  <a:lnTo>
                    <a:pt x="3024848" y="673549"/>
                  </a:lnTo>
                  <a:lnTo>
                    <a:pt x="2980224" y="682669"/>
                  </a:lnTo>
                  <a:lnTo>
                    <a:pt x="2933700" y="685800"/>
                  </a:lnTo>
                  <a:lnTo>
                    <a:pt x="2887175" y="682669"/>
                  </a:lnTo>
                  <a:lnTo>
                    <a:pt x="2842551" y="673549"/>
                  </a:lnTo>
                  <a:lnTo>
                    <a:pt x="2800236" y="658850"/>
                  </a:lnTo>
                  <a:lnTo>
                    <a:pt x="2760641" y="638979"/>
                  </a:lnTo>
                  <a:lnTo>
                    <a:pt x="2724173" y="614345"/>
                  </a:lnTo>
                  <a:lnTo>
                    <a:pt x="2691241" y="585358"/>
                  </a:lnTo>
                  <a:lnTo>
                    <a:pt x="2662254" y="552426"/>
                  </a:lnTo>
                  <a:lnTo>
                    <a:pt x="2637620" y="515958"/>
                  </a:lnTo>
                  <a:lnTo>
                    <a:pt x="2617749" y="476363"/>
                  </a:lnTo>
                  <a:lnTo>
                    <a:pt x="2603050" y="434048"/>
                  </a:lnTo>
                  <a:lnTo>
                    <a:pt x="2593930" y="389424"/>
                  </a:lnTo>
                  <a:lnTo>
                    <a:pt x="2590800" y="3429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87666" y="2133600"/>
              <a:ext cx="1908175" cy="996315"/>
            </a:xfrm>
            <a:custGeom>
              <a:avLst/>
              <a:gdLst/>
              <a:ahLst/>
              <a:cxnLst/>
              <a:rect l="l" t="t" r="r" b="b"/>
              <a:pathLst>
                <a:path w="1908175" h="996314">
                  <a:moveTo>
                    <a:pt x="1792288" y="52967"/>
                  </a:moveTo>
                  <a:lnTo>
                    <a:pt x="0" y="985012"/>
                  </a:lnTo>
                  <a:lnTo>
                    <a:pt x="5867" y="996188"/>
                  </a:lnTo>
                  <a:lnTo>
                    <a:pt x="1798182" y="64308"/>
                  </a:lnTo>
                  <a:lnTo>
                    <a:pt x="1792288" y="52967"/>
                  </a:lnTo>
                  <a:close/>
                </a:path>
                <a:path w="1908175" h="996314">
                  <a:moveTo>
                    <a:pt x="1873728" y="47116"/>
                  </a:moveTo>
                  <a:lnTo>
                    <a:pt x="1803539" y="47116"/>
                  </a:lnTo>
                  <a:lnTo>
                    <a:pt x="1809508" y="58420"/>
                  </a:lnTo>
                  <a:lnTo>
                    <a:pt x="1798182" y="64308"/>
                  </a:lnTo>
                  <a:lnTo>
                    <a:pt x="1824494" y="114935"/>
                  </a:lnTo>
                  <a:lnTo>
                    <a:pt x="1873728" y="47116"/>
                  </a:lnTo>
                  <a:close/>
                </a:path>
                <a:path w="1908175" h="996314">
                  <a:moveTo>
                    <a:pt x="1803539" y="47116"/>
                  </a:moveTo>
                  <a:lnTo>
                    <a:pt x="1792288" y="52967"/>
                  </a:lnTo>
                  <a:lnTo>
                    <a:pt x="1798182" y="64308"/>
                  </a:lnTo>
                  <a:lnTo>
                    <a:pt x="1809508" y="58420"/>
                  </a:lnTo>
                  <a:lnTo>
                    <a:pt x="1803539" y="47116"/>
                  </a:lnTo>
                  <a:close/>
                </a:path>
                <a:path w="1908175" h="996314">
                  <a:moveTo>
                    <a:pt x="1907933" y="0"/>
                  </a:moveTo>
                  <a:lnTo>
                    <a:pt x="1765947" y="2286"/>
                  </a:lnTo>
                  <a:lnTo>
                    <a:pt x="1792288" y="52967"/>
                  </a:lnTo>
                  <a:lnTo>
                    <a:pt x="1803539" y="47116"/>
                  </a:lnTo>
                  <a:lnTo>
                    <a:pt x="1873728" y="47116"/>
                  </a:lnTo>
                  <a:lnTo>
                    <a:pt x="19079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997110" y="1688194"/>
            <a:ext cx="48577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600" i="1" spc="-40" dirty="0">
                <a:latin typeface="Times New Roman"/>
                <a:cs typeface="Times New Roman"/>
              </a:rPr>
              <a:t>q</a:t>
            </a:r>
            <a:r>
              <a:rPr sz="4500" spc="-60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911301" y="2057401"/>
            <a:ext cx="2600325" cy="3054350"/>
            <a:chOff x="911301" y="2057401"/>
            <a:chExt cx="2600325" cy="305435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75616" y="2057401"/>
              <a:ext cx="773855" cy="42628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11301" y="3575812"/>
              <a:ext cx="1908175" cy="1072515"/>
            </a:xfrm>
            <a:custGeom>
              <a:avLst/>
              <a:gdLst/>
              <a:ahLst/>
              <a:cxnLst/>
              <a:rect l="l" t="t" r="r" b="b"/>
              <a:pathLst>
                <a:path w="1908175" h="1072514">
                  <a:moveTo>
                    <a:pt x="1794177" y="1015907"/>
                  </a:moveTo>
                  <a:lnTo>
                    <a:pt x="1766239" y="1065783"/>
                  </a:lnTo>
                  <a:lnTo>
                    <a:pt x="1908098" y="1072388"/>
                  </a:lnTo>
                  <a:lnTo>
                    <a:pt x="1873954" y="1022095"/>
                  </a:lnTo>
                  <a:lnTo>
                    <a:pt x="1805228" y="1022095"/>
                  </a:lnTo>
                  <a:lnTo>
                    <a:pt x="1794177" y="1015907"/>
                  </a:lnTo>
                  <a:close/>
                </a:path>
                <a:path w="1908175" h="1072514">
                  <a:moveTo>
                    <a:pt x="1800374" y="1004843"/>
                  </a:moveTo>
                  <a:lnTo>
                    <a:pt x="1794177" y="1015907"/>
                  </a:lnTo>
                  <a:lnTo>
                    <a:pt x="1805228" y="1022095"/>
                  </a:lnTo>
                  <a:lnTo>
                    <a:pt x="1811451" y="1011046"/>
                  </a:lnTo>
                  <a:lnTo>
                    <a:pt x="1800374" y="1004843"/>
                  </a:lnTo>
                  <a:close/>
                </a:path>
                <a:path w="1908175" h="1072514">
                  <a:moveTo>
                    <a:pt x="1828342" y="954913"/>
                  </a:moveTo>
                  <a:lnTo>
                    <a:pt x="1800374" y="1004843"/>
                  </a:lnTo>
                  <a:lnTo>
                    <a:pt x="1811451" y="1011046"/>
                  </a:lnTo>
                  <a:lnTo>
                    <a:pt x="1805228" y="1022095"/>
                  </a:lnTo>
                  <a:lnTo>
                    <a:pt x="1873954" y="1022095"/>
                  </a:lnTo>
                  <a:lnTo>
                    <a:pt x="1828342" y="954913"/>
                  </a:lnTo>
                  <a:close/>
                </a:path>
                <a:path w="1908175" h="1072514">
                  <a:moveTo>
                    <a:pt x="6197" y="0"/>
                  </a:moveTo>
                  <a:lnTo>
                    <a:pt x="0" y="11175"/>
                  </a:lnTo>
                  <a:lnTo>
                    <a:pt x="1794177" y="1015907"/>
                  </a:lnTo>
                  <a:lnTo>
                    <a:pt x="1800374" y="1004843"/>
                  </a:lnTo>
                  <a:lnTo>
                    <a:pt x="61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819400" y="4419600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342900"/>
                  </a:moveTo>
                  <a:lnTo>
                    <a:pt x="3130" y="296375"/>
                  </a:lnTo>
                  <a:lnTo>
                    <a:pt x="12250" y="251751"/>
                  </a:lnTo>
                  <a:lnTo>
                    <a:pt x="26949" y="209436"/>
                  </a:lnTo>
                  <a:lnTo>
                    <a:pt x="46820" y="169841"/>
                  </a:lnTo>
                  <a:lnTo>
                    <a:pt x="71454" y="133373"/>
                  </a:lnTo>
                  <a:lnTo>
                    <a:pt x="100441" y="100441"/>
                  </a:lnTo>
                  <a:lnTo>
                    <a:pt x="133373" y="71454"/>
                  </a:lnTo>
                  <a:lnTo>
                    <a:pt x="169841" y="46820"/>
                  </a:lnTo>
                  <a:lnTo>
                    <a:pt x="209436" y="26949"/>
                  </a:lnTo>
                  <a:lnTo>
                    <a:pt x="251751" y="12250"/>
                  </a:lnTo>
                  <a:lnTo>
                    <a:pt x="296375" y="3130"/>
                  </a:lnTo>
                  <a:lnTo>
                    <a:pt x="342900" y="0"/>
                  </a:lnTo>
                  <a:lnTo>
                    <a:pt x="389424" y="3130"/>
                  </a:lnTo>
                  <a:lnTo>
                    <a:pt x="434048" y="12250"/>
                  </a:lnTo>
                  <a:lnTo>
                    <a:pt x="476363" y="26949"/>
                  </a:lnTo>
                  <a:lnTo>
                    <a:pt x="515958" y="46820"/>
                  </a:lnTo>
                  <a:lnTo>
                    <a:pt x="552426" y="71454"/>
                  </a:lnTo>
                  <a:lnTo>
                    <a:pt x="585358" y="100441"/>
                  </a:lnTo>
                  <a:lnTo>
                    <a:pt x="614345" y="133373"/>
                  </a:lnTo>
                  <a:lnTo>
                    <a:pt x="638979" y="169841"/>
                  </a:lnTo>
                  <a:lnTo>
                    <a:pt x="658850" y="209436"/>
                  </a:lnTo>
                  <a:lnTo>
                    <a:pt x="673549" y="251751"/>
                  </a:lnTo>
                  <a:lnTo>
                    <a:pt x="682669" y="296375"/>
                  </a:lnTo>
                  <a:lnTo>
                    <a:pt x="685800" y="342900"/>
                  </a:lnTo>
                  <a:lnTo>
                    <a:pt x="682669" y="389424"/>
                  </a:lnTo>
                  <a:lnTo>
                    <a:pt x="673549" y="434048"/>
                  </a:lnTo>
                  <a:lnTo>
                    <a:pt x="658850" y="476363"/>
                  </a:lnTo>
                  <a:lnTo>
                    <a:pt x="638979" y="515958"/>
                  </a:lnTo>
                  <a:lnTo>
                    <a:pt x="614345" y="552426"/>
                  </a:lnTo>
                  <a:lnTo>
                    <a:pt x="585358" y="585358"/>
                  </a:lnTo>
                  <a:lnTo>
                    <a:pt x="552426" y="614345"/>
                  </a:lnTo>
                  <a:lnTo>
                    <a:pt x="515958" y="638979"/>
                  </a:lnTo>
                  <a:lnTo>
                    <a:pt x="476363" y="658850"/>
                  </a:lnTo>
                  <a:lnTo>
                    <a:pt x="434048" y="673549"/>
                  </a:lnTo>
                  <a:lnTo>
                    <a:pt x="389424" y="682669"/>
                  </a:lnTo>
                  <a:lnTo>
                    <a:pt x="342900" y="685800"/>
                  </a:lnTo>
                  <a:lnTo>
                    <a:pt x="296375" y="682669"/>
                  </a:lnTo>
                  <a:lnTo>
                    <a:pt x="251751" y="673549"/>
                  </a:lnTo>
                  <a:lnTo>
                    <a:pt x="209436" y="658850"/>
                  </a:lnTo>
                  <a:lnTo>
                    <a:pt x="169841" y="638979"/>
                  </a:lnTo>
                  <a:lnTo>
                    <a:pt x="133373" y="614345"/>
                  </a:lnTo>
                  <a:lnTo>
                    <a:pt x="100441" y="585358"/>
                  </a:lnTo>
                  <a:lnTo>
                    <a:pt x="71454" y="552426"/>
                  </a:lnTo>
                  <a:lnTo>
                    <a:pt x="46820" y="515958"/>
                  </a:lnTo>
                  <a:lnTo>
                    <a:pt x="26949" y="476363"/>
                  </a:lnTo>
                  <a:lnTo>
                    <a:pt x="12250" y="434048"/>
                  </a:lnTo>
                  <a:lnTo>
                    <a:pt x="3130" y="389424"/>
                  </a:lnTo>
                  <a:lnTo>
                    <a:pt x="0" y="3429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952610" y="4425160"/>
            <a:ext cx="25781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25" dirty="0">
                <a:latin typeface="Times New Roman"/>
                <a:cs typeface="Times New Roman"/>
              </a:rPr>
              <a:t>q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67052" y="4617007"/>
            <a:ext cx="219075" cy="4851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000" spc="20" dirty="0">
                <a:latin typeface="Times New Roman"/>
                <a:cs typeface="Times New Roman"/>
              </a:rPr>
              <a:t>3</a:t>
            </a:r>
            <a:endParaRPr sz="3000">
              <a:latin typeface="Times New Roman"/>
              <a:cs typeface="Times New Roman"/>
            </a:endParaRPr>
          </a:p>
        </p:txBody>
      </p: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75616" y="4343401"/>
            <a:ext cx="773855" cy="426285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406400" y="1919068"/>
            <a:ext cx="1981200" cy="2853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2100">
              <a:lnSpc>
                <a:spcPct val="100000"/>
              </a:lnSpc>
              <a:spcBef>
                <a:spcPts val="105"/>
              </a:spcBef>
              <a:tabLst>
                <a:tab pos="850900" algn="l"/>
                <a:tab pos="1727835" algn="l"/>
              </a:tabLst>
            </a:pPr>
            <a:r>
              <a:rPr sz="3550" i="1" spc="15" dirty="0">
                <a:latin typeface="Times New Roman"/>
                <a:cs typeface="Times New Roman"/>
              </a:rPr>
              <a:t>a</a:t>
            </a:r>
            <a:r>
              <a:rPr sz="3550" spc="15" dirty="0">
                <a:latin typeface="Times New Roman"/>
                <a:cs typeface="Times New Roman"/>
              </a:rPr>
              <a:t>,	</a:t>
            </a:r>
            <a:r>
              <a:rPr sz="3550" i="1" spc="10" dirty="0">
                <a:latin typeface="Times New Roman"/>
                <a:cs typeface="Times New Roman"/>
              </a:rPr>
              <a:t>b	c</a:t>
            </a:r>
            <a:endParaRPr sz="3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60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</a:pPr>
            <a:r>
              <a:rPr sz="3600" i="1" spc="-145" dirty="0">
                <a:latin typeface="Times New Roman"/>
                <a:cs typeface="Times New Roman"/>
              </a:rPr>
              <a:t>q</a:t>
            </a:r>
            <a:r>
              <a:rPr sz="4500" spc="-217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550">
              <a:latin typeface="Times New Roman"/>
              <a:cs typeface="Times New Roman"/>
            </a:endParaRPr>
          </a:p>
          <a:p>
            <a:pPr marL="292100">
              <a:lnSpc>
                <a:spcPct val="100000"/>
              </a:lnSpc>
              <a:spcBef>
                <a:spcPts val="5"/>
              </a:spcBef>
              <a:tabLst>
                <a:tab pos="850900" algn="l"/>
                <a:tab pos="1727835" algn="l"/>
              </a:tabLst>
            </a:pPr>
            <a:r>
              <a:rPr sz="3550" i="1" spc="15" dirty="0">
                <a:latin typeface="Times New Roman"/>
                <a:cs typeface="Times New Roman"/>
              </a:rPr>
              <a:t>a</a:t>
            </a:r>
            <a:r>
              <a:rPr sz="3550" spc="15" dirty="0">
                <a:latin typeface="Times New Roman"/>
                <a:cs typeface="Times New Roman"/>
              </a:rPr>
              <a:t>,	</a:t>
            </a:r>
            <a:r>
              <a:rPr sz="3550" i="1" spc="10" dirty="0">
                <a:latin typeface="Times New Roman"/>
                <a:cs typeface="Times New Roman"/>
              </a:rPr>
              <a:t>b	c</a:t>
            </a:r>
            <a:endParaRPr sz="355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175250" y="3041650"/>
            <a:ext cx="3517900" cy="698500"/>
            <a:chOff x="5175250" y="3041650"/>
            <a:chExt cx="3517900" cy="698500"/>
          </a:xfrm>
        </p:grpSpPr>
        <p:sp>
          <p:nvSpPr>
            <p:cNvPr id="20" name="object 20"/>
            <p:cNvSpPr/>
            <p:nvPr/>
          </p:nvSpPr>
          <p:spPr>
            <a:xfrm>
              <a:off x="5181600" y="3048000"/>
              <a:ext cx="3505200" cy="685800"/>
            </a:xfrm>
            <a:custGeom>
              <a:avLst/>
              <a:gdLst/>
              <a:ahLst/>
              <a:cxnLst/>
              <a:rect l="l" t="t" r="r" b="b"/>
              <a:pathLst>
                <a:path w="3505200" h="685800">
                  <a:moveTo>
                    <a:pt x="0" y="342900"/>
                  </a:moveTo>
                  <a:lnTo>
                    <a:pt x="3130" y="296375"/>
                  </a:lnTo>
                  <a:lnTo>
                    <a:pt x="12250" y="251751"/>
                  </a:lnTo>
                  <a:lnTo>
                    <a:pt x="26949" y="209436"/>
                  </a:lnTo>
                  <a:lnTo>
                    <a:pt x="46820" y="169841"/>
                  </a:lnTo>
                  <a:lnTo>
                    <a:pt x="71454" y="133373"/>
                  </a:lnTo>
                  <a:lnTo>
                    <a:pt x="100441" y="100441"/>
                  </a:lnTo>
                  <a:lnTo>
                    <a:pt x="133373" y="71454"/>
                  </a:lnTo>
                  <a:lnTo>
                    <a:pt x="169841" y="46820"/>
                  </a:lnTo>
                  <a:lnTo>
                    <a:pt x="209436" y="26949"/>
                  </a:lnTo>
                  <a:lnTo>
                    <a:pt x="251751" y="12250"/>
                  </a:lnTo>
                  <a:lnTo>
                    <a:pt x="296375" y="3130"/>
                  </a:lnTo>
                  <a:lnTo>
                    <a:pt x="342900" y="0"/>
                  </a:lnTo>
                  <a:lnTo>
                    <a:pt x="389424" y="3130"/>
                  </a:lnTo>
                  <a:lnTo>
                    <a:pt x="434048" y="12250"/>
                  </a:lnTo>
                  <a:lnTo>
                    <a:pt x="476363" y="26949"/>
                  </a:lnTo>
                  <a:lnTo>
                    <a:pt x="515958" y="46820"/>
                  </a:lnTo>
                  <a:lnTo>
                    <a:pt x="552426" y="71454"/>
                  </a:lnTo>
                  <a:lnTo>
                    <a:pt x="585358" y="100441"/>
                  </a:lnTo>
                  <a:lnTo>
                    <a:pt x="614345" y="133373"/>
                  </a:lnTo>
                  <a:lnTo>
                    <a:pt x="638979" y="169841"/>
                  </a:lnTo>
                  <a:lnTo>
                    <a:pt x="658850" y="209436"/>
                  </a:lnTo>
                  <a:lnTo>
                    <a:pt x="673549" y="251751"/>
                  </a:lnTo>
                  <a:lnTo>
                    <a:pt x="682669" y="296375"/>
                  </a:lnTo>
                  <a:lnTo>
                    <a:pt x="685800" y="342900"/>
                  </a:lnTo>
                  <a:lnTo>
                    <a:pt x="682669" y="389424"/>
                  </a:lnTo>
                  <a:lnTo>
                    <a:pt x="673549" y="434048"/>
                  </a:lnTo>
                  <a:lnTo>
                    <a:pt x="658850" y="476363"/>
                  </a:lnTo>
                  <a:lnTo>
                    <a:pt x="638979" y="515958"/>
                  </a:lnTo>
                  <a:lnTo>
                    <a:pt x="614345" y="552426"/>
                  </a:lnTo>
                  <a:lnTo>
                    <a:pt x="585358" y="585358"/>
                  </a:lnTo>
                  <a:lnTo>
                    <a:pt x="552426" y="614345"/>
                  </a:lnTo>
                  <a:lnTo>
                    <a:pt x="515958" y="638979"/>
                  </a:lnTo>
                  <a:lnTo>
                    <a:pt x="476363" y="658850"/>
                  </a:lnTo>
                  <a:lnTo>
                    <a:pt x="434048" y="673549"/>
                  </a:lnTo>
                  <a:lnTo>
                    <a:pt x="389424" y="682669"/>
                  </a:lnTo>
                  <a:lnTo>
                    <a:pt x="342900" y="685800"/>
                  </a:lnTo>
                  <a:lnTo>
                    <a:pt x="296375" y="682669"/>
                  </a:lnTo>
                  <a:lnTo>
                    <a:pt x="251751" y="673549"/>
                  </a:lnTo>
                  <a:lnTo>
                    <a:pt x="209436" y="658850"/>
                  </a:lnTo>
                  <a:lnTo>
                    <a:pt x="169841" y="638979"/>
                  </a:lnTo>
                  <a:lnTo>
                    <a:pt x="133373" y="614345"/>
                  </a:lnTo>
                  <a:lnTo>
                    <a:pt x="100441" y="585358"/>
                  </a:lnTo>
                  <a:lnTo>
                    <a:pt x="71454" y="552426"/>
                  </a:lnTo>
                  <a:lnTo>
                    <a:pt x="46820" y="515958"/>
                  </a:lnTo>
                  <a:lnTo>
                    <a:pt x="26949" y="476363"/>
                  </a:lnTo>
                  <a:lnTo>
                    <a:pt x="12250" y="434048"/>
                  </a:lnTo>
                  <a:lnTo>
                    <a:pt x="3130" y="389424"/>
                  </a:lnTo>
                  <a:lnTo>
                    <a:pt x="0" y="342900"/>
                  </a:lnTo>
                  <a:close/>
                </a:path>
                <a:path w="3505200" h="685800">
                  <a:moveTo>
                    <a:pt x="2819400" y="342900"/>
                  </a:moveTo>
                  <a:lnTo>
                    <a:pt x="2822530" y="296375"/>
                  </a:lnTo>
                  <a:lnTo>
                    <a:pt x="2831650" y="251751"/>
                  </a:lnTo>
                  <a:lnTo>
                    <a:pt x="2846349" y="209436"/>
                  </a:lnTo>
                  <a:lnTo>
                    <a:pt x="2866220" y="169841"/>
                  </a:lnTo>
                  <a:lnTo>
                    <a:pt x="2890854" y="133373"/>
                  </a:lnTo>
                  <a:lnTo>
                    <a:pt x="2919841" y="100441"/>
                  </a:lnTo>
                  <a:lnTo>
                    <a:pt x="2952773" y="71454"/>
                  </a:lnTo>
                  <a:lnTo>
                    <a:pt x="2989241" y="46820"/>
                  </a:lnTo>
                  <a:lnTo>
                    <a:pt x="3028836" y="26949"/>
                  </a:lnTo>
                  <a:lnTo>
                    <a:pt x="3071151" y="12250"/>
                  </a:lnTo>
                  <a:lnTo>
                    <a:pt x="3115775" y="3130"/>
                  </a:lnTo>
                  <a:lnTo>
                    <a:pt x="3162300" y="0"/>
                  </a:lnTo>
                  <a:lnTo>
                    <a:pt x="3208824" y="3130"/>
                  </a:lnTo>
                  <a:lnTo>
                    <a:pt x="3253448" y="12250"/>
                  </a:lnTo>
                  <a:lnTo>
                    <a:pt x="3295763" y="26949"/>
                  </a:lnTo>
                  <a:lnTo>
                    <a:pt x="3335358" y="46820"/>
                  </a:lnTo>
                  <a:lnTo>
                    <a:pt x="3371826" y="71454"/>
                  </a:lnTo>
                  <a:lnTo>
                    <a:pt x="3404758" y="100441"/>
                  </a:lnTo>
                  <a:lnTo>
                    <a:pt x="3433745" y="133373"/>
                  </a:lnTo>
                  <a:lnTo>
                    <a:pt x="3458379" y="169841"/>
                  </a:lnTo>
                  <a:lnTo>
                    <a:pt x="3478250" y="209436"/>
                  </a:lnTo>
                  <a:lnTo>
                    <a:pt x="3492949" y="251751"/>
                  </a:lnTo>
                  <a:lnTo>
                    <a:pt x="3502069" y="296375"/>
                  </a:lnTo>
                  <a:lnTo>
                    <a:pt x="3505200" y="342900"/>
                  </a:lnTo>
                  <a:lnTo>
                    <a:pt x="3502069" y="389424"/>
                  </a:lnTo>
                  <a:lnTo>
                    <a:pt x="3492949" y="434048"/>
                  </a:lnTo>
                  <a:lnTo>
                    <a:pt x="3478250" y="476363"/>
                  </a:lnTo>
                  <a:lnTo>
                    <a:pt x="3458379" y="515958"/>
                  </a:lnTo>
                  <a:lnTo>
                    <a:pt x="3433745" y="552426"/>
                  </a:lnTo>
                  <a:lnTo>
                    <a:pt x="3404758" y="585358"/>
                  </a:lnTo>
                  <a:lnTo>
                    <a:pt x="3371826" y="614345"/>
                  </a:lnTo>
                  <a:lnTo>
                    <a:pt x="3335358" y="638979"/>
                  </a:lnTo>
                  <a:lnTo>
                    <a:pt x="3295763" y="658850"/>
                  </a:lnTo>
                  <a:lnTo>
                    <a:pt x="3253448" y="673549"/>
                  </a:lnTo>
                  <a:lnTo>
                    <a:pt x="3208824" y="682669"/>
                  </a:lnTo>
                  <a:lnTo>
                    <a:pt x="3162300" y="685800"/>
                  </a:lnTo>
                  <a:lnTo>
                    <a:pt x="3115775" y="682669"/>
                  </a:lnTo>
                  <a:lnTo>
                    <a:pt x="3071151" y="673549"/>
                  </a:lnTo>
                  <a:lnTo>
                    <a:pt x="3028836" y="658850"/>
                  </a:lnTo>
                  <a:lnTo>
                    <a:pt x="2989241" y="638979"/>
                  </a:lnTo>
                  <a:lnTo>
                    <a:pt x="2952773" y="614345"/>
                  </a:lnTo>
                  <a:lnTo>
                    <a:pt x="2919841" y="585358"/>
                  </a:lnTo>
                  <a:lnTo>
                    <a:pt x="2890854" y="552426"/>
                  </a:lnTo>
                  <a:lnTo>
                    <a:pt x="2866220" y="515958"/>
                  </a:lnTo>
                  <a:lnTo>
                    <a:pt x="2846349" y="476363"/>
                  </a:lnTo>
                  <a:lnTo>
                    <a:pt x="2831650" y="434048"/>
                  </a:lnTo>
                  <a:lnTo>
                    <a:pt x="2822530" y="389424"/>
                  </a:lnTo>
                  <a:lnTo>
                    <a:pt x="2819400" y="3429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867400" y="3365500"/>
              <a:ext cx="2133600" cy="127000"/>
            </a:xfrm>
            <a:custGeom>
              <a:avLst/>
              <a:gdLst/>
              <a:ahLst/>
              <a:cxnLst/>
              <a:rect l="l" t="t" r="r" b="b"/>
              <a:pathLst>
                <a:path w="2133600" h="127000">
                  <a:moveTo>
                    <a:pt x="2006600" y="0"/>
                  </a:moveTo>
                  <a:lnTo>
                    <a:pt x="2006600" y="127000"/>
                  </a:lnTo>
                  <a:lnTo>
                    <a:pt x="2120900" y="69850"/>
                  </a:lnTo>
                  <a:lnTo>
                    <a:pt x="2019300" y="69850"/>
                  </a:lnTo>
                  <a:lnTo>
                    <a:pt x="2019300" y="57150"/>
                  </a:lnTo>
                  <a:lnTo>
                    <a:pt x="2120900" y="57150"/>
                  </a:lnTo>
                  <a:lnTo>
                    <a:pt x="2006600" y="0"/>
                  </a:lnTo>
                  <a:close/>
                </a:path>
                <a:path w="2133600" h="127000">
                  <a:moveTo>
                    <a:pt x="20066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2006600" y="69850"/>
                  </a:lnTo>
                  <a:lnTo>
                    <a:pt x="2006600" y="57150"/>
                  </a:lnTo>
                  <a:close/>
                </a:path>
                <a:path w="2133600" h="127000">
                  <a:moveTo>
                    <a:pt x="2120900" y="57150"/>
                  </a:moveTo>
                  <a:lnTo>
                    <a:pt x="2019300" y="57150"/>
                  </a:lnTo>
                  <a:lnTo>
                    <a:pt x="2019300" y="69850"/>
                  </a:lnTo>
                  <a:lnTo>
                    <a:pt x="2120900" y="69850"/>
                  </a:lnTo>
                  <a:lnTo>
                    <a:pt x="2133600" y="63500"/>
                  </a:lnTo>
                  <a:lnTo>
                    <a:pt x="21209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308600" y="3059794"/>
            <a:ext cx="46037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600" i="1" spc="-145" dirty="0">
                <a:latin typeface="Times New Roman"/>
                <a:cs typeface="Times New Roman"/>
              </a:rPr>
              <a:t>q</a:t>
            </a:r>
            <a:r>
              <a:rPr sz="4500" spc="-217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102510" y="3059794"/>
            <a:ext cx="48577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600" i="1" spc="-40" dirty="0">
                <a:latin typeface="Times New Roman"/>
                <a:cs typeface="Times New Roman"/>
              </a:rPr>
              <a:t>q</a:t>
            </a:r>
            <a:r>
              <a:rPr sz="4500" spc="-60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089701" y="2882901"/>
            <a:ext cx="1689100" cy="459740"/>
            <a:chOff x="6089701" y="2882901"/>
            <a:chExt cx="1689100" cy="459740"/>
          </a:xfrm>
        </p:grpSpPr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89701" y="2882901"/>
              <a:ext cx="506928" cy="45957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15238" y="2882901"/>
              <a:ext cx="763565" cy="459577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6239281" y="2767906"/>
            <a:ext cx="1743710" cy="184403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16205">
              <a:lnSpc>
                <a:spcPct val="100000"/>
              </a:lnSpc>
              <a:spcBef>
                <a:spcPts val="120"/>
              </a:spcBef>
              <a:tabLst>
                <a:tab pos="458470" algn="l"/>
                <a:tab pos="1320800" algn="l"/>
              </a:tabLst>
            </a:pPr>
            <a:r>
              <a:rPr sz="3600" spc="25" dirty="0">
                <a:latin typeface="Times New Roman"/>
                <a:cs typeface="Times New Roman"/>
              </a:rPr>
              <a:t>,	</a:t>
            </a:r>
            <a:r>
              <a:rPr sz="3600" i="1" spc="55" dirty="0">
                <a:latin typeface="Times New Roman"/>
                <a:cs typeface="Times New Roman"/>
              </a:rPr>
              <a:t>b	</a:t>
            </a:r>
            <a:r>
              <a:rPr sz="3600" i="1" spc="45" dirty="0">
                <a:latin typeface="Times New Roman"/>
                <a:cs typeface="Times New Roman"/>
              </a:rPr>
              <a:t>c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4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900" spc="-125" dirty="0">
                <a:latin typeface="Times New Roman"/>
                <a:cs typeface="Times New Roman"/>
              </a:rPr>
              <a:t>transition</a:t>
            </a:r>
            <a:endParaRPr sz="3900">
              <a:latin typeface="Times New Roman"/>
              <a:cs typeface="Times New Roman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5548388" y="4110026"/>
            <a:ext cx="880744" cy="430530"/>
            <a:chOff x="5548388" y="4110026"/>
            <a:chExt cx="880744" cy="430530"/>
          </a:xfrm>
        </p:grpSpPr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10757" y="4110026"/>
              <a:ext cx="517753" cy="43022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48388" y="4110026"/>
              <a:ext cx="495373" cy="430223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1222044" y="5326176"/>
            <a:ext cx="6285865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These</a:t>
            </a:r>
            <a:r>
              <a:rPr sz="3200" spc="6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are</a:t>
            </a:r>
            <a:r>
              <a:rPr sz="3200" spc="7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allowed</a:t>
            </a:r>
            <a:r>
              <a:rPr sz="3200" spc="7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transitions</a:t>
            </a:r>
            <a:r>
              <a:rPr sz="3200" spc="8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 a</a:t>
            </a:r>
            <a:r>
              <a:rPr sz="3200" spc="-1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Non-deterministic</a:t>
            </a:r>
            <a:r>
              <a:rPr sz="3200" spc="-1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PDA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(NPDA)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2692" y="112776"/>
            <a:ext cx="8928100" cy="1569720"/>
            <a:chOff x="202692" y="112776"/>
            <a:chExt cx="8928100" cy="15697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692" y="112776"/>
              <a:ext cx="4433316" cy="8991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4488" y="112776"/>
              <a:ext cx="917448" cy="8991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90415" y="112776"/>
              <a:ext cx="5039868" cy="8991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2692" y="783335"/>
              <a:ext cx="2008632" cy="89916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018100" y="240614"/>
            <a:ext cx="55594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B7"/>
                </a:solidFill>
                <a:latin typeface="Arial Black"/>
                <a:cs typeface="Arial Black"/>
              </a:rPr>
              <a:t>Non-Deterministic</a:t>
            </a:r>
            <a:endParaRPr sz="4400" dirty="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5940" y="240614"/>
            <a:ext cx="1953260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4400" spc="10" dirty="0">
                <a:solidFill>
                  <a:srgbClr val="FFFFB7"/>
                </a:solidFill>
                <a:latin typeface="Arial Black"/>
                <a:cs typeface="Arial Black"/>
              </a:rPr>
              <a:t>N</a:t>
            </a:r>
            <a:r>
              <a:rPr sz="4400" spc="-5" dirty="0">
                <a:solidFill>
                  <a:srgbClr val="FFFFB7"/>
                </a:solidFill>
                <a:latin typeface="Arial Black"/>
                <a:cs typeface="Arial Black"/>
              </a:rPr>
              <a:t>PDA:  </a:t>
            </a:r>
            <a:r>
              <a:rPr sz="4400" dirty="0">
                <a:solidFill>
                  <a:srgbClr val="FFFFB7"/>
                </a:solidFill>
                <a:latin typeface="Arial Black"/>
                <a:cs typeface="Arial Black"/>
              </a:rPr>
              <a:t>PDA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4540" y="1916633"/>
            <a:ext cx="17208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Example:</a:t>
            </a:r>
            <a:endParaRPr sz="3200">
              <a:latin typeface="Comic Sans MS"/>
              <a:cs typeface="Comic Sans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4565650"/>
            <a:ext cx="8382000" cy="1612900"/>
            <a:chOff x="0" y="4565650"/>
            <a:chExt cx="8382000" cy="1612900"/>
          </a:xfrm>
        </p:grpSpPr>
        <p:sp>
          <p:nvSpPr>
            <p:cNvPr id="11" name="object 11"/>
            <p:cNvSpPr/>
            <p:nvPr/>
          </p:nvSpPr>
          <p:spPr>
            <a:xfrm>
              <a:off x="3200400" y="55626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19200" y="4565649"/>
              <a:ext cx="5296535" cy="1365250"/>
            </a:xfrm>
            <a:custGeom>
              <a:avLst/>
              <a:gdLst/>
              <a:ahLst/>
              <a:cxnLst/>
              <a:rect l="l" t="t" r="r" b="b"/>
              <a:pathLst>
                <a:path w="5296534" h="1365250">
                  <a:moveTo>
                    <a:pt x="1981200" y="1301750"/>
                  </a:moveTo>
                  <a:lnTo>
                    <a:pt x="1968500" y="1295400"/>
                  </a:lnTo>
                  <a:lnTo>
                    <a:pt x="1854200" y="1238250"/>
                  </a:lnTo>
                  <a:lnTo>
                    <a:pt x="1854200" y="1295400"/>
                  </a:lnTo>
                  <a:lnTo>
                    <a:pt x="0" y="1295400"/>
                  </a:lnTo>
                  <a:lnTo>
                    <a:pt x="0" y="1308100"/>
                  </a:lnTo>
                  <a:lnTo>
                    <a:pt x="1854200" y="1308100"/>
                  </a:lnTo>
                  <a:lnTo>
                    <a:pt x="1854200" y="1365250"/>
                  </a:lnTo>
                  <a:lnTo>
                    <a:pt x="1968500" y="1308100"/>
                  </a:lnTo>
                  <a:lnTo>
                    <a:pt x="1981200" y="1301750"/>
                  </a:lnTo>
                  <a:close/>
                </a:path>
                <a:path w="5296534" h="1365250">
                  <a:moveTo>
                    <a:pt x="2705341" y="368681"/>
                  </a:moveTo>
                  <a:lnTo>
                    <a:pt x="2701671" y="313309"/>
                  </a:lnTo>
                  <a:lnTo>
                    <a:pt x="2688590" y="262255"/>
                  </a:lnTo>
                  <a:lnTo>
                    <a:pt x="2664333" y="215265"/>
                  </a:lnTo>
                  <a:lnTo>
                    <a:pt x="2630932" y="172466"/>
                  </a:lnTo>
                  <a:lnTo>
                    <a:pt x="2589911" y="133858"/>
                  </a:lnTo>
                  <a:lnTo>
                    <a:pt x="2559431" y="110617"/>
                  </a:lnTo>
                  <a:lnTo>
                    <a:pt x="2509647" y="79502"/>
                  </a:lnTo>
                  <a:lnTo>
                    <a:pt x="2474849" y="61468"/>
                  </a:lnTo>
                  <a:lnTo>
                    <a:pt x="2439162" y="45593"/>
                  </a:lnTo>
                  <a:lnTo>
                    <a:pt x="2403094" y="32004"/>
                  </a:lnTo>
                  <a:lnTo>
                    <a:pt x="2349500" y="15875"/>
                  </a:lnTo>
                  <a:lnTo>
                    <a:pt x="2335898" y="12700"/>
                  </a:lnTo>
                  <a:lnTo>
                    <a:pt x="2332101" y="11811"/>
                  </a:lnTo>
                  <a:lnTo>
                    <a:pt x="2281555" y="2921"/>
                  </a:lnTo>
                  <a:lnTo>
                    <a:pt x="2235073" y="0"/>
                  </a:lnTo>
                  <a:lnTo>
                    <a:pt x="2220087" y="254"/>
                  </a:lnTo>
                  <a:lnTo>
                    <a:pt x="2171700" y="5207"/>
                  </a:lnTo>
                  <a:lnTo>
                    <a:pt x="2119249" y="15875"/>
                  </a:lnTo>
                  <a:lnTo>
                    <a:pt x="2064639" y="32004"/>
                  </a:lnTo>
                  <a:lnTo>
                    <a:pt x="2027682" y="45720"/>
                  </a:lnTo>
                  <a:lnTo>
                    <a:pt x="1991233" y="61595"/>
                  </a:lnTo>
                  <a:lnTo>
                    <a:pt x="1955800" y="79629"/>
                  </a:lnTo>
                  <a:lnTo>
                    <a:pt x="1921764" y="99822"/>
                  </a:lnTo>
                  <a:lnTo>
                    <a:pt x="1889760" y="122174"/>
                  </a:lnTo>
                  <a:lnTo>
                    <a:pt x="1860296" y="146431"/>
                  </a:lnTo>
                  <a:lnTo>
                    <a:pt x="1822069" y="186690"/>
                  </a:lnTo>
                  <a:lnTo>
                    <a:pt x="1792986" y="231140"/>
                  </a:lnTo>
                  <a:lnTo>
                    <a:pt x="1774952" y="279654"/>
                  </a:lnTo>
                  <a:lnTo>
                    <a:pt x="1769135" y="331343"/>
                  </a:lnTo>
                  <a:lnTo>
                    <a:pt x="1769110" y="332867"/>
                  </a:lnTo>
                  <a:lnTo>
                    <a:pt x="1769364" y="350901"/>
                  </a:lnTo>
                  <a:lnTo>
                    <a:pt x="1773047" y="390017"/>
                  </a:lnTo>
                  <a:lnTo>
                    <a:pt x="1780540" y="431673"/>
                  </a:lnTo>
                  <a:lnTo>
                    <a:pt x="1791462" y="475234"/>
                  </a:lnTo>
                  <a:lnTo>
                    <a:pt x="1805686" y="520827"/>
                  </a:lnTo>
                  <a:lnTo>
                    <a:pt x="1822704" y="568325"/>
                  </a:lnTo>
                  <a:lnTo>
                    <a:pt x="1842389" y="617347"/>
                  </a:lnTo>
                  <a:lnTo>
                    <a:pt x="1876425" y="693674"/>
                  </a:lnTo>
                  <a:lnTo>
                    <a:pt x="1901571" y="745998"/>
                  </a:lnTo>
                  <a:lnTo>
                    <a:pt x="1928241" y="799465"/>
                  </a:lnTo>
                  <a:lnTo>
                    <a:pt x="1956308" y="853821"/>
                  </a:lnTo>
                  <a:lnTo>
                    <a:pt x="1985645" y="908812"/>
                  </a:lnTo>
                  <a:lnTo>
                    <a:pt x="2015744" y="964311"/>
                  </a:lnTo>
                  <a:lnTo>
                    <a:pt x="2077212" y="1076210"/>
                  </a:lnTo>
                  <a:lnTo>
                    <a:pt x="2088388" y="1070089"/>
                  </a:lnTo>
                  <a:lnTo>
                    <a:pt x="2026920" y="958215"/>
                  </a:lnTo>
                  <a:lnTo>
                    <a:pt x="1996821" y="902716"/>
                  </a:lnTo>
                  <a:lnTo>
                    <a:pt x="1967611" y="847852"/>
                  </a:lnTo>
                  <a:lnTo>
                    <a:pt x="1939544" y="793623"/>
                  </a:lnTo>
                  <a:lnTo>
                    <a:pt x="1912874" y="740410"/>
                  </a:lnTo>
                  <a:lnTo>
                    <a:pt x="1887855" y="688213"/>
                  </a:lnTo>
                  <a:lnTo>
                    <a:pt x="1864741" y="637286"/>
                  </a:lnTo>
                  <a:lnTo>
                    <a:pt x="1844040" y="587756"/>
                  </a:lnTo>
                  <a:lnTo>
                    <a:pt x="1825752" y="539877"/>
                  </a:lnTo>
                  <a:lnTo>
                    <a:pt x="1810258" y="493903"/>
                  </a:lnTo>
                  <a:lnTo>
                    <a:pt x="1797939" y="449961"/>
                  </a:lnTo>
                  <a:lnTo>
                    <a:pt x="1788795" y="408178"/>
                  </a:lnTo>
                  <a:lnTo>
                    <a:pt x="1783334" y="368681"/>
                  </a:lnTo>
                  <a:lnTo>
                    <a:pt x="1781810" y="332867"/>
                  </a:lnTo>
                  <a:lnTo>
                    <a:pt x="1781835" y="331343"/>
                  </a:lnTo>
                  <a:lnTo>
                    <a:pt x="1787398" y="282067"/>
                  </a:lnTo>
                  <a:lnTo>
                    <a:pt x="1804416" y="236474"/>
                  </a:lnTo>
                  <a:lnTo>
                    <a:pt x="1832229" y="194310"/>
                  </a:lnTo>
                  <a:lnTo>
                    <a:pt x="1868932" y="155575"/>
                  </a:lnTo>
                  <a:lnTo>
                    <a:pt x="1912874" y="121031"/>
                  </a:lnTo>
                  <a:lnTo>
                    <a:pt x="1962277" y="90551"/>
                  </a:lnTo>
                  <a:lnTo>
                    <a:pt x="1997075" y="72898"/>
                  </a:lnTo>
                  <a:lnTo>
                    <a:pt x="2032762" y="57277"/>
                  </a:lnTo>
                  <a:lnTo>
                    <a:pt x="2068817" y="43942"/>
                  </a:lnTo>
                  <a:lnTo>
                    <a:pt x="2122551" y="28194"/>
                  </a:lnTo>
                  <a:lnTo>
                    <a:pt x="2173986" y="17780"/>
                  </a:lnTo>
                  <a:lnTo>
                    <a:pt x="2220976" y="12954"/>
                  </a:lnTo>
                  <a:lnTo>
                    <a:pt x="2235327" y="12700"/>
                  </a:lnTo>
                  <a:lnTo>
                    <a:pt x="2249678" y="12954"/>
                  </a:lnTo>
                  <a:lnTo>
                    <a:pt x="2296160" y="17907"/>
                  </a:lnTo>
                  <a:lnTo>
                    <a:pt x="2346579" y="28194"/>
                  </a:lnTo>
                  <a:lnTo>
                    <a:pt x="2399157" y="44069"/>
                  </a:lnTo>
                  <a:lnTo>
                    <a:pt x="2469642" y="73152"/>
                  </a:lnTo>
                  <a:lnTo>
                    <a:pt x="2503805" y="90805"/>
                  </a:lnTo>
                  <a:lnTo>
                    <a:pt x="2536571" y="110617"/>
                  </a:lnTo>
                  <a:lnTo>
                    <a:pt x="2582164" y="143891"/>
                  </a:lnTo>
                  <a:lnTo>
                    <a:pt x="2621788" y="181229"/>
                  </a:lnTo>
                  <a:lnTo>
                    <a:pt x="2653919" y="222504"/>
                  </a:lnTo>
                  <a:lnTo>
                    <a:pt x="2676906" y="267208"/>
                  </a:lnTo>
                  <a:lnTo>
                    <a:pt x="2689225" y="315468"/>
                  </a:lnTo>
                  <a:lnTo>
                    <a:pt x="2692628" y="370205"/>
                  </a:lnTo>
                  <a:lnTo>
                    <a:pt x="2692158" y="388112"/>
                  </a:lnTo>
                  <a:lnTo>
                    <a:pt x="2688336" y="429514"/>
                  </a:lnTo>
                  <a:lnTo>
                    <a:pt x="2681478" y="472313"/>
                  </a:lnTo>
                  <a:lnTo>
                    <a:pt x="2671699" y="517398"/>
                  </a:lnTo>
                  <a:lnTo>
                    <a:pt x="2659380" y="564261"/>
                  </a:lnTo>
                  <a:lnTo>
                    <a:pt x="2636393" y="637794"/>
                  </a:lnTo>
                  <a:lnTo>
                    <a:pt x="2618486" y="688848"/>
                  </a:lnTo>
                  <a:lnTo>
                    <a:pt x="2598801" y="740918"/>
                  </a:lnTo>
                  <a:lnTo>
                    <a:pt x="2577719" y="794258"/>
                  </a:lnTo>
                  <a:lnTo>
                    <a:pt x="2555367" y="848360"/>
                  </a:lnTo>
                  <a:lnTo>
                    <a:pt x="2531872" y="903351"/>
                  </a:lnTo>
                  <a:lnTo>
                    <a:pt x="2509431" y="954417"/>
                  </a:lnTo>
                  <a:lnTo>
                    <a:pt x="2457196" y="931291"/>
                  </a:lnTo>
                  <a:lnTo>
                    <a:pt x="2463800" y="1073150"/>
                  </a:lnTo>
                  <a:lnTo>
                    <a:pt x="2573401" y="982726"/>
                  </a:lnTo>
                  <a:lnTo>
                    <a:pt x="2547289" y="971169"/>
                  </a:lnTo>
                  <a:lnTo>
                    <a:pt x="2521077" y="959573"/>
                  </a:lnTo>
                  <a:lnTo>
                    <a:pt x="2543556" y="908304"/>
                  </a:lnTo>
                  <a:lnTo>
                    <a:pt x="2567051" y="853313"/>
                  </a:lnTo>
                  <a:lnTo>
                    <a:pt x="2589530" y="798830"/>
                  </a:lnTo>
                  <a:lnTo>
                    <a:pt x="2610739" y="745490"/>
                  </a:lnTo>
                  <a:lnTo>
                    <a:pt x="2630551" y="693039"/>
                  </a:lnTo>
                  <a:lnTo>
                    <a:pt x="2648458" y="641731"/>
                  </a:lnTo>
                  <a:lnTo>
                    <a:pt x="2664460" y="591947"/>
                  </a:lnTo>
                  <a:lnTo>
                    <a:pt x="2678176" y="543687"/>
                  </a:lnTo>
                  <a:lnTo>
                    <a:pt x="2689479" y="497078"/>
                  </a:lnTo>
                  <a:lnTo>
                    <a:pt x="2697861" y="452501"/>
                  </a:lnTo>
                  <a:lnTo>
                    <a:pt x="2703195" y="409829"/>
                  </a:lnTo>
                  <a:lnTo>
                    <a:pt x="2705316" y="370205"/>
                  </a:lnTo>
                  <a:lnTo>
                    <a:pt x="2705341" y="368681"/>
                  </a:lnTo>
                  <a:close/>
                </a:path>
                <a:path w="5296534" h="1365250">
                  <a:moveTo>
                    <a:pt x="4572000" y="1301750"/>
                  </a:moveTo>
                  <a:lnTo>
                    <a:pt x="4559300" y="1295400"/>
                  </a:lnTo>
                  <a:lnTo>
                    <a:pt x="4445000" y="1238250"/>
                  </a:lnTo>
                  <a:lnTo>
                    <a:pt x="4445000" y="1295400"/>
                  </a:lnTo>
                  <a:lnTo>
                    <a:pt x="2590800" y="1295400"/>
                  </a:lnTo>
                  <a:lnTo>
                    <a:pt x="2590800" y="1308100"/>
                  </a:lnTo>
                  <a:lnTo>
                    <a:pt x="4445000" y="1308100"/>
                  </a:lnTo>
                  <a:lnTo>
                    <a:pt x="4445000" y="1365250"/>
                  </a:lnTo>
                  <a:lnTo>
                    <a:pt x="4559300" y="1308100"/>
                  </a:lnTo>
                  <a:lnTo>
                    <a:pt x="4572000" y="1301750"/>
                  </a:lnTo>
                  <a:close/>
                </a:path>
                <a:path w="5296534" h="1365250">
                  <a:moveTo>
                    <a:pt x="5296141" y="368681"/>
                  </a:moveTo>
                  <a:lnTo>
                    <a:pt x="5292471" y="313309"/>
                  </a:lnTo>
                  <a:lnTo>
                    <a:pt x="5279390" y="262255"/>
                  </a:lnTo>
                  <a:lnTo>
                    <a:pt x="5255133" y="215265"/>
                  </a:lnTo>
                  <a:lnTo>
                    <a:pt x="5221732" y="172466"/>
                  </a:lnTo>
                  <a:lnTo>
                    <a:pt x="5180711" y="133858"/>
                  </a:lnTo>
                  <a:lnTo>
                    <a:pt x="5150231" y="110617"/>
                  </a:lnTo>
                  <a:lnTo>
                    <a:pt x="5100447" y="79502"/>
                  </a:lnTo>
                  <a:lnTo>
                    <a:pt x="5065649" y="61468"/>
                  </a:lnTo>
                  <a:lnTo>
                    <a:pt x="5029962" y="45593"/>
                  </a:lnTo>
                  <a:lnTo>
                    <a:pt x="4993894" y="32004"/>
                  </a:lnTo>
                  <a:lnTo>
                    <a:pt x="4940300" y="15875"/>
                  </a:lnTo>
                  <a:lnTo>
                    <a:pt x="4926698" y="12700"/>
                  </a:lnTo>
                  <a:lnTo>
                    <a:pt x="4922901" y="11811"/>
                  </a:lnTo>
                  <a:lnTo>
                    <a:pt x="4872355" y="2921"/>
                  </a:lnTo>
                  <a:lnTo>
                    <a:pt x="4825873" y="0"/>
                  </a:lnTo>
                  <a:lnTo>
                    <a:pt x="4810887" y="254"/>
                  </a:lnTo>
                  <a:lnTo>
                    <a:pt x="4762500" y="5207"/>
                  </a:lnTo>
                  <a:lnTo>
                    <a:pt x="4710049" y="15875"/>
                  </a:lnTo>
                  <a:lnTo>
                    <a:pt x="4655439" y="32004"/>
                  </a:lnTo>
                  <a:lnTo>
                    <a:pt x="4618482" y="45720"/>
                  </a:lnTo>
                  <a:lnTo>
                    <a:pt x="4582033" y="61595"/>
                  </a:lnTo>
                  <a:lnTo>
                    <a:pt x="4546600" y="79629"/>
                  </a:lnTo>
                  <a:lnTo>
                    <a:pt x="4512564" y="99822"/>
                  </a:lnTo>
                  <a:lnTo>
                    <a:pt x="4480560" y="122174"/>
                  </a:lnTo>
                  <a:lnTo>
                    <a:pt x="4451096" y="146431"/>
                  </a:lnTo>
                  <a:lnTo>
                    <a:pt x="4412869" y="186690"/>
                  </a:lnTo>
                  <a:lnTo>
                    <a:pt x="4383786" y="231140"/>
                  </a:lnTo>
                  <a:lnTo>
                    <a:pt x="4365752" y="279654"/>
                  </a:lnTo>
                  <a:lnTo>
                    <a:pt x="4359935" y="331343"/>
                  </a:lnTo>
                  <a:lnTo>
                    <a:pt x="4359910" y="332867"/>
                  </a:lnTo>
                  <a:lnTo>
                    <a:pt x="4360164" y="350901"/>
                  </a:lnTo>
                  <a:lnTo>
                    <a:pt x="4363847" y="390017"/>
                  </a:lnTo>
                  <a:lnTo>
                    <a:pt x="4371340" y="431673"/>
                  </a:lnTo>
                  <a:lnTo>
                    <a:pt x="4382262" y="475234"/>
                  </a:lnTo>
                  <a:lnTo>
                    <a:pt x="4396486" y="520827"/>
                  </a:lnTo>
                  <a:lnTo>
                    <a:pt x="4413504" y="568325"/>
                  </a:lnTo>
                  <a:lnTo>
                    <a:pt x="4433189" y="617347"/>
                  </a:lnTo>
                  <a:lnTo>
                    <a:pt x="4467225" y="693674"/>
                  </a:lnTo>
                  <a:lnTo>
                    <a:pt x="4492371" y="745998"/>
                  </a:lnTo>
                  <a:lnTo>
                    <a:pt x="4519041" y="799465"/>
                  </a:lnTo>
                  <a:lnTo>
                    <a:pt x="4547108" y="853821"/>
                  </a:lnTo>
                  <a:lnTo>
                    <a:pt x="4576445" y="908812"/>
                  </a:lnTo>
                  <a:lnTo>
                    <a:pt x="4606544" y="964311"/>
                  </a:lnTo>
                  <a:lnTo>
                    <a:pt x="4668012" y="1076210"/>
                  </a:lnTo>
                  <a:lnTo>
                    <a:pt x="4679188" y="1070089"/>
                  </a:lnTo>
                  <a:lnTo>
                    <a:pt x="4617720" y="958215"/>
                  </a:lnTo>
                  <a:lnTo>
                    <a:pt x="4587621" y="902716"/>
                  </a:lnTo>
                  <a:lnTo>
                    <a:pt x="4558411" y="847852"/>
                  </a:lnTo>
                  <a:lnTo>
                    <a:pt x="4530344" y="793623"/>
                  </a:lnTo>
                  <a:lnTo>
                    <a:pt x="4503674" y="740410"/>
                  </a:lnTo>
                  <a:lnTo>
                    <a:pt x="4478655" y="688213"/>
                  </a:lnTo>
                  <a:lnTo>
                    <a:pt x="4455541" y="637286"/>
                  </a:lnTo>
                  <a:lnTo>
                    <a:pt x="4434840" y="587756"/>
                  </a:lnTo>
                  <a:lnTo>
                    <a:pt x="4416552" y="539877"/>
                  </a:lnTo>
                  <a:lnTo>
                    <a:pt x="4401058" y="493903"/>
                  </a:lnTo>
                  <a:lnTo>
                    <a:pt x="4388739" y="449961"/>
                  </a:lnTo>
                  <a:lnTo>
                    <a:pt x="4379595" y="408178"/>
                  </a:lnTo>
                  <a:lnTo>
                    <a:pt x="4374134" y="368681"/>
                  </a:lnTo>
                  <a:lnTo>
                    <a:pt x="4372610" y="332867"/>
                  </a:lnTo>
                  <a:lnTo>
                    <a:pt x="4372635" y="331343"/>
                  </a:lnTo>
                  <a:lnTo>
                    <a:pt x="4378198" y="282067"/>
                  </a:lnTo>
                  <a:lnTo>
                    <a:pt x="4395216" y="236474"/>
                  </a:lnTo>
                  <a:lnTo>
                    <a:pt x="4423029" y="194310"/>
                  </a:lnTo>
                  <a:lnTo>
                    <a:pt x="4459732" y="155575"/>
                  </a:lnTo>
                  <a:lnTo>
                    <a:pt x="4503674" y="121031"/>
                  </a:lnTo>
                  <a:lnTo>
                    <a:pt x="4553077" y="90551"/>
                  </a:lnTo>
                  <a:lnTo>
                    <a:pt x="4587875" y="72898"/>
                  </a:lnTo>
                  <a:lnTo>
                    <a:pt x="4623562" y="57277"/>
                  </a:lnTo>
                  <a:lnTo>
                    <a:pt x="4659630" y="43942"/>
                  </a:lnTo>
                  <a:lnTo>
                    <a:pt x="4713351" y="28194"/>
                  </a:lnTo>
                  <a:lnTo>
                    <a:pt x="4764786" y="17780"/>
                  </a:lnTo>
                  <a:lnTo>
                    <a:pt x="4811776" y="12954"/>
                  </a:lnTo>
                  <a:lnTo>
                    <a:pt x="4826127" y="12700"/>
                  </a:lnTo>
                  <a:lnTo>
                    <a:pt x="4840478" y="12954"/>
                  </a:lnTo>
                  <a:lnTo>
                    <a:pt x="4886960" y="17907"/>
                  </a:lnTo>
                  <a:lnTo>
                    <a:pt x="4937379" y="28194"/>
                  </a:lnTo>
                  <a:lnTo>
                    <a:pt x="4989957" y="44069"/>
                  </a:lnTo>
                  <a:lnTo>
                    <a:pt x="5060442" y="73152"/>
                  </a:lnTo>
                  <a:lnTo>
                    <a:pt x="5094605" y="90805"/>
                  </a:lnTo>
                  <a:lnTo>
                    <a:pt x="5127371" y="110617"/>
                  </a:lnTo>
                  <a:lnTo>
                    <a:pt x="5172964" y="143891"/>
                  </a:lnTo>
                  <a:lnTo>
                    <a:pt x="5212588" y="181229"/>
                  </a:lnTo>
                  <a:lnTo>
                    <a:pt x="5244719" y="222504"/>
                  </a:lnTo>
                  <a:lnTo>
                    <a:pt x="5267706" y="267335"/>
                  </a:lnTo>
                  <a:lnTo>
                    <a:pt x="5280025" y="315468"/>
                  </a:lnTo>
                  <a:lnTo>
                    <a:pt x="5283428" y="370205"/>
                  </a:lnTo>
                  <a:lnTo>
                    <a:pt x="5282958" y="388112"/>
                  </a:lnTo>
                  <a:lnTo>
                    <a:pt x="5279136" y="429514"/>
                  </a:lnTo>
                  <a:lnTo>
                    <a:pt x="5272278" y="472313"/>
                  </a:lnTo>
                  <a:lnTo>
                    <a:pt x="5262499" y="517398"/>
                  </a:lnTo>
                  <a:lnTo>
                    <a:pt x="5250180" y="564261"/>
                  </a:lnTo>
                  <a:lnTo>
                    <a:pt x="5227193" y="637794"/>
                  </a:lnTo>
                  <a:lnTo>
                    <a:pt x="5209286" y="688848"/>
                  </a:lnTo>
                  <a:lnTo>
                    <a:pt x="5189601" y="740918"/>
                  </a:lnTo>
                  <a:lnTo>
                    <a:pt x="5168519" y="794258"/>
                  </a:lnTo>
                  <a:lnTo>
                    <a:pt x="5146167" y="848360"/>
                  </a:lnTo>
                  <a:lnTo>
                    <a:pt x="5122672" y="903351"/>
                  </a:lnTo>
                  <a:lnTo>
                    <a:pt x="5100231" y="954417"/>
                  </a:lnTo>
                  <a:lnTo>
                    <a:pt x="5047996" y="931291"/>
                  </a:lnTo>
                  <a:lnTo>
                    <a:pt x="5054600" y="1073150"/>
                  </a:lnTo>
                  <a:lnTo>
                    <a:pt x="5164201" y="982726"/>
                  </a:lnTo>
                  <a:lnTo>
                    <a:pt x="5138090" y="971169"/>
                  </a:lnTo>
                  <a:lnTo>
                    <a:pt x="5111877" y="959573"/>
                  </a:lnTo>
                  <a:lnTo>
                    <a:pt x="5134356" y="908304"/>
                  </a:lnTo>
                  <a:lnTo>
                    <a:pt x="5157851" y="853313"/>
                  </a:lnTo>
                  <a:lnTo>
                    <a:pt x="5180330" y="798830"/>
                  </a:lnTo>
                  <a:lnTo>
                    <a:pt x="5201539" y="745490"/>
                  </a:lnTo>
                  <a:lnTo>
                    <a:pt x="5221351" y="693039"/>
                  </a:lnTo>
                  <a:lnTo>
                    <a:pt x="5239258" y="641731"/>
                  </a:lnTo>
                  <a:lnTo>
                    <a:pt x="5255260" y="591947"/>
                  </a:lnTo>
                  <a:lnTo>
                    <a:pt x="5268976" y="543687"/>
                  </a:lnTo>
                  <a:lnTo>
                    <a:pt x="5280279" y="497078"/>
                  </a:lnTo>
                  <a:lnTo>
                    <a:pt x="5288648" y="452501"/>
                  </a:lnTo>
                  <a:lnTo>
                    <a:pt x="5293995" y="409829"/>
                  </a:lnTo>
                  <a:lnTo>
                    <a:pt x="5296116" y="370205"/>
                  </a:lnTo>
                  <a:lnTo>
                    <a:pt x="5296141" y="3686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39901" y="5410201"/>
              <a:ext cx="506928" cy="45957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0" y="5803899"/>
              <a:ext cx="8382000" cy="127000"/>
            </a:xfrm>
            <a:custGeom>
              <a:avLst/>
              <a:gdLst/>
              <a:ahLst/>
              <a:cxnLst/>
              <a:rect l="l" t="t" r="r" b="b"/>
              <a:pathLst>
                <a:path w="8382000" h="127000">
                  <a:moveTo>
                    <a:pt x="457200" y="63500"/>
                  </a:moveTo>
                  <a:lnTo>
                    <a:pt x="444500" y="57150"/>
                  </a:lnTo>
                  <a:lnTo>
                    <a:pt x="330200" y="0"/>
                  </a:lnTo>
                  <a:lnTo>
                    <a:pt x="330200" y="57150"/>
                  </a:lnTo>
                  <a:lnTo>
                    <a:pt x="0" y="57150"/>
                  </a:lnTo>
                  <a:lnTo>
                    <a:pt x="0" y="69850"/>
                  </a:lnTo>
                  <a:lnTo>
                    <a:pt x="330200" y="69850"/>
                  </a:lnTo>
                  <a:lnTo>
                    <a:pt x="330200" y="127000"/>
                  </a:lnTo>
                  <a:lnTo>
                    <a:pt x="444500" y="69850"/>
                  </a:lnTo>
                  <a:lnTo>
                    <a:pt x="457200" y="63500"/>
                  </a:lnTo>
                  <a:close/>
                </a:path>
                <a:path w="8382000" h="127000">
                  <a:moveTo>
                    <a:pt x="8382000" y="63500"/>
                  </a:moveTo>
                  <a:lnTo>
                    <a:pt x="8369300" y="57150"/>
                  </a:lnTo>
                  <a:lnTo>
                    <a:pt x="8255000" y="0"/>
                  </a:lnTo>
                  <a:lnTo>
                    <a:pt x="8255000" y="57150"/>
                  </a:lnTo>
                  <a:lnTo>
                    <a:pt x="6400800" y="57150"/>
                  </a:lnTo>
                  <a:lnTo>
                    <a:pt x="6400800" y="69850"/>
                  </a:lnTo>
                  <a:lnTo>
                    <a:pt x="8255000" y="69850"/>
                  </a:lnTo>
                  <a:lnTo>
                    <a:pt x="8255000" y="127000"/>
                  </a:lnTo>
                  <a:lnTo>
                    <a:pt x="8369300" y="69850"/>
                  </a:lnTo>
                  <a:lnTo>
                    <a:pt x="8382000" y="63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593420" y="5295205"/>
            <a:ext cx="14351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50850" y="4114801"/>
            <a:ext cx="8699500" cy="2139950"/>
            <a:chOff x="450850" y="4114801"/>
            <a:chExt cx="8699500" cy="2139950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21642" y="5410201"/>
              <a:ext cx="506928" cy="45957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89250" y="5410201"/>
              <a:ext cx="839754" cy="45957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34387" y="5410201"/>
              <a:ext cx="294617" cy="45957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57200" y="5486400"/>
              <a:ext cx="8610600" cy="762000"/>
            </a:xfrm>
            <a:custGeom>
              <a:avLst/>
              <a:gdLst/>
              <a:ahLst/>
              <a:cxnLst/>
              <a:rect l="l" t="t" r="r" b="b"/>
              <a:pathLst>
                <a:path w="8610600" h="762000">
                  <a:moveTo>
                    <a:pt x="76200" y="381000"/>
                  </a:moveTo>
                  <a:lnTo>
                    <a:pt x="80189" y="331559"/>
                  </a:lnTo>
                  <a:lnTo>
                    <a:pt x="91738" y="284658"/>
                  </a:lnTo>
                  <a:lnTo>
                    <a:pt x="110220" y="240925"/>
                  </a:lnTo>
                  <a:lnTo>
                    <a:pt x="135008" y="200988"/>
                  </a:lnTo>
                  <a:lnTo>
                    <a:pt x="165473" y="165473"/>
                  </a:lnTo>
                  <a:lnTo>
                    <a:pt x="200988" y="135008"/>
                  </a:lnTo>
                  <a:lnTo>
                    <a:pt x="240925" y="110220"/>
                  </a:lnTo>
                  <a:lnTo>
                    <a:pt x="284658" y="91738"/>
                  </a:lnTo>
                  <a:lnTo>
                    <a:pt x="331559" y="80189"/>
                  </a:lnTo>
                  <a:lnTo>
                    <a:pt x="381000" y="76200"/>
                  </a:lnTo>
                  <a:lnTo>
                    <a:pt x="430440" y="80189"/>
                  </a:lnTo>
                  <a:lnTo>
                    <a:pt x="477341" y="91738"/>
                  </a:lnTo>
                  <a:lnTo>
                    <a:pt x="521074" y="110220"/>
                  </a:lnTo>
                  <a:lnTo>
                    <a:pt x="561011" y="135008"/>
                  </a:lnTo>
                  <a:lnTo>
                    <a:pt x="596526" y="165473"/>
                  </a:lnTo>
                  <a:lnTo>
                    <a:pt x="626991" y="200988"/>
                  </a:lnTo>
                  <a:lnTo>
                    <a:pt x="651779" y="240925"/>
                  </a:lnTo>
                  <a:lnTo>
                    <a:pt x="670261" y="284658"/>
                  </a:lnTo>
                  <a:lnTo>
                    <a:pt x="681810" y="331559"/>
                  </a:lnTo>
                  <a:lnTo>
                    <a:pt x="685800" y="381000"/>
                  </a:lnTo>
                  <a:lnTo>
                    <a:pt x="681810" y="430440"/>
                  </a:lnTo>
                  <a:lnTo>
                    <a:pt x="670261" y="477341"/>
                  </a:lnTo>
                  <a:lnTo>
                    <a:pt x="651779" y="521074"/>
                  </a:lnTo>
                  <a:lnTo>
                    <a:pt x="626991" y="561011"/>
                  </a:lnTo>
                  <a:lnTo>
                    <a:pt x="596526" y="596526"/>
                  </a:lnTo>
                  <a:lnTo>
                    <a:pt x="561011" y="626991"/>
                  </a:lnTo>
                  <a:lnTo>
                    <a:pt x="521074" y="651779"/>
                  </a:lnTo>
                  <a:lnTo>
                    <a:pt x="477341" y="670261"/>
                  </a:lnTo>
                  <a:lnTo>
                    <a:pt x="430440" y="681810"/>
                  </a:lnTo>
                  <a:lnTo>
                    <a:pt x="381000" y="685800"/>
                  </a:lnTo>
                  <a:lnTo>
                    <a:pt x="331559" y="681810"/>
                  </a:lnTo>
                  <a:lnTo>
                    <a:pt x="284658" y="670261"/>
                  </a:lnTo>
                  <a:lnTo>
                    <a:pt x="240925" y="651779"/>
                  </a:lnTo>
                  <a:lnTo>
                    <a:pt x="200988" y="626991"/>
                  </a:lnTo>
                  <a:lnTo>
                    <a:pt x="165473" y="596526"/>
                  </a:lnTo>
                  <a:lnTo>
                    <a:pt x="135008" y="561011"/>
                  </a:lnTo>
                  <a:lnTo>
                    <a:pt x="110220" y="521074"/>
                  </a:lnTo>
                  <a:lnTo>
                    <a:pt x="91738" y="477341"/>
                  </a:lnTo>
                  <a:lnTo>
                    <a:pt x="80189" y="430440"/>
                  </a:lnTo>
                  <a:lnTo>
                    <a:pt x="76200" y="381000"/>
                  </a:lnTo>
                  <a:close/>
                </a:path>
                <a:path w="8610600" h="762000">
                  <a:moveTo>
                    <a:pt x="0" y="381000"/>
                  </a:moveTo>
                  <a:lnTo>
                    <a:pt x="2968" y="333207"/>
                  </a:lnTo>
                  <a:lnTo>
                    <a:pt x="11635" y="287185"/>
                  </a:lnTo>
                  <a:lnTo>
                    <a:pt x="25644" y="243293"/>
                  </a:lnTo>
                  <a:lnTo>
                    <a:pt x="44638" y="201887"/>
                  </a:lnTo>
                  <a:lnTo>
                    <a:pt x="68260" y="163323"/>
                  </a:lnTo>
                  <a:lnTo>
                    <a:pt x="96153" y="127960"/>
                  </a:lnTo>
                  <a:lnTo>
                    <a:pt x="127960" y="96153"/>
                  </a:lnTo>
                  <a:lnTo>
                    <a:pt x="163323" y="68260"/>
                  </a:lnTo>
                  <a:lnTo>
                    <a:pt x="201887" y="44638"/>
                  </a:lnTo>
                  <a:lnTo>
                    <a:pt x="243293" y="25644"/>
                  </a:lnTo>
                  <a:lnTo>
                    <a:pt x="287185" y="11635"/>
                  </a:lnTo>
                  <a:lnTo>
                    <a:pt x="333207" y="2968"/>
                  </a:lnTo>
                  <a:lnTo>
                    <a:pt x="381000" y="0"/>
                  </a:lnTo>
                  <a:lnTo>
                    <a:pt x="428792" y="2968"/>
                  </a:lnTo>
                  <a:lnTo>
                    <a:pt x="474814" y="11635"/>
                  </a:lnTo>
                  <a:lnTo>
                    <a:pt x="518706" y="25644"/>
                  </a:lnTo>
                  <a:lnTo>
                    <a:pt x="560112" y="44638"/>
                  </a:lnTo>
                  <a:lnTo>
                    <a:pt x="598676" y="68260"/>
                  </a:lnTo>
                  <a:lnTo>
                    <a:pt x="634039" y="96153"/>
                  </a:lnTo>
                  <a:lnTo>
                    <a:pt x="665846" y="127960"/>
                  </a:lnTo>
                  <a:lnTo>
                    <a:pt x="693739" y="163323"/>
                  </a:lnTo>
                  <a:lnTo>
                    <a:pt x="717361" y="201887"/>
                  </a:lnTo>
                  <a:lnTo>
                    <a:pt x="736355" y="243293"/>
                  </a:lnTo>
                  <a:lnTo>
                    <a:pt x="750364" y="287185"/>
                  </a:lnTo>
                  <a:lnTo>
                    <a:pt x="759031" y="333207"/>
                  </a:lnTo>
                  <a:lnTo>
                    <a:pt x="762000" y="381000"/>
                  </a:lnTo>
                  <a:lnTo>
                    <a:pt x="759031" y="428792"/>
                  </a:lnTo>
                  <a:lnTo>
                    <a:pt x="750364" y="474814"/>
                  </a:lnTo>
                  <a:lnTo>
                    <a:pt x="736355" y="518706"/>
                  </a:lnTo>
                  <a:lnTo>
                    <a:pt x="717361" y="560112"/>
                  </a:lnTo>
                  <a:lnTo>
                    <a:pt x="693739" y="598676"/>
                  </a:lnTo>
                  <a:lnTo>
                    <a:pt x="665846" y="634039"/>
                  </a:lnTo>
                  <a:lnTo>
                    <a:pt x="634039" y="665846"/>
                  </a:lnTo>
                  <a:lnTo>
                    <a:pt x="598676" y="693739"/>
                  </a:lnTo>
                  <a:lnTo>
                    <a:pt x="560112" y="717361"/>
                  </a:lnTo>
                  <a:lnTo>
                    <a:pt x="518706" y="736355"/>
                  </a:lnTo>
                  <a:lnTo>
                    <a:pt x="474814" y="750364"/>
                  </a:lnTo>
                  <a:lnTo>
                    <a:pt x="428792" y="759031"/>
                  </a:lnTo>
                  <a:lnTo>
                    <a:pt x="381000" y="762000"/>
                  </a:lnTo>
                  <a:lnTo>
                    <a:pt x="333207" y="759031"/>
                  </a:lnTo>
                  <a:lnTo>
                    <a:pt x="287185" y="750364"/>
                  </a:lnTo>
                  <a:lnTo>
                    <a:pt x="243293" y="736355"/>
                  </a:lnTo>
                  <a:lnTo>
                    <a:pt x="201887" y="717361"/>
                  </a:lnTo>
                  <a:lnTo>
                    <a:pt x="163323" y="693739"/>
                  </a:lnTo>
                  <a:lnTo>
                    <a:pt x="127960" y="665846"/>
                  </a:lnTo>
                  <a:lnTo>
                    <a:pt x="96153" y="634039"/>
                  </a:lnTo>
                  <a:lnTo>
                    <a:pt x="68260" y="598676"/>
                  </a:lnTo>
                  <a:lnTo>
                    <a:pt x="44638" y="560112"/>
                  </a:lnTo>
                  <a:lnTo>
                    <a:pt x="25644" y="518706"/>
                  </a:lnTo>
                  <a:lnTo>
                    <a:pt x="11635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  <a:path w="8610600" h="762000">
                  <a:moveTo>
                    <a:pt x="5334000" y="381000"/>
                  </a:moveTo>
                  <a:lnTo>
                    <a:pt x="5337990" y="331559"/>
                  </a:lnTo>
                  <a:lnTo>
                    <a:pt x="5349544" y="284658"/>
                  </a:lnTo>
                  <a:lnTo>
                    <a:pt x="5368032" y="240925"/>
                  </a:lnTo>
                  <a:lnTo>
                    <a:pt x="5392826" y="200988"/>
                  </a:lnTo>
                  <a:lnTo>
                    <a:pt x="5423296" y="165473"/>
                  </a:lnTo>
                  <a:lnTo>
                    <a:pt x="5458815" y="135008"/>
                  </a:lnTo>
                  <a:lnTo>
                    <a:pt x="5498753" y="110220"/>
                  </a:lnTo>
                  <a:lnTo>
                    <a:pt x="5542483" y="91738"/>
                  </a:lnTo>
                  <a:lnTo>
                    <a:pt x="5589374" y="80189"/>
                  </a:lnTo>
                  <a:lnTo>
                    <a:pt x="5638800" y="76200"/>
                  </a:lnTo>
                  <a:lnTo>
                    <a:pt x="5688225" y="80189"/>
                  </a:lnTo>
                  <a:lnTo>
                    <a:pt x="5735116" y="91738"/>
                  </a:lnTo>
                  <a:lnTo>
                    <a:pt x="5778846" y="110220"/>
                  </a:lnTo>
                  <a:lnTo>
                    <a:pt x="5818784" y="135008"/>
                  </a:lnTo>
                  <a:lnTo>
                    <a:pt x="5854303" y="165473"/>
                  </a:lnTo>
                  <a:lnTo>
                    <a:pt x="5884773" y="200988"/>
                  </a:lnTo>
                  <a:lnTo>
                    <a:pt x="5909567" y="240925"/>
                  </a:lnTo>
                  <a:lnTo>
                    <a:pt x="5928055" y="284658"/>
                  </a:lnTo>
                  <a:lnTo>
                    <a:pt x="5939609" y="331559"/>
                  </a:lnTo>
                  <a:lnTo>
                    <a:pt x="5943600" y="381000"/>
                  </a:lnTo>
                  <a:lnTo>
                    <a:pt x="5939609" y="430440"/>
                  </a:lnTo>
                  <a:lnTo>
                    <a:pt x="5928055" y="477341"/>
                  </a:lnTo>
                  <a:lnTo>
                    <a:pt x="5909567" y="521074"/>
                  </a:lnTo>
                  <a:lnTo>
                    <a:pt x="5884773" y="561011"/>
                  </a:lnTo>
                  <a:lnTo>
                    <a:pt x="5854303" y="596526"/>
                  </a:lnTo>
                  <a:lnTo>
                    <a:pt x="5818784" y="626991"/>
                  </a:lnTo>
                  <a:lnTo>
                    <a:pt x="5778846" y="651779"/>
                  </a:lnTo>
                  <a:lnTo>
                    <a:pt x="5735116" y="670261"/>
                  </a:lnTo>
                  <a:lnTo>
                    <a:pt x="5688225" y="681810"/>
                  </a:lnTo>
                  <a:lnTo>
                    <a:pt x="5638800" y="685800"/>
                  </a:lnTo>
                  <a:lnTo>
                    <a:pt x="5589374" y="681810"/>
                  </a:lnTo>
                  <a:lnTo>
                    <a:pt x="5542483" y="670261"/>
                  </a:lnTo>
                  <a:lnTo>
                    <a:pt x="5498753" y="651779"/>
                  </a:lnTo>
                  <a:lnTo>
                    <a:pt x="5458815" y="626991"/>
                  </a:lnTo>
                  <a:lnTo>
                    <a:pt x="5423296" y="596526"/>
                  </a:lnTo>
                  <a:lnTo>
                    <a:pt x="5392826" y="561011"/>
                  </a:lnTo>
                  <a:lnTo>
                    <a:pt x="5368032" y="521074"/>
                  </a:lnTo>
                  <a:lnTo>
                    <a:pt x="5349544" y="477341"/>
                  </a:lnTo>
                  <a:lnTo>
                    <a:pt x="5337990" y="430440"/>
                  </a:lnTo>
                  <a:lnTo>
                    <a:pt x="5334000" y="381000"/>
                  </a:lnTo>
                  <a:close/>
                </a:path>
                <a:path w="8610600" h="762000">
                  <a:moveTo>
                    <a:pt x="8001000" y="381000"/>
                  </a:moveTo>
                  <a:lnTo>
                    <a:pt x="8004990" y="331559"/>
                  </a:lnTo>
                  <a:lnTo>
                    <a:pt x="8016544" y="284658"/>
                  </a:lnTo>
                  <a:lnTo>
                    <a:pt x="8035032" y="240925"/>
                  </a:lnTo>
                  <a:lnTo>
                    <a:pt x="8059826" y="200988"/>
                  </a:lnTo>
                  <a:lnTo>
                    <a:pt x="8090296" y="165473"/>
                  </a:lnTo>
                  <a:lnTo>
                    <a:pt x="8125815" y="135008"/>
                  </a:lnTo>
                  <a:lnTo>
                    <a:pt x="8165753" y="110220"/>
                  </a:lnTo>
                  <a:lnTo>
                    <a:pt x="8209483" y="91738"/>
                  </a:lnTo>
                  <a:lnTo>
                    <a:pt x="8256374" y="80189"/>
                  </a:lnTo>
                  <a:lnTo>
                    <a:pt x="8305800" y="76200"/>
                  </a:lnTo>
                  <a:lnTo>
                    <a:pt x="8355225" y="80189"/>
                  </a:lnTo>
                  <a:lnTo>
                    <a:pt x="8402116" y="91738"/>
                  </a:lnTo>
                  <a:lnTo>
                    <a:pt x="8445846" y="110220"/>
                  </a:lnTo>
                  <a:lnTo>
                    <a:pt x="8485784" y="135008"/>
                  </a:lnTo>
                  <a:lnTo>
                    <a:pt x="8521303" y="165473"/>
                  </a:lnTo>
                  <a:lnTo>
                    <a:pt x="8551773" y="200988"/>
                  </a:lnTo>
                  <a:lnTo>
                    <a:pt x="8576567" y="240925"/>
                  </a:lnTo>
                  <a:lnTo>
                    <a:pt x="8595055" y="284658"/>
                  </a:lnTo>
                  <a:lnTo>
                    <a:pt x="8606609" y="331559"/>
                  </a:lnTo>
                  <a:lnTo>
                    <a:pt x="8610600" y="381000"/>
                  </a:lnTo>
                  <a:lnTo>
                    <a:pt x="8606609" y="430440"/>
                  </a:lnTo>
                  <a:lnTo>
                    <a:pt x="8595055" y="477341"/>
                  </a:lnTo>
                  <a:lnTo>
                    <a:pt x="8576567" y="521074"/>
                  </a:lnTo>
                  <a:lnTo>
                    <a:pt x="8551773" y="561011"/>
                  </a:lnTo>
                  <a:lnTo>
                    <a:pt x="8521303" y="596526"/>
                  </a:lnTo>
                  <a:lnTo>
                    <a:pt x="8485784" y="626991"/>
                  </a:lnTo>
                  <a:lnTo>
                    <a:pt x="8445846" y="651779"/>
                  </a:lnTo>
                  <a:lnTo>
                    <a:pt x="8402116" y="670261"/>
                  </a:lnTo>
                  <a:lnTo>
                    <a:pt x="8355225" y="681810"/>
                  </a:lnTo>
                  <a:lnTo>
                    <a:pt x="8305800" y="685800"/>
                  </a:lnTo>
                  <a:lnTo>
                    <a:pt x="8256374" y="681810"/>
                  </a:lnTo>
                  <a:lnTo>
                    <a:pt x="8209483" y="670261"/>
                  </a:lnTo>
                  <a:lnTo>
                    <a:pt x="8165753" y="651779"/>
                  </a:lnTo>
                  <a:lnTo>
                    <a:pt x="8125815" y="626991"/>
                  </a:lnTo>
                  <a:lnTo>
                    <a:pt x="8090296" y="596526"/>
                  </a:lnTo>
                  <a:lnTo>
                    <a:pt x="8059826" y="561011"/>
                  </a:lnTo>
                  <a:lnTo>
                    <a:pt x="8035032" y="521074"/>
                  </a:lnTo>
                  <a:lnTo>
                    <a:pt x="8016544" y="477341"/>
                  </a:lnTo>
                  <a:lnTo>
                    <a:pt x="8004990" y="430440"/>
                  </a:lnTo>
                  <a:lnTo>
                    <a:pt x="8001000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382000" y="5486400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0" y="381000"/>
                  </a:moveTo>
                  <a:lnTo>
                    <a:pt x="2968" y="333207"/>
                  </a:lnTo>
                  <a:lnTo>
                    <a:pt x="11634" y="287185"/>
                  </a:lnTo>
                  <a:lnTo>
                    <a:pt x="25643" y="243293"/>
                  </a:lnTo>
                  <a:lnTo>
                    <a:pt x="44636" y="201887"/>
                  </a:lnTo>
                  <a:lnTo>
                    <a:pt x="68257" y="163323"/>
                  </a:lnTo>
                  <a:lnTo>
                    <a:pt x="96149" y="127960"/>
                  </a:lnTo>
                  <a:lnTo>
                    <a:pt x="127955" y="96153"/>
                  </a:lnTo>
                  <a:lnTo>
                    <a:pt x="163318" y="68260"/>
                  </a:lnTo>
                  <a:lnTo>
                    <a:pt x="201881" y="44638"/>
                  </a:lnTo>
                  <a:lnTo>
                    <a:pt x="243288" y="25644"/>
                  </a:lnTo>
                  <a:lnTo>
                    <a:pt x="287181" y="11635"/>
                  </a:lnTo>
                  <a:lnTo>
                    <a:pt x="333204" y="2968"/>
                  </a:lnTo>
                  <a:lnTo>
                    <a:pt x="381000" y="0"/>
                  </a:lnTo>
                  <a:lnTo>
                    <a:pt x="428795" y="2968"/>
                  </a:lnTo>
                  <a:lnTo>
                    <a:pt x="474818" y="11635"/>
                  </a:lnTo>
                  <a:lnTo>
                    <a:pt x="518711" y="25644"/>
                  </a:lnTo>
                  <a:lnTo>
                    <a:pt x="560118" y="44638"/>
                  </a:lnTo>
                  <a:lnTo>
                    <a:pt x="598681" y="68260"/>
                  </a:lnTo>
                  <a:lnTo>
                    <a:pt x="634044" y="96153"/>
                  </a:lnTo>
                  <a:lnTo>
                    <a:pt x="665850" y="127960"/>
                  </a:lnTo>
                  <a:lnTo>
                    <a:pt x="693742" y="163323"/>
                  </a:lnTo>
                  <a:lnTo>
                    <a:pt x="717363" y="201887"/>
                  </a:lnTo>
                  <a:lnTo>
                    <a:pt x="736356" y="243293"/>
                  </a:lnTo>
                  <a:lnTo>
                    <a:pt x="750365" y="287185"/>
                  </a:lnTo>
                  <a:lnTo>
                    <a:pt x="759031" y="333207"/>
                  </a:lnTo>
                  <a:lnTo>
                    <a:pt x="762000" y="381000"/>
                  </a:lnTo>
                  <a:lnTo>
                    <a:pt x="759031" y="428792"/>
                  </a:lnTo>
                  <a:lnTo>
                    <a:pt x="750365" y="474814"/>
                  </a:lnTo>
                  <a:lnTo>
                    <a:pt x="736356" y="518706"/>
                  </a:lnTo>
                  <a:lnTo>
                    <a:pt x="717363" y="560112"/>
                  </a:lnTo>
                  <a:lnTo>
                    <a:pt x="693742" y="598676"/>
                  </a:lnTo>
                  <a:lnTo>
                    <a:pt x="665850" y="634039"/>
                  </a:lnTo>
                  <a:lnTo>
                    <a:pt x="634044" y="665846"/>
                  </a:lnTo>
                  <a:lnTo>
                    <a:pt x="598681" y="693739"/>
                  </a:lnTo>
                  <a:lnTo>
                    <a:pt x="560118" y="717361"/>
                  </a:lnTo>
                  <a:lnTo>
                    <a:pt x="518711" y="736355"/>
                  </a:lnTo>
                  <a:lnTo>
                    <a:pt x="474818" y="750364"/>
                  </a:lnTo>
                  <a:lnTo>
                    <a:pt x="428795" y="759031"/>
                  </a:lnTo>
                  <a:lnTo>
                    <a:pt x="381000" y="762000"/>
                  </a:lnTo>
                  <a:lnTo>
                    <a:pt x="333204" y="759031"/>
                  </a:lnTo>
                  <a:lnTo>
                    <a:pt x="287181" y="750364"/>
                  </a:lnTo>
                  <a:lnTo>
                    <a:pt x="243288" y="736355"/>
                  </a:lnTo>
                  <a:lnTo>
                    <a:pt x="201881" y="717361"/>
                  </a:lnTo>
                  <a:lnTo>
                    <a:pt x="163318" y="693739"/>
                  </a:lnTo>
                  <a:lnTo>
                    <a:pt x="127955" y="665846"/>
                  </a:lnTo>
                  <a:lnTo>
                    <a:pt x="96149" y="634039"/>
                  </a:lnTo>
                  <a:lnTo>
                    <a:pt x="68257" y="598676"/>
                  </a:lnTo>
                  <a:lnTo>
                    <a:pt x="44636" y="560112"/>
                  </a:lnTo>
                  <a:lnTo>
                    <a:pt x="25643" y="518706"/>
                  </a:lnTo>
                  <a:lnTo>
                    <a:pt x="11634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15186" y="4114801"/>
              <a:ext cx="506518" cy="45957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82630" y="4114801"/>
              <a:ext cx="802105" cy="459577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2671882" y="3999805"/>
            <a:ext cx="37147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0" dirty="0">
                <a:latin typeface="Times New Roman"/>
                <a:cs typeface="Times New Roman"/>
              </a:rPr>
              <a:t>a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027115" y="3999805"/>
            <a:ext cx="26162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650987" y="4114801"/>
            <a:ext cx="3509010" cy="1755139"/>
            <a:chOff x="4650987" y="4114801"/>
            <a:chExt cx="3509010" cy="1755139"/>
          </a:xfrm>
        </p:grpSpPr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50987" y="5410201"/>
              <a:ext cx="852821" cy="45957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08563" y="5410201"/>
              <a:ext cx="295244" cy="45957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94088" y="4114801"/>
              <a:ext cx="852821" cy="45957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51664" y="4114801"/>
              <a:ext cx="295244" cy="45957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97670" y="5410201"/>
              <a:ext cx="482725" cy="45957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385361" y="5410201"/>
              <a:ext cx="774337" cy="459577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588918" y="5498310"/>
            <a:ext cx="48450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3600" i="1" spc="-50" dirty="0">
                <a:latin typeface="Times New Roman"/>
                <a:cs typeface="Times New Roman"/>
              </a:rPr>
              <a:t>q</a:t>
            </a:r>
            <a:r>
              <a:rPr sz="4500" spc="-75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287776" y="5293960"/>
            <a:ext cx="1320800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615315" algn="l"/>
              </a:tabLst>
            </a:pPr>
            <a:r>
              <a:rPr sz="5400" i="1" spc="-442" baseline="-25462" dirty="0">
                <a:latin typeface="Times New Roman"/>
                <a:cs typeface="Times New Roman"/>
              </a:rPr>
              <a:t>q</a:t>
            </a:r>
            <a:r>
              <a:rPr sz="4500" spc="15" baseline="-47222" dirty="0">
                <a:latin typeface="Times New Roman"/>
                <a:cs typeface="Times New Roman"/>
              </a:rPr>
              <a:t>1</a:t>
            </a:r>
            <a:r>
              <a:rPr sz="4500" baseline="-47222" dirty="0">
                <a:latin typeface="Times New Roman"/>
                <a:cs typeface="Times New Roman"/>
              </a:rPr>
              <a:t>	</a:t>
            </a:r>
            <a:r>
              <a:rPr sz="3600" i="1" spc="-110" dirty="0">
                <a:latin typeface="Times New Roman"/>
                <a:cs typeface="Times New Roman"/>
              </a:rPr>
              <a:t>b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821209" y="5498194"/>
            <a:ext cx="48577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600" i="1" spc="-40" dirty="0">
                <a:latin typeface="Times New Roman"/>
                <a:cs typeface="Times New Roman"/>
              </a:rPr>
              <a:t>q</a:t>
            </a:r>
            <a:r>
              <a:rPr sz="4500" spc="-60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494510" y="5491960"/>
            <a:ext cx="48450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3600" i="1" spc="-50" dirty="0">
                <a:latin typeface="Times New Roman"/>
                <a:cs typeface="Times New Roman"/>
              </a:rPr>
              <a:t>q</a:t>
            </a:r>
            <a:r>
              <a:rPr sz="4500" spc="-75" baseline="-16666" dirty="0">
                <a:latin typeface="Times New Roman"/>
                <a:cs typeface="Times New Roman"/>
              </a:rPr>
              <a:t>3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334056" y="3999805"/>
            <a:ext cx="69215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10" dirty="0">
                <a:latin typeface="Times New Roman"/>
                <a:cs typeface="Times New Roman"/>
              </a:rPr>
              <a:t>b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851770" y="5295205"/>
            <a:ext cx="131508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066800" algn="l"/>
              </a:tabLst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r>
              <a:rPr sz="3600" dirty="0">
                <a:latin typeface="Times New Roman"/>
                <a:cs typeface="Times New Roman"/>
              </a:rPr>
              <a:t>	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828800"/>
            <a:ext cx="9150350" cy="5029200"/>
            <a:chOff x="0" y="1828800"/>
            <a:chExt cx="9150350" cy="5029200"/>
          </a:xfrm>
        </p:grpSpPr>
        <p:sp>
          <p:nvSpPr>
            <p:cNvPr id="3" name="object 3"/>
            <p:cNvSpPr/>
            <p:nvPr/>
          </p:nvSpPr>
          <p:spPr>
            <a:xfrm>
              <a:off x="3200400" y="55626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565649"/>
              <a:ext cx="8382000" cy="1365250"/>
            </a:xfrm>
            <a:custGeom>
              <a:avLst/>
              <a:gdLst/>
              <a:ahLst/>
              <a:cxnLst/>
              <a:rect l="l" t="t" r="r" b="b"/>
              <a:pathLst>
                <a:path w="8382000" h="1365250">
                  <a:moveTo>
                    <a:pt x="457200" y="1301750"/>
                  </a:moveTo>
                  <a:lnTo>
                    <a:pt x="444500" y="1295400"/>
                  </a:lnTo>
                  <a:lnTo>
                    <a:pt x="330200" y="1238250"/>
                  </a:lnTo>
                  <a:lnTo>
                    <a:pt x="330200" y="1295400"/>
                  </a:lnTo>
                  <a:lnTo>
                    <a:pt x="0" y="1295400"/>
                  </a:lnTo>
                  <a:lnTo>
                    <a:pt x="0" y="1308100"/>
                  </a:lnTo>
                  <a:lnTo>
                    <a:pt x="330200" y="1308100"/>
                  </a:lnTo>
                  <a:lnTo>
                    <a:pt x="330200" y="1365250"/>
                  </a:lnTo>
                  <a:lnTo>
                    <a:pt x="444500" y="1308100"/>
                  </a:lnTo>
                  <a:lnTo>
                    <a:pt x="457200" y="1301750"/>
                  </a:lnTo>
                  <a:close/>
                </a:path>
                <a:path w="8382000" h="1365250">
                  <a:moveTo>
                    <a:pt x="3200400" y="1301750"/>
                  </a:moveTo>
                  <a:lnTo>
                    <a:pt x="3187700" y="1295400"/>
                  </a:lnTo>
                  <a:lnTo>
                    <a:pt x="3073400" y="1238250"/>
                  </a:lnTo>
                  <a:lnTo>
                    <a:pt x="3073400" y="1295400"/>
                  </a:lnTo>
                  <a:lnTo>
                    <a:pt x="1219200" y="1295400"/>
                  </a:lnTo>
                  <a:lnTo>
                    <a:pt x="1219200" y="1308100"/>
                  </a:lnTo>
                  <a:lnTo>
                    <a:pt x="3073400" y="1308100"/>
                  </a:lnTo>
                  <a:lnTo>
                    <a:pt x="3073400" y="1365250"/>
                  </a:lnTo>
                  <a:lnTo>
                    <a:pt x="3187700" y="1308100"/>
                  </a:lnTo>
                  <a:lnTo>
                    <a:pt x="3200400" y="1301750"/>
                  </a:lnTo>
                  <a:close/>
                </a:path>
                <a:path w="8382000" h="1365250">
                  <a:moveTo>
                    <a:pt x="3924541" y="368681"/>
                  </a:moveTo>
                  <a:lnTo>
                    <a:pt x="3920871" y="313309"/>
                  </a:lnTo>
                  <a:lnTo>
                    <a:pt x="3907790" y="262255"/>
                  </a:lnTo>
                  <a:lnTo>
                    <a:pt x="3883533" y="215265"/>
                  </a:lnTo>
                  <a:lnTo>
                    <a:pt x="3850132" y="172466"/>
                  </a:lnTo>
                  <a:lnTo>
                    <a:pt x="3809111" y="133858"/>
                  </a:lnTo>
                  <a:lnTo>
                    <a:pt x="3778631" y="110617"/>
                  </a:lnTo>
                  <a:lnTo>
                    <a:pt x="3728847" y="79502"/>
                  </a:lnTo>
                  <a:lnTo>
                    <a:pt x="3694049" y="61468"/>
                  </a:lnTo>
                  <a:lnTo>
                    <a:pt x="3658362" y="45593"/>
                  </a:lnTo>
                  <a:lnTo>
                    <a:pt x="3622294" y="32004"/>
                  </a:lnTo>
                  <a:lnTo>
                    <a:pt x="3568700" y="15875"/>
                  </a:lnTo>
                  <a:lnTo>
                    <a:pt x="3555098" y="12700"/>
                  </a:lnTo>
                  <a:lnTo>
                    <a:pt x="3551301" y="11811"/>
                  </a:lnTo>
                  <a:lnTo>
                    <a:pt x="3500755" y="2921"/>
                  </a:lnTo>
                  <a:lnTo>
                    <a:pt x="3454273" y="0"/>
                  </a:lnTo>
                  <a:lnTo>
                    <a:pt x="3439287" y="254"/>
                  </a:lnTo>
                  <a:lnTo>
                    <a:pt x="3390900" y="5207"/>
                  </a:lnTo>
                  <a:lnTo>
                    <a:pt x="3338449" y="15875"/>
                  </a:lnTo>
                  <a:lnTo>
                    <a:pt x="3283839" y="32004"/>
                  </a:lnTo>
                  <a:lnTo>
                    <a:pt x="3246882" y="45720"/>
                  </a:lnTo>
                  <a:lnTo>
                    <a:pt x="3210433" y="61595"/>
                  </a:lnTo>
                  <a:lnTo>
                    <a:pt x="3175000" y="79629"/>
                  </a:lnTo>
                  <a:lnTo>
                    <a:pt x="3140964" y="99822"/>
                  </a:lnTo>
                  <a:lnTo>
                    <a:pt x="3108960" y="122174"/>
                  </a:lnTo>
                  <a:lnTo>
                    <a:pt x="3079496" y="146431"/>
                  </a:lnTo>
                  <a:lnTo>
                    <a:pt x="3041269" y="186690"/>
                  </a:lnTo>
                  <a:lnTo>
                    <a:pt x="3012186" y="231140"/>
                  </a:lnTo>
                  <a:lnTo>
                    <a:pt x="2994152" y="279654"/>
                  </a:lnTo>
                  <a:lnTo>
                    <a:pt x="2988335" y="331343"/>
                  </a:lnTo>
                  <a:lnTo>
                    <a:pt x="2988310" y="332867"/>
                  </a:lnTo>
                  <a:lnTo>
                    <a:pt x="2988564" y="350901"/>
                  </a:lnTo>
                  <a:lnTo>
                    <a:pt x="2992247" y="390017"/>
                  </a:lnTo>
                  <a:lnTo>
                    <a:pt x="2999740" y="431673"/>
                  </a:lnTo>
                  <a:lnTo>
                    <a:pt x="3010662" y="475234"/>
                  </a:lnTo>
                  <a:lnTo>
                    <a:pt x="3024886" y="520827"/>
                  </a:lnTo>
                  <a:lnTo>
                    <a:pt x="3041904" y="568325"/>
                  </a:lnTo>
                  <a:lnTo>
                    <a:pt x="3061589" y="617347"/>
                  </a:lnTo>
                  <a:lnTo>
                    <a:pt x="3095625" y="693674"/>
                  </a:lnTo>
                  <a:lnTo>
                    <a:pt x="3120771" y="745998"/>
                  </a:lnTo>
                  <a:lnTo>
                    <a:pt x="3147441" y="799465"/>
                  </a:lnTo>
                  <a:lnTo>
                    <a:pt x="3175508" y="853821"/>
                  </a:lnTo>
                  <a:lnTo>
                    <a:pt x="3204845" y="908812"/>
                  </a:lnTo>
                  <a:lnTo>
                    <a:pt x="3234944" y="964311"/>
                  </a:lnTo>
                  <a:lnTo>
                    <a:pt x="3296412" y="1076210"/>
                  </a:lnTo>
                  <a:lnTo>
                    <a:pt x="3307588" y="1070089"/>
                  </a:lnTo>
                  <a:lnTo>
                    <a:pt x="3246120" y="958215"/>
                  </a:lnTo>
                  <a:lnTo>
                    <a:pt x="3216021" y="902716"/>
                  </a:lnTo>
                  <a:lnTo>
                    <a:pt x="3186811" y="847852"/>
                  </a:lnTo>
                  <a:lnTo>
                    <a:pt x="3158744" y="793623"/>
                  </a:lnTo>
                  <a:lnTo>
                    <a:pt x="3132074" y="740410"/>
                  </a:lnTo>
                  <a:lnTo>
                    <a:pt x="3107055" y="688213"/>
                  </a:lnTo>
                  <a:lnTo>
                    <a:pt x="3083941" y="637286"/>
                  </a:lnTo>
                  <a:lnTo>
                    <a:pt x="3063240" y="587756"/>
                  </a:lnTo>
                  <a:lnTo>
                    <a:pt x="3044952" y="539877"/>
                  </a:lnTo>
                  <a:lnTo>
                    <a:pt x="3029458" y="493903"/>
                  </a:lnTo>
                  <a:lnTo>
                    <a:pt x="3017139" y="449961"/>
                  </a:lnTo>
                  <a:lnTo>
                    <a:pt x="3007995" y="408178"/>
                  </a:lnTo>
                  <a:lnTo>
                    <a:pt x="3002534" y="368681"/>
                  </a:lnTo>
                  <a:lnTo>
                    <a:pt x="3001010" y="332867"/>
                  </a:lnTo>
                  <a:lnTo>
                    <a:pt x="3001035" y="331343"/>
                  </a:lnTo>
                  <a:lnTo>
                    <a:pt x="3006598" y="282067"/>
                  </a:lnTo>
                  <a:lnTo>
                    <a:pt x="3023616" y="236474"/>
                  </a:lnTo>
                  <a:lnTo>
                    <a:pt x="3051429" y="194310"/>
                  </a:lnTo>
                  <a:lnTo>
                    <a:pt x="3088132" y="155575"/>
                  </a:lnTo>
                  <a:lnTo>
                    <a:pt x="3132074" y="121031"/>
                  </a:lnTo>
                  <a:lnTo>
                    <a:pt x="3181477" y="90551"/>
                  </a:lnTo>
                  <a:lnTo>
                    <a:pt x="3216275" y="72898"/>
                  </a:lnTo>
                  <a:lnTo>
                    <a:pt x="3251962" y="57277"/>
                  </a:lnTo>
                  <a:lnTo>
                    <a:pt x="3288017" y="43942"/>
                  </a:lnTo>
                  <a:lnTo>
                    <a:pt x="3341751" y="28194"/>
                  </a:lnTo>
                  <a:lnTo>
                    <a:pt x="3393186" y="17780"/>
                  </a:lnTo>
                  <a:lnTo>
                    <a:pt x="3440176" y="12954"/>
                  </a:lnTo>
                  <a:lnTo>
                    <a:pt x="3454527" y="12700"/>
                  </a:lnTo>
                  <a:lnTo>
                    <a:pt x="3468878" y="12954"/>
                  </a:lnTo>
                  <a:lnTo>
                    <a:pt x="3515360" y="17907"/>
                  </a:lnTo>
                  <a:lnTo>
                    <a:pt x="3565779" y="28194"/>
                  </a:lnTo>
                  <a:lnTo>
                    <a:pt x="3618357" y="44069"/>
                  </a:lnTo>
                  <a:lnTo>
                    <a:pt x="3688842" y="73152"/>
                  </a:lnTo>
                  <a:lnTo>
                    <a:pt x="3723005" y="90805"/>
                  </a:lnTo>
                  <a:lnTo>
                    <a:pt x="3755771" y="110617"/>
                  </a:lnTo>
                  <a:lnTo>
                    <a:pt x="3801364" y="143891"/>
                  </a:lnTo>
                  <a:lnTo>
                    <a:pt x="3840988" y="181229"/>
                  </a:lnTo>
                  <a:lnTo>
                    <a:pt x="3873119" y="222504"/>
                  </a:lnTo>
                  <a:lnTo>
                    <a:pt x="3896106" y="267208"/>
                  </a:lnTo>
                  <a:lnTo>
                    <a:pt x="3908425" y="315468"/>
                  </a:lnTo>
                  <a:lnTo>
                    <a:pt x="3911828" y="370205"/>
                  </a:lnTo>
                  <a:lnTo>
                    <a:pt x="3911358" y="388112"/>
                  </a:lnTo>
                  <a:lnTo>
                    <a:pt x="3907536" y="429514"/>
                  </a:lnTo>
                  <a:lnTo>
                    <a:pt x="3900678" y="472313"/>
                  </a:lnTo>
                  <a:lnTo>
                    <a:pt x="3890899" y="517398"/>
                  </a:lnTo>
                  <a:lnTo>
                    <a:pt x="3878580" y="564261"/>
                  </a:lnTo>
                  <a:lnTo>
                    <a:pt x="3855593" y="637794"/>
                  </a:lnTo>
                  <a:lnTo>
                    <a:pt x="3837686" y="688848"/>
                  </a:lnTo>
                  <a:lnTo>
                    <a:pt x="3818001" y="740918"/>
                  </a:lnTo>
                  <a:lnTo>
                    <a:pt x="3796919" y="794258"/>
                  </a:lnTo>
                  <a:lnTo>
                    <a:pt x="3774567" y="848360"/>
                  </a:lnTo>
                  <a:lnTo>
                    <a:pt x="3751072" y="903351"/>
                  </a:lnTo>
                  <a:lnTo>
                    <a:pt x="3728631" y="954417"/>
                  </a:lnTo>
                  <a:lnTo>
                    <a:pt x="3676396" y="931291"/>
                  </a:lnTo>
                  <a:lnTo>
                    <a:pt x="3683000" y="1073150"/>
                  </a:lnTo>
                  <a:lnTo>
                    <a:pt x="3792601" y="982726"/>
                  </a:lnTo>
                  <a:lnTo>
                    <a:pt x="3766489" y="971169"/>
                  </a:lnTo>
                  <a:lnTo>
                    <a:pt x="3740277" y="959573"/>
                  </a:lnTo>
                  <a:lnTo>
                    <a:pt x="3762756" y="908304"/>
                  </a:lnTo>
                  <a:lnTo>
                    <a:pt x="3786251" y="853313"/>
                  </a:lnTo>
                  <a:lnTo>
                    <a:pt x="3808730" y="798830"/>
                  </a:lnTo>
                  <a:lnTo>
                    <a:pt x="3829939" y="745490"/>
                  </a:lnTo>
                  <a:lnTo>
                    <a:pt x="3849751" y="693039"/>
                  </a:lnTo>
                  <a:lnTo>
                    <a:pt x="3867658" y="641731"/>
                  </a:lnTo>
                  <a:lnTo>
                    <a:pt x="3883660" y="591947"/>
                  </a:lnTo>
                  <a:lnTo>
                    <a:pt x="3897376" y="543687"/>
                  </a:lnTo>
                  <a:lnTo>
                    <a:pt x="3908679" y="497078"/>
                  </a:lnTo>
                  <a:lnTo>
                    <a:pt x="3917061" y="452501"/>
                  </a:lnTo>
                  <a:lnTo>
                    <a:pt x="3922395" y="409829"/>
                  </a:lnTo>
                  <a:lnTo>
                    <a:pt x="3924516" y="370205"/>
                  </a:lnTo>
                  <a:lnTo>
                    <a:pt x="3924541" y="368681"/>
                  </a:lnTo>
                  <a:close/>
                </a:path>
                <a:path w="8382000" h="1365250">
                  <a:moveTo>
                    <a:pt x="5791200" y="1301750"/>
                  </a:moveTo>
                  <a:lnTo>
                    <a:pt x="5778500" y="1295400"/>
                  </a:lnTo>
                  <a:lnTo>
                    <a:pt x="5664200" y="1238250"/>
                  </a:lnTo>
                  <a:lnTo>
                    <a:pt x="5664200" y="1295400"/>
                  </a:lnTo>
                  <a:lnTo>
                    <a:pt x="3810000" y="1295400"/>
                  </a:lnTo>
                  <a:lnTo>
                    <a:pt x="3810000" y="1308100"/>
                  </a:lnTo>
                  <a:lnTo>
                    <a:pt x="5664200" y="1308100"/>
                  </a:lnTo>
                  <a:lnTo>
                    <a:pt x="5664200" y="1365250"/>
                  </a:lnTo>
                  <a:lnTo>
                    <a:pt x="5778500" y="1308100"/>
                  </a:lnTo>
                  <a:lnTo>
                    <a:pt x="5791200" y="1301750"/>
                  </a:lnTo>
                  <a:close/>
                </a:path>
                <a:path w="8382000" h="1365250">
                  <a:moveTo>
                    <a:pt x="6515341" y="368681"/>
                  </a:moveTo>
                  <a:lnTo>
                    <a:pt x="6511671" y="313309"/>
                  </a:lnTo>
                  <a:lnTo>
                    <a:pt x="6498590" y="262255"/>
                  </a:lnTo>
                  <a:lnTo>
                    <a:pt x="6474333" y="215265"/>
                  </a:lnTo>
                  <a:lnTo>
                    <a:pt x="6440932" y="172466"/>
                  </a:lnTo>
                  <a:lnTo>
                    <a:pt x="6399911" y="133858"/>
                  </a:lnTo>
                  <a:lnTo>
                    <a:pt x="6369431" y="110617"/>
                  </a:lnTo>
                  <a:lnTo>
                    <a:pt x="6319647" y="79502"/>
                  </a:lnTo>
                  <a:lnTo>
                    <a:pt x="6284849" y="61468"/>
                  </a:lnTo>
                  <a:lnTo>
                    <a:pt x="6249162" y="45593"/>
                  </a:lnTo>
                  <a:lnTo>
                    <a:pt x="6213094" y="32004"/>
                  </a:lnTo>
                  <a:lnTo>
                    <a:pt x="6159500" y="15875"/>
                  </a:lnTo>
                  <a:lnTo>
                    <a:pt x="6145898" y="12700"/>
                  </a:lnTo>
                  <a:lnTo>
                    <a:pt x="6142101" y="11811"/>
                  </a:lnTo>
                  <a:lnTo>
                    <a:pt x="6091555" y="2921"/>
                  </a:lnTo>
                  <a:lnTo>
                    <a:pt x="6045073" y="0"/>
                  </a:lnTo>
                  <a:lnTo>
                    <a:pt x="6030087" y="254"/>
                  </a:lnTo>
                  <a:lnTo>
                    <a:pt x="5981700" y="5207"/>
                  </a:lnTo>
                  <a:lnTo>
                    <a:pt x="5929249" y="15875"/>
                  </a:lnTo>
                  <a:lnTo>
                    <a:pt x="5874639" y="32004"/>
                  </a:lnTo>
                  <a:lnTo>
                    <a:pt x="5837682" y="45720"/>
                  </a:lnTo>
                  <a:lnTo>
                    <a:pt x="5801233" y="61595"/>
                  </a:lnTo>
                  <a:lnTo>
                    <a:pt x="5765800" y="79629"/>
                  </a:lnTo>
                  <a:lnTo>
                    <a:pt x="5731764" y="99822"/>
                  </a:lnTo>
                  <a:lnTo>
                    <a:pt x="5699760" y="122174"/>
                  </a:lnTo>
                  <a:lnTo>
                    <a:pt x="5670296" y="146431"/>
                  </a:lnTo>
                  <a:lnTo>
                    <a:pt x="5632069" y="186690"/>
                  </a:lnTo>
                  <a:lnTo>
                    <a:pt x="5602986" y="231140"/>
                  </a:lnTo>
                  <a:lnTo>
                    <a:pt x="5584952" y="279654"/>
                  </a:lnTo>
                  <a:lnTo>
                    <a:pt x="5579135" y="331343"/>
                  </a:lnTo>
                  <a:lnTo>
                    <a:pt x="5579110" y="332867"/>
                  </a:lnTo>
                  <a:lnTo>
                    <a:pt x="5579364" y="350901"/>
                  </a:lnTo>
                  <a:lnTo>
                    <a:pt x="5583047" y="390017"/>
                  </a:lnTo>
                  <a:lnTo>
                    <a:pt x="5590540" y="431673"/>
                  </a:lnTo>
                  <a:lnTo>
                    <a:pt x="5601462" y="475234"/>
                  </a:lnTo>
                  <a:lnTo>
                    <a:pt x="5615686" y="520827"/>
                  </a:lnTo>
                  <a:lnTo>
                    <a:pt x="5632704" y="568325"/>
                  </a:lnTo>
                  <a:lnTo>
                    <a:pt x="5652389" y="617347"/>
                  </a:lnTo>
                  <a:lnTo>
                    <a:pt x="5686425" y="693674"/>
                  </a:lnTo>
                  <a:lnTo>
                    <a:pt x="5711571" y="745998"/>
                  </a:lnTo>
                  <a:lnTo>
                    <a:pt x="5738241" y="799465"/>
                  </a:lnTo>
                  <a:lnTo>
                    <a:pt x="5766308" y="853821"/>
                  </a:lnTo>
                  <a:lnTo>
                    <a:pt x="5795645" y="908812"/>
                  </a:lnTo>
                  <a:lnTo>
                    <a:pt x="5825744" y="964311"/>
                  </a:lnTo>
                  <a:lnTo>
                    <a:pt x="5887212" y="1076210"/>
                  </a:lnTo>
                  <a:lnTo>
                    <a:pt x="5898388" y="1070089"/>
                  </a:lnTo>
                  <a:lnTo>
                    <a:pt x="5836920" y="958215"/>
                  </a:lnTo>
                  <a:lnTo>
                    <a:pt x="5806821" y="902716"/>
                  </a:lnTo>
                  <a:lnTo>
                    <a:pt x="5777611" y="847852"/>
                  </a:lnTo>
                  <a:lnTo>
                    <a:pt x="5749544" y="793623"/>
                  </a:lnTo>
                  <a:lnTo>
                    <a:pt x="5722874" y="740410"/>
                  </a:lnTo>
                  <a:lnTo>
                    <a:pt x="5697855" y="688213"/>
                  </a:lnTo>
                  <a:lnTo>
                    <a:pt x="5674741" y="637286"/>
                  </a:lnTo>
                  <a:lnTo>
                    <a:pt x="5654040" y="587756"/>
                  </a:lnTo>
                  <a:lnTo>
                    <a:pt x="5635752" y="539877"/>
                  </a:lnTo>
                  <a:lnTo>
                    <a:pt x="5620258" y="493903"/>
                  </a:lnTo>
                  <a:lnTo>
                    <a:pt x="5607939" y="449961"/>
                  </a:lnTo>
                  <a:lnTo>
                    <a:pt x="5598795" y="408178"/>
                  </a:lnTo>
                  <a:lnTo>
                    <a:pt x="5593334" y="368681"/>
                  </a:lnTo>
                  <a:lnTo>
                    <a:pt x="5591810" y="332867"/>
                  </a:lnTo>
                  <a:lnTo>
                    <a:pt x="5591835" y="331343"/>
                  </a:lnTo>
                  <a:lnTo>
                    <a:pt x="5597398" y="282067"/>
                  </a:lnTo>
                  <a:lnTo>
                    <a:pt x="5614416" y="236474"/>
                  </a:lnTo>
                  <a:lnTo>
                    <a:pt x="5642229" y="194310"/>
                  </a:lnTo>
                  <a:lnTo>
                    <a:pt x="5678932" y="155575"/>
                  </a:lnTo>
                  <a:lnTo>
                    <a:pt x="5722874" y="121031"/>
                  </a:lnTo>
                  <a:lnTo>
                    <a:pt x="5772277" y="90551"/>
                  </a:lnTo>
                  <a:lnTo>
                    <a:pt x="5807075" y="72898"/>
                  </a:lnTo>
                  <a:lnTo>
                    <a:pt x="5842762" y="57277"/>
                  </a:lnTo>
                  <a:lnTo>
                    <a:pt x="5878830" y="43942"/>
                  </a:lnTo>
                  <a:lnTo>
                    <a:pt x="5932551" y="28194"/>
                  </a:lnTo>
                  <a:lnTo>
                    <a:pt x="5983986" y="17780"/>
                  </a:lnTo>
                  <a:lnTo>
                    <a:pt x="6030976" y="12954"/>
                  </a:lnTo>
                  <a:lnTo>
                    <a:pt x="6045327" y="12700"/>
                  </a:lnTo>
                  <a:lnTo>
                    <a:pt x="6059678" y="12954"/>
                  </a:lnTo>
                  <a:lnTo>
                    <a:pt x="6106160" y="17907"/>
                  </a:lnTo>
                  <a:lnTo>
                    <a:pt x="6156579" y="28194"/>
                  </a:lnTo>
                  <a:lnTo>
                    <a:pt x="6209157" y="44069"/>
                  </a:lnTo>
                  <a:lnTo>
                    <a:pt x="6279642" y="73152"/>
                  </a:lnTo>
                  <a:lnTo>
                    <a:pt x="6313805" y="90805"/>
                  </a:lnTo>
                  <a:lnTo>
                    <a:pt x="6346571" y="110617"/>
                  </a:lnTo>
                  <a:lnTo>
                    <a:pt x="6392164" y="143891"/>
                  </a:lnTo>
                  <a:lnTo>
                    <a:pt x="6431788" y="181229"/>
                  </a:lnTo>
                  <a:lnTo>
                    <a:pt x="6463919" y="222504"/>
                  </a:lnTo>
                  <a:lnTo>
                    <a:pt x="6486906" y="267335"/>
                  </a:lnTo>
                  <a:lnTo>
                    <a:pt x="6499225" y="315468"/>
                  </a:lnTo>
                  <a:lnTo>
                    <a:pt x="6502628" y="370205"/>
                  </a:lnTo>
                  <a:lnTo>
                    <a:pt x="6502159" y="388112"/>
                  </a:lnTo>
                  <a:lnTo>
                    <a:pt x="6498336" y="429514"/>
                  </a:lnTo>
                  <a:lnTo>
                    <a:pt x="6491478" y="472313"/>
                  </a:lnTo>
                  <a:lnTo>
                    <a:pt x="6481699" y="517398"/>
                  </a:lnTo>
                  <a:lnTo>
                    <a:pt x="6469380" y="564261"/>
                  </a:lnTo>
                  <a:lnTo>
                    <a:pt x="6446393" y="637794"/>
                  </a:lnTo>
                  <a:lnTo>
                    <a:pt x="6428486" y="688848"/>
                  </a:lnTo>
                  <a:lnTo>
                    <a:pt x="6408801" y="740918"/>
                  </a:lnTo>
                  <a:lnTo>
                    <a:pt x="6387719" y="794258"/>
                  </a:lnTo>
                  <a:lnTo>
                    <a:pt x="6365367" y="848360"/>
                  </a:lnTo>
                  <a:lnTo>
                    <a:pt x="6341872" y="903351"/>
                  </a:lnTo>
                  <a:lnTo>
                    <a:pt x="6319431" y="954417"/>
                  </a:lnTo>
                  <a:lnTo>
                    <a:pt x="6267196" y="931291"/>
                  </a:lnTo>
                  <a:lnTo>
                    <a:pt x="6273800" y="1073150"/>
                  </a:lnTo>
                  <a:lnTo>
                    <a:pt x="6383401" y="982726"/>
                  </a:lnTo>
                  <a:lnTo>
                    <a:pt x="6357290" y="971169"/>
                  </a:lnTo>
                  <a:lnTo>
                    <a:pt x="6331077" y="959573"/>
                  </a:lnTo>
                  <a:lnTo>
                    <a:pt x="6353556" y="908304"/>
                  </a:lnTo>
                  <a:lnTo>
                    <a:pt x="6377051" y="853313"/>
                  </a:lnTo>
                  <a:lnTo>
                    <a:pt x="6399530" y="798830"/>
                  </a:lnTo>
                  <a:lnTo>
                    <a:pt x="6420739" y="745490"/>
                  </a:lnTo>
                  <a:lnTo>
                    <a:pt x="6440551" y="693039"/>
                  </a:lnTo>
                  <a:lnTo>
                    <a:pt x="6458458" y="641731"/>
                  </a:lnTo>
                  <a:lnTo>
                    <a:pt x="6474460" y="591947"/>
                  </a:lnTo>
                  <a:lnTo>
                    <a:pt x="6488176" y="543687"/>
                  </a:lnTo>
                  <a:lnTo>
                    <a:pt x="6499479" y="497078"/>
                  </a:lnTo>
                  <a:lnTo>
                    <a:pt x="6507848" y="452501"/>
                  </a:lnTo>
                  <a:lnTo>
                    <a:pt x="6513195" y="409829"/>
                  </a:lnTo>
                  <a:lnTo>
                    <a:pt x="6515316" y="370205"/>
                  </a:lnTo>
                  <a:lnTo>
                    <a:pt x="6515341" y="368681"/>
                  </a:lnTo>
                  <a:close/>
                </a:path>
                <a:path w="8382000" h="1365250">
                  <a:moveTo>
                    <a:pt x="8382000" y="1301750"/>
                  </a:moveTo>
                  <a:lnTo>
                    <a:pt x="8369300" y="1295400"/>
                  </a:lnTo>
                  <a:lnTo>
                    <a:pt x="8255000" y="1238250"/>
                  </a:lnTo>
                  <a:lnTo>
                    <a:pt x="8255000" y="1295400"/>
                  </a:lnTo>
                  <a:lnTo>
                    <a:pt x="6400800" y="1295400"/>
                  </a:lnTo>
                  <a:lnTo>
                    <a:pt x="6400800" y="1308100"/>
                  </a:lnTo>
                  <a:lnTo>
                    <a:pt x="8255000" y="1308100"/>
                  </a:lnTo>
                  <a:lnTo>
                    <a:pt x="8255000" y="1365250"/>
                  </a:lnTo>
                  <a:lnTo>
                    <a:pt x="8369300" y="1308100"/>
                  </a:lnTo>
                  <a:lnTo>
                    <a:pt x="8382000" y="130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3400" y="55626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59" y="3989"/>
                  </a:lnTo>
                  <a:lnTo>
                    <a:pt x="208458" y="15538"/>
                  </a:lnTo>
                  <a:lnTo>
                    <a:pt x="164725" y="34020"/>
                  </a:lnTo>
                  <a:lnTo>
                    <a:pt x="124788" y="58808"/>
                  </a:lnTo>
                  <a:lnTo>
                    <a:pt x="89273" y="89273"/>
                  </a:lnTo>
                  <a:lnTo>
                    <a:pt x="58808" y="124788"/>
                  </a:lnTo>
                  <a:lnTo>
                    <a:pt x="34020" y="164725"/>
                  </a:lnTo>
                  <a:lnTo>
                    <a:pt x="15538" y="208458"/>
                  </a:lnTo>
                  <a:lnTo>
                    <a:pt x="3989" y="255359"/>
                  </a:lnTo>
                  <a:lnTo>
                    <a:pt x="0" y="304800"/>
                  </a:lnTo>
                  <a:lnTo>
                    <a:pt x="3989" y="354240"/>
                  </a:lnTo>
                  <a:lnTo>
                    <a:pt x="15538" y="401141"/>
                  </a:lnTo>
                  <a:lnTo>
                    <a:pt x="34020" y="444874"/>
                  </a:lnTo>
                  <a:lnTo>
                    <a:pt x="58808" y="484811"/>
                  </a:lnTo>
                  <a:lnTo>
                    <a:pt x="89273" y="520326"/>
                  </a:lnTo>
                  <a:lnTo>
                    <a:pt x="124788" y="550791"/>
                  </a:lnTo>
                  <a:lnTo>
                    <a:pt x="164725" y="575579"/>
                  </a:lnTo>
                  <a:lnTo>
                    <a:pt x="208458" y="594061"/>
                  </a:lnTo>
                  <a:lnTo>
                    <a:pt x="255359" y="605610"/>
                  </a:lnTo>
                  <a:lnTo>
                    <a:pt x="304800" y="609600"/>
                  </a:lnTo>
                  <a:lnTo>
                    <a:pt x="354240" y="605610"/>
                  </a:lnTo>
                  <a:lnTo>
                    <a:pt x="401141" y="594061"/>
                  </a:lnTo>
                  <a:lnTo>
                    <a:pt x="444874" y="575579"/>
                  </a:lnTo>
                  <a:lnTo>
                    <a:pt x="484811" y="550791"/>
                  </a:lnTo>
                  <a:lnTo>
                    <a:pt x="520326" y="520326"/>
                  </a:lnTo>
                  <a:lnTo>
                    <a:pt x="550791" y="484811"/>
                  </a:lnTo>
                  <a:lnTo>
                    <a:pt x="575579" y="444874"/>
                  </a:lnTo>
                  <a:lnTo>
                    <a:pt x="594061" y="401141"/>
                  </a:lnTo>
                  <a:lnTo>
                    <a:pt x="605610" y="354240"/>
                  </a:lnTo>
                  <a:lnTo>
                    <a:pt x="609600" y="304800"/>
                  </a:lnTo>
                  <a:lnTo>
                    <a:pt x="605610" y="255359"/>
                  </a:lnTo>
                  <a:lnTo>
                    <a:pt x="594061" y="208458"/>
                  </a:lnTo>
                  <a:lnTo>
                    <a:pt x="575579" y="164725"/>
                  </a:lnTo>
                  <a:lnTo>
                    <a:pt x="550791" y="124788"/>
                  </a:lnTo>
                  <a:lnTo>
                    <a:pt x="520326" y="89273"/>
                  </a:lnTo>
                  <a:lnTo>
                    <a:pt x="484811" y="58808"/>
                  </a:lnTo>
                  <a:lnTo>
                    <a:pt x="444874" y="34020"/>
                  </a:lnTo>
                  <a:lnTo>
                    <a:pt x="401141" y="15538"/>
                  </a:lnTo>
                  <a:lnTo>
                    <a:pt x="354240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200" y="5486400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76200" y="381000"/>
                  </a:moveTo>
                  <a:lnTo>
                    <a:pt x="80189" y="331559"/>
                  </a:lnTo>
                  <a:lnTo>
                    <a:pt x="91738" y="284658"/>
                  </a:lnTo>
                  <a:lnTo>
                    <a:pt x="110220" y="240925"/>
                  </a:lnTo>
                  <a:lnTo>
                    <a:pt x="135008" y="200988"/>
                  </a:lnTo>
                  <a:lnTo>
                    <a:pt x="165473" y="165473"/>
                  </a:lnTo>
                  <a:lnTo>
                    <a:pt x="200988" y="135008"/>
                  </a:lnTo>
                  <a:lnTo>
                    <a:pt x="240925" y="110220"/>
                  </a:lnTo>
                  <a:lnTo>
                    <a:pt x="284658" y="91738"/>
                  </a:lnTo>
                  <a:lnTo>
                    <a:pt x="331559" y="80189"/>
                  </a:lnTo>
                  <a:lnTo>
                    <a:pt x="381000" y="76200"/>
                  </a:lnTo>
                  <a:lnTo>
                    <a:pt x="430440" y="80189"/>
                  </a:lnTo>
                  <a:lnTo>
                    <a:pt x="477341" y="91738"/>
                  </a:lnTo>
                  <a:lnTo>
                    <a:pt x="521074" y="110220"/>
                  </a:lnTo>
                  <a:lnTo>
                    <a:pt x="561011" y="135008"/>
                  </a:lnTo>
                  <a:lnTo>
                    <a:pt x="596526" y="165473"/>
                  </a:lnTo>
                  <a:lnTo>
                    <a:pt x="626991" y="200988"/>
                  </a:lnTo>
                  <a:lnTo>
                    <a:pt x="651779" y="240925"/>
                  </a:lnTo>
                  <a:lnTo>
                    <a:pt x="670261" y="284658"/>
                  </a:lnTo>
                  <a:lnTo>
                    <a:pt x="681810" y="331559"/>
                  </a:lnTo>
                  <a:lnTo>
                    <a:pt x="685800" y="381000"/>
                  </a:lnTo>
                  <a:lnTo>
                    <a:pt x="681810" y="430440"/>
                  </a:lnTo>
                  <a:lnTo>
                    <a:pt x="670261" y="477341"/>
                  </a:lnTo>
                  <a:lnTo>
                    <a:pt x="651779" y="521074"/>
                  </a:lnTo>
                  <a:lnTo>
                    <a:pt x="626991" y="561011"/>
                  </a:lnTo>
                  <a:lnTo>
                    <a:pt x="596526" y="596526"/>
                  </a:lnTo>
                  <a:lnTo>
                    <a:pt x="561011" y="626991"/>
                  </a:lnTo>
                  <a:lnTo>
                    <a:pt x="521074" y="651779"/>
                  </a:lnTo>
                  <a:lnTo>
                    <a:pt x="477341" y="670261"/>
                  </a:lnTo>
                  <a:lnTo>
                    <a:pt x="430440" y="681810"/>
                  </a:lnTo>
                  <a:lnTo>
                    <a:pt x="381000" y="685800"/>
                  </a:lnTo>
                  <a:lnTo>
                    <a:pt x="331559" y="681810"/>
                  </a:lnTo>
                  <a:lnTo>
                    <a:pt x="284658" y="670261"/>
                  </a:lnTo>
                  <a:lnTo>
                    <a:pt x="240925" y="651779"/>
                  </a:lnTo>
                  <a:lnTo>
                    <a:pt x="200988" y="626991"/>
                  </a:lnTo>
                  <a:lnTo>
                    <a:pt x="165473" y="596526"/>
                  </a:lnTo>
                  <a:lnTo>
                    <a:pt x="135008" y="561011"/>
                  </a:lnTo>
                  <a:lnTo>
                    <a:pt x="110220" y="521074"/>
                  </a:lnTo>
                  <a:lnTo>
                    <a:pt x="91738" y="477341"/>
                  </a:lnTo>
                  <a:lnTo>
                    <a:pt x="80189" y="430440"/>
                  </a:lnTo>
                  <a:lnTo>
                    <a:pt x="76200" y="381000"/>
                  </a:lnTo>
                  <a:close/>
                </a:path>
                <a:path w="762000" h="762000">
                  <a:moveTo>
                    <a:pt x="0" y="381000"/>
                  </a:moveTo>
                  <a:lnTo>
                    <a:pt x="2968" y="333207"/>
                  </a:lnTo>
                  <a:lnTo>
                    <a:pt x="11635" y="287185"/>
                  </a:lnTo>
                  <a:lnTo>
                    <a:pt x="25644" y="243293"/>
                  </a:lnTo>
                  <a:lnTo>
                    <a:pt x="44638" y="201887"/>
                  </a:lnTo>
                  <a:lnTo>
                    <a:pt x="68260" y="163323"/>
                  </a:lnTo>
                  <a:lnTo>
                    <a:pt x="96153" y="127960"/>
                  </a:lnTo>
                  <a:lnTo>
                    <a:pt x="127960" y="96153"/>
                  </a:lnTo>
                  <a:lnTo>
                    <a:pt x="163323" y="68260"/>
                  </a:lnTo>
                  <a:lnTo>
                    <a:pt x="201887" y="44638"/>
                  </a:lnTo>
                  <a:lnTo>
                    <a:pt x="243293" y="25644"/>
                  </a:lnTo>
                  <a:lnTo>
                    <a:pt x="287185" y="11635"/>
                  </a:lnTo>
                  <a:lnTo>
                    <a:pt x="333207" y="2968"/>
                  </a:lnTo>
                  <a:lnTo>
                    <a:pt x="381000" y="0"/>
                  </a:lnTo>
                  <a:lnTo>
                    <a:pt x="428792" y="2968"/>
                  </a:lnTo>
                  <a:lnTo>
                    <a:pt x="474814" y="11635"/>
                  </a:lnTo>
                  <a:lnTo>
                    <a:pt x="518706" y="25644"/>
                  </a:lnTo>
                  <a:lnTo>
                    <a:pt x="560112" y="44638"/>
                  </a:lnTo>
                  <a:lnTo>
                    <a:pt x="598676" y="68260"/>
                  </a:lnTo>
                  <a:lnTo>
                    <a:pt x="634039" y="96153"/>
                  </a:lnTo>
                  <a:lnTo>
                    <a:pt x="665846" y="127960"/>
                  </a:lnTo>
                  <a:lnTo>
                    <a:pt x="693739" y="163323"/>
                  </a:lnTo>
                  <a:lnTo>
                    <a:pt x="717361" y="201887"/>
                  </a:lnTo>
                  <a:lnTo>
                    <a:pt x="736355" y="243293"/>
                  </a:lnTo>
                  <a:lnTo>
                    <a:pt x="750364" y="287185"/>
                  </a:lnTo>
                  <a:lnTo>
                    <a:pt x="759031" y="333207"/>
                  </a:lnTo>
                  <a:lnTo>
                    <a:pt x="762000" y="381000"/>
                  </a:lnTo>
                  <a:lnTo>
                    <a:pt x="759031" y="428792"/>
                  </a:lnTo>
                  <a:lnTo>
                    <a:pt x="750364" y="474814"/>
                  </a:lnTo>
                  <a:lnTo>
                    <a:pt x="736355" y="518706"/>
                  </a:lnTo>
                  <a:lnTo>
                    <a:pt x="717361" y="560112"/>
                  </a:lnTo>
                  <a:lnTo>
                    <a:pt x="693739" y="598676"/>
                  </a:lnTo>
                  <a:lnTo>
                    <a:pt x="665846" y="634039"/>
                  </a:lnTo>
                  <a:lnTo>
                    <a:pt x="634039" y="665846"/>
                  </a:lnTo>
                  <a:lnTo>
                    <a:pt x="598676" y="693739"/>
                  </a:lnTo>
                  <a:lnTo>
                    <a:pt x="560112" y="717361"/>
                  </a:lnTo>
                  <a:lnTo>
                    <a:pt x="518706" y="736355"/>
                  </a:lnTo>
                  <a:lnTo>
                    <a:pt x="474814" y="750364"/>
                  </a:lnTo>
                  <a:lnTo>
                    <a:pt x="428792" y="759031"/>
                  </a:lnTo>
                  <a:lnTo>
                    <a:pt x="381000" y="762000"/>
                  </a:lnTo>
                  <a:lnTo>
                    <a:pt x="333207" y="759031"/>
                  </a:lnTo>
                  <a:lnTo>
                    <a:pt x="287185" y="750364"/>
                  </a:lnTo>
                  <a:lnTo>
                    <a:pt x="243293" y="736355"/>
                  </a:lnTo>
                  <a:lnTo>
                    <a:pt x="201887" y="717361"/>
                  </a:lnTo>
                  <a:lnTo>
                    <a:pt x="163323" y="693739"/>
                  </a:lnTo>
                  <a:lnTo>
                    <a:pt x="127960" y="665846"/>
                  </a:lnTo>
                  <a:lnTo>
                    <a:pt x="96153" y="634039"/>
                  </a:lnTo>
                  <a:lnTo>
                    <a:pt x="68260" y="598676"/>
                  </a:lnTo>
                  <a:lnTo>
                    <a:pt x="44638" y="560112"/>
                  </a:lnTo>
                  <a:lnTo>
                    <a:pt x="25644" y="518706"/>
                  </a:lnTo>
                  <a:lnTo>
                    <a:pt x="11635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91200" y="5562600"/>
              <a:ext cx="3276600" cy="609600"/>
            </a:xfrm>
            <a:custGeom>
              <a:avLst/>
              <a:gdLst/>
              <a:ahLst/>
              <a:cxnLst/>
              <a:rect l="l" t="t" r="r" b="b"/>
              <a:pathLst>
                <a:path w="3276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  <a:path w="3276600" h="609600">
                  <a:moveTo>
                    <a:pt x="2667000" y="304800"/>
                  </a:moveTo>
                  <a:lnTo>
                    <a:pt x="2670990" y="255359"/>
                  </a:lnTo>
                  <a:lnTo>
                    <a:pt x="2682544" y="208458"/>
                  </a:lnTo>
                  <a:lnTo>
                    <a:pt x="2701032" y="164725"/>
                  </a:lnTo>
                  <a:lnTo>
                    <a:pt x="2725826" y="124788"/>
                  </a:lnTo>
                  <a:lnTo>
                    <a:pt x="2756296" y="89273"/>
                  </a:lnTo>
                  <a:lnTo>
                    <a:pt x="2791815" y="58808"/>
                  </a:lnTo>
                  <a:lnTo>
                    <a:pt x="2831753" y="34020"/>
                  </a:lnTo>
                  <a:lnTo>
                    <a:pt x="2875483" y="15538"/>
                  </a:lnTo>
                  <a:lnTo>
                    <a:pt x="2922374" y="3989"/>
                  </a:lnTo>
                  <a:lnTo>
                    <a:pt x="2971800" y="0"/>
                  </a:lnTo>
                  <a:lnTo>
                    <a:pt x="3021225" y="3989"/>
                  </a:lnTo>
                  <a:lnTo>
                    <a:pt x="3068116" y="15538"/>
                  </a:lnTo>
                  <a:lnTo>
                    <a:pt x="3111846" y="34020"/>
                  </a:lnTo>
                  <a:lnTo>
                    <a:pt x="3151784" y="58808"/>
                  </a:lnTo>
                  <a:lnTo>
                    <a:pt x="3187303" y="89273"/>
                  </a:lnTo>
                  <a:lnTo>
                    <a:pt x="3217773" y="124788"/>
                  </a:lnTo>
                  <a:lnTo>
                    <a:pt x="3242567" y="164725"/>
                  </a:lnTo>
                  <a:lnTo>
                    <a:pt x="3261055" y="208458"/>
                  </a:lnTo>
                  <a:lnTo>
                    <a:pt x="3272609" y="255359"/>
                  </a:lnTo>
                  <a:lnTo>
                    <a:pt x="3276600" y="304800"/>
                  </a:lnTo>
                  <a:lnTo>
                    <a:pt x="3272609" y="354240"/>
                  </a:lnTo>
                  <a:lnTo>
                    <a:pt x="3261055" y="401141"/>
                  </a:lnTo>
                  <a:lnTo>
                    <a:pt x="3242567" y="444874"/>
                  </a:lnTo>
                  <a:lnTo>
                    <a:pt x="3217773" y="484811"/>
                  </a:lnTo>
                  <a:lnTo>
                    <a:pt x="3187303" y="520326"/>
                  </a:lnTo>
                  <a:lnTo>
                    <a:pt x="3151784" y="550791"/>
                  </a:lnTo>
                  <a:lnTo>
                    <a:pt x="3111846" y="575579"/>
                  </a:lnTo>
                  <a:lnTo>
                    <a:pt x="3068116" y="594061"/>
                  </a:lnTo>
                  <a:lnTo>
                    <a:pt x="3021225" y="605610"/>
                  </a:lnTo>
                  <a:lnTo>
                    <a:pt x="2971800" y="609600"/>
                  </a:lnTo>
                  <a:lnTo>
                    <a:pt x="2922374" y="605610"/>
                  </a:lnTo>
                  <a:lnTo>
                    <a:pt x="2875483" y="594061"/>
                  </a:lnTo>
                  <a:lnTo>
                    <a:pt x="2831753" y="575579"/>
                  </a:lnTo>
                  <a:lnTo>
                    <a:pt x="2791815" y="550791"/>
                  </a:lnTo>
                  <a:lnTo>
                    <a:pt x="2756296" y="520326"/>
                  </a:lnTo>
                  <a:lnTo>
                    <a:pt x="2725826" y="484811"/>
                  </a:lnTo>
                  <a:lnTo>
                    <a:pt x="2701032" y="444874"/>
                  </a:lnTo>
                  <a:lnTo>
                    <a:pt x="2682544" y="401141"/>
                  </a:lnTo>
                  <a:lnTo>
                    <a:pt x="2670990" y="354240"/>
                  </a:lnTo>
                  <a:lnTo>
                    <a:pt x="266700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382000" y="5486400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0" y="381000"/>
                  </a:moveTo>
                  <a:lnTo>
                    <a:pt x="2968" y="333207"/>
                  </a:lnTo>
                  <a:lnTo>
                    <a:pt x="11634" y="287185"/>
                  </a:lnTo>
                  <a:lnTo>
                    <a:pt x="25643" y="243293"/>
                  </a:lnTo>
                  <a:lnTo>
                    <a:pt x="44636" y="201887"/>
                  </a:lnTo>
                  <a:lnTo>
                    <a:pt x="68257" y="163323"/>
                  </a:lnTo>
                  <a:lnTo>
                    <a:pt x="96149" y="127960"/>
                  </a:lnTo>
                  <a:lnTo>
                    <a:pt x="127955" y="96153"/>
                  </a:lnTo>
                  <a:lnTo>
                    <a:pt x="163318" y="68260"/>
                  </a:lnTo>
                  <a:lnTo>
                    <a:pt x="201881" y="44638"/>
                  </a:lnTo>
                  <a:lnTo>
                    <a:pt x="243288" y="25644"/>
                  </a:lnTo>
                  <a:lnTo>
                    <a:pt x="287181" y="11635"/>
                  </a:lnTo>
                  <a:lnTo>
                    <a:pt x="333204" y="2968"/>
                  </a:lnTo>
                  <a:lnTo>
                    <a:pt x="381000" y="0"/>
                  </a:lnTo>
                  <a:lnTo>
                    <a:pt x="428795" y="2968"/>
                  </a:lnTo>
                  <a:lnTo>
                    <a:pt x="474818" y="11635"/>
                  </a:lnTo>
                  <a:lnTo>
                    <a:pt x="518711" y="25644"/>
                  </a:lnTo>
                  <a:lnTo>
                    <a:pt x="560118" y="44638"/>
                  </a:lnTo>
                  <a:lnTo>
                    <a:pt x="598681" y="68260"/>
                  </a:lnTo>
                  <a:lnTo>
                    <a:pt x="634044" y="96153"/>
                  </a:lnTo>
                  <a:lnTo>
                    <a:pt x="665850" y="127960"/>
                  </a:lnTo>
                  <a:lnTo>
                    <a:pt x="693742" y="163323"/>
                  </a:lnTo>
                  <a:lnTo>
                    <a:pt x="717363" y="201887"/>
                  </a:lnTo>
                  <a:lnTo>
                    <a:pt x="736356" y="243293"/>
                  </a:lnTo>
                  <a:lnTo>
                    <a:pt x="750365" y="287185"/>
                  </a:lnTo>
                  <a:lnTo>
                    <a:pt x="759031" y="333207"/>
                  </a:lnTo>
                  <a:lnTo>
                    <a:pt x="762000" y="381000"/>
                  </a:lnTo>
                  <a:lnTo>
                    <a:pt x="759031" y="428792"/>
                  </a:lnTo>
                  <a:lnTo>
                    <a:pt x="750365" y="474814"/>
                  </a:lnTo>
                  <a:lnTo>
                    <a:pt x="736356" y="518706"/>
                  </a:lnTo>
                  <a:lnTo>
                    <a:pt x="717363" y="560112"/>
                  </a:lnTo>
                  <a:lnTo>
                    <a:pt x="693742" y="598676"/>
                  </a:lnTo>
                  <a:lnTo>
                    <a:pt x="665850" y="634039"/>
                  </a:lnTo>
                  <a:lnTo>
                    <a:pt x="634044" y="665846"/>
                  </a:lnTo>
                  <a:lnTo>
                    <a:pt x="598681" y="693739"/>
                  </a:lnTo>
                  <a:lnTo>
                    <a:pt x="560118" y="717361"/>
                  </a:lnTo>
                  <a:lnTo>
                    <a:pt x="518711" y="736355"/>
                  </a:lnTo>
                  <a:lnTo>
                    <a:pt x="474818" y="750364"/>
                  </a:lnTo>
                  <a:lnTo>
                    <a:pt x="428795" y="759031"/>
                  </a:lnTo>
                  <a:lnTo>
                    <a:pt x="381000" y="762000"/>
                  </a:lnTo>
                  <a:lnTo>
                    <a:pt x="333204" y="759031"/>
                  </a:lnTo>
                  <a:lnTo>
                    <a:pt x="287181" y="750364"/>
                  </a:lnTo>
                  <a:lnTo>
                    <a:pt x="243288" y="736355"/>
                  </a:lnTo>
                  <a:lnTo>
                    <a:pt x="201881" y="717361"/>
                  </a:lnTo>
                  <a:lnTo>
                    <a:pt x="163318" y="693739"/>
                  </a:lnTo>
                  <a:lnTo>
                    <a:pt x="127955" y="665846"/>
                  </a:lnTo>
                  <a:lnTo>
                    <a:pt x="96149" y="634039"/>
                  </a:lnTo>
                  <a:lnTo>
                    <a:pt x="68257" y="598676"/>
                  </a:lnTo>
                  <a:lnTo>
                    <a:pt x="44636" y="560112"/>
                  </a:lnTo>
                  <a:lnTo>
                    <a:pt x="25643" y="518706"/>
                  </a:lnTo>
                  <a:lnTo>
                    <a:pt x="11634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671882" y="3999805"/>
            <a:ext cx="37147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0" dirty="0">
                <a:latin typeface="Times New Roman"/>
                <a:cs typeface="Times New Roman"/>
              </a:rPr>
              <a:t>a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115186" y="4114801"/>
            <a:ext cx="1169670" cy="459740"/>
            <a:chOff x="3115186" y="4114801"/>
            <a:chExt cx="1169670" cy="45974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15186" y="4114801"/>
              <a:ext cx="506518" cy="45957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82630" y="4114801"/>
              <a:ext cx="802105" cy="459577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4027115" y="3999805"/>
            <a:ext cx="26162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03250" y="1365250"/>
            <a:ext cx="4900930" cy="4504690"/>
            <a:chOff x="603250" y="1365250"/>
            <a:chExt cx="4900930" cy="4504690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50987" y="5410201"/>
              <a:ext cx="852821" cy="45957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08563" y="5410201"/>
              <a:ext cx="295244" cy="45957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09600" y="1371600"/>
              <a:ext cx="4114800" cy="762000"/>
            </a:xfrm>
            <a:custGeom>
              <a:avLst/>
              <a:gdLst/>
              <a:ahLst/>
              <a:cxnLst/>
              <a:rect l="l" t="t" r="r" b="b"/>
              <a:pathLst>
                <a:path w="4114800" h="762000">
                  <a:moveTo>
                    <a:pt x="0" y="762000"/>
                  </a:moveTo>
                  <a:lnTo>
                    <a:pt x="4114800" y="762000"/>
                  </a:lnTo>
                  <a:lnTo>
                    <a:pt x="4114800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95400" y="1371600"/>
              <a:ext cx="2743200" cy="762000"/>
            </a:xfrm>
            <a:custGeom>
              <a:avLst/>
              <a:gdLst/>
              <a:ahLst/>
              <a:cxnLst/>
              <a:rect l="l" t="t" r="r" b="b"/>
              <a:pathLst>
                <a:path w="2743200" h="762000">
                  <a:moveTo>
                    <a:pt x="0" y="0"/>
                  </a:moveTo>
                  <a:lnTo>
                    <a:pt x="0" y="762000"/>
                  </a:lnTo>
                </a:path>
                <a:path w="2743200" h="762000">
                  <a:moveTo>
                    <a:pt x="685800" y="0"/>
                  </a:moveTo>
                  <a:lnTo>
                    <a:pt x="685800" y="762000"/>
                  </a:lnTo>
                </a:path>
                <a:path w="2743200" h="762000">
                  <a:moveTo>
                    <a:pt x="1371600" y="0"/>
                  </a:moveTo>
                  <a:lnTo>
                    <a:pt x="1371600" y="762000"/>
                  </a:lnTo>
                </a:path>
                <a:path w="2743200" h="762000">
                  <a:moveTo>
                    <a:pt x="2057400" y="0"/>
                  </a:moveTo>
                  <a:lnTo>
                    <a:pt x="2057400" y="762000"/>
                  </a:lnTo>
                </a:path>
                <a:path w="2743200" h="762000">
                  <a:moveTo>
                    <a:pt x="2743200" y="0"/>
                  </a:moveTo>
                  <a:lnTo>
                    <a:pt x="2743200" y="7620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74884" y="5479833"/>
            <a:ext cx="52705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4000" i="1" spc="-30" dirty="0">
                <a:latin typeface="Times New Roman"/>
                <a:cs typeface="Times New Roman"/>
              </a:rPr>
              <a:t>q</a:t>
            </a:r>
            <a:r>
              <a:rPr sz="4800" spc="-44" baseline="-17361" dirty="0">
                <a:latin typeface="Times New Roman"/>
                <a:cs typeface="Times New Roman"/>
              </a:rPr>
              <a:t>0</a:t>
            </a:r>
            <a:endParaRPr sz="4800" baseline="-17361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287776" y="5293960"/>
            <a:ext cx="1320800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615315" algn="l"/>
              </a:tabLst>
            </a:pPr>
            <a:r>
              <a:rPr sz="5400" i="1" spc="-442" baseline="-25462" dirty="0">
                <a:latin typeface="Times New Roman"/>
                <a:cs typeface="Times New Roman"/>
              </a:rPr>
              <a:t>q</a:t>
            </a:r>
            <a:r>
              <a:rPr sz="4500" spc="15" baseline="-47222" dirty="0">
                <a:latin typeface="Times New Roman"/>
                <a:cs typeface="Times New Roman"/>
              </a:rPr>
              <a:t>1</a:t>
            </a:r>
            <a:r>
              <a:rPr sz="4500" baseline="-47222" dirty="0">
                <a:latin typeface="Times New Roman"/>
                <a:cs typeface="Times New Roman"/>
              </a:rPr>
              <a:t>	</a:t>
            </a:r>
            <a:r>
              <a:rPr sz="3600" i="1" spc="-110" dirty="0">
                <a:latin typeface="Times New Roman"/>
                <a:cs typeface="Times New Roman"/>
              </a:rPr>
              <a:t>b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821209" y="5498194"/>
            <a:ext cx="48577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600" i="1" spc="-40" dirty="0">
                <a:latin typeface="Times New Roman"/>
                <a:cs typeface="Times New Roman"/>
              </a:rPr>
              <a:t>q</a:t>
            </a:r>
            <a:r>
              <a:rPr sz="4500" spc="-60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494510" y="5491960"/>
            <a:ext cx="48450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3600" i="1" spc="-50" dirty="0">
                <a:latin typeface="Times New Roman"/>
                <a:cs typeface="Times New Roman"/>
              </a:rPr>
              <a:t>q</a:t>
            </a:r>
            <a:r>
              <a:rPr sz="4500" spc="-75" baseline="-16666" dirty="0">
                <a:latin typeface="Times New Roman"/>
                <a:cs typeface="Times New Roman"/>
              </a:rPr>
              <a:t>3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8739" y="0"/>
            <a:ext cx="4441825" cy="2251710"/>
          </a:xfrm>
          <a:prstGeom prst="rect">
            <a:avLst/>
          </a:prstGeom>
        </p:spPr>
        <p:txBody>
          <a:bodyPr vert="horz" wrap="square" lIns="0" tIns="210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60"/>
              </a:spcBef>
            </a:pPr>
            <a:r>
              <a:rPr sz="3200" dirty="0">
                <a:solidFill>
                  <a:srgbClr val="FFFFFF"/>
                </a:solidFill>
                <a:latin typeface="Comic Sans MS"/>
                <a:cs typeface="Comic Sans MS"/>
              </a:rPr>
              <a:t>Execution</a:t>
            </a:r>
            <a:r>
              <a:rPr sz="3200" spc="-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FFFF"/>
                </a:solidFill>
                <a:latin typeface="Comic Sans MS"/>
                <a:cs typeface="Comic Sans MS"/>
              </a:rPr>
              <a:t>Example:</a:t>
            </a:r>
            <a:endParaRPr sz="3200">
              <a:latin typeface="Comic Sans MS"/>
              <a:cs typeface="Comic Sans MS"/>
            </a:endParaRPr>
          </a:p>
          <a:p>
            <a:pPr marL="469900">
              <a:lnSpc>
                <a:spcPct val="100000"/>
              </a:lnSpc>
              <a:spcBef>
                <a:spcPts val="156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Input</a:t>
            </a:r>
            <a:endParaRPr sz="3200">
              <a:latin typeface="Comic Sans MS"/>
              <a:cs typeface="Comic Sans MS"/>
            </a:endParaRPr>
          </a:p>
          <a:p>
            <a:pPr marL="2829560">
              <a:lnSpc>
                <a:spcPct val="100000"/>
              </a:lnSpc>
              <a:spcBef>
                <a:spcPts val="2350"/>
              </a:spcBef>
              <a:tabLst>
                <a:tab pos="3515360" algn="l"/>
                <a:tab pos="4201160" algn="l"/>
              </a:tabLst>
            </a:pPr>
            <a:r>
              <a:rPr sz="3650" i="1" spc="-35" dirty="0">
                <a:latin typeface="Times New Roman"/>
                <a:cs typeface="Times New Roman"/>
              </a:rPr>
              <a:t>b	b	b</a:t>
            </a:r>
            <a:endParaRPr sz="3650">
              <a:latin typeface="Times New Roman"/>
              <a:cs typeface="Times New Roman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93700" y="2209800"/>
            <a:ext cx="6553834" cy="3660140"/>
            <a:chOff x="393700" y="2209800"/>
            <a:chExt cx="6553834" cy="3660140"/>
          </a:xfrm>
        </p:grpSpPr>
        <p:sp>
          <p:nvSpPr>
            <p:cNvPr id="25" name="object 25"/>
            <p:cNvSpPr/>
            <p:nvPr/>
          </p:nvSpPr>
          <p:spPr>
            <a:xfrm>
              <a:off x="393700" y="2209800"/>
              <a:ext cx="127000" cy="609600"/>
            </a:xfrm>
            <a:custGeom>
              <a:avLst/>
              <a:gdLst/>
              <a:ahLst/>
              <a:cxnLst/>
              <a:rect l="l" t="t" r="r" b="b"/>
              <a:pathLst>
                <a:path w="127000" h="609600">
                  <a:moveTo>
                    <a:pt x="69850" y="114300"/>
                  </a:moveTo>
                  <a:lnTo>
                    <a:pt x="57150" y="114300"/>
                  </a:lnTo>
                  <a:lnTo>
                    <a:pt x="57150" y="609600"/>
                  </a:lnTo>
                  <a:lnTo>
                    <a:pt x="69850" y="609600"/>
                  </a:lnTo>
                  <a:lnTo>
                    <a:pt x="69850" y="114300"/>
                  </a:lnTo>
                  <a:close/>
                </a:path>
                <a:path w="127000" h="609600">
                  <a:moveTo>
                    <a:pt x="63500" y="0"/>
                  </a:moveTo>
                  <a:lnTo>
                    <a:pt x="0" y="127000"/>
                  </a:lnTo>
                  <a:lnTo>
                    <a:pt x="57150" y="127000"/>
                  </a:lnTo>
                  <a:lnTo>
                    <a:pt x="57150" y="114300"/>
                  </a:lnTo>
                  <a:lnTo>
                    <a:pt x="120650" y="114300"/>
                  </a:lnTo>
                  <a:lnTo>
                    <a:pt x="63500" y="0"/>
                  </a:lnTo>
                  <a:close/>
                </a:path>
                <a:path w="127000" h="609600">
                  <a:moveTo>
                    <a:pt x="120650" y="114300"/>
                  </a:moveTo>
                  <a:lnTo>
                    <a:pt x="69850" y="114300"/>
                  </a:lnTo>
                  <a:lnTo>
                    <a:pt x="69850" y="127000"/>
                  </a:lnTo>
                  <a:lnTo>
                    <a:pt x="127000" y="127000"/>
                  </a:lnTo>
                  <a:lnTo>
                    <a:pt x="120650" y="114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4088" y="4114801"/>
              <a:ext cx="852821" cy="45957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51664" y="4114801"/>
              <a:ext cx="295244" cy="45957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08151" y="5410201"/>
              <a:ext cx="506928" cy="459577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78739" y="4051172"/>
            <a:ext cx="14662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current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8739" y="4636389"/>
            <a:ext cx="10388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state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334056" y="3999805"/>
            <a:ext cx="69215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10" dirty="0">
                <a:latin typeface="Times New Roman"/>
                <a:cs typeface="Times New Roman"/>
              </a:rPr>
              <a:t>b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117975" y="11683"/>
            <a:ext cx="13239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9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0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561670" y="5295205"/>
            <a:ext cx="14351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789892" y="5410201"/>
            <a:ext cx="6338570" cy="459740"/>
            <a:chOff x="1789892" y="5410201"/>
            <a:chExt cx="6338570" cy="459740"/>
          </a:xfrm>
        </p:grpSpPr>
        <p:pic>
          <p:nvPicPr>
            <p:cNvPr id="35" name="object 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89892" y="5410201"/>
              <a:ext cx="506928" cy="45957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57500" y="5410201"/>
              <a:ext cx="839754" cy="45957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02637" y="5410201"/>
              <a:ext cx="294617" cy="45957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65920" y="5410201"/>
              <a:ext cx="482725" cy="45957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53611" y="5410201"/>
              <a:ext cx="774337" cy="459577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6820020" y="5295205"/>
            <a:ext cx="131508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066800" algn="l"/>
              </a:tabLst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r>
              <a:rPr sz="3600" dirty="0">
                <a:latin typeface="Times New Roman"/>
                <a:cs typeface="Times New Roman"/>
              </a:rPr>
              <a:t>	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315200" y="1905000"/>
            <a:ext cx="914400" cy="609600"/>
          </a:xfrm>
          <a:custGeom>
            <a:avLst/>
            <a:gdLst/>
            <a:ahLst/>
            <a:cxnLst/>
            <a:rect l="l" t="t" r="r" b="b"/>
            <a:pathLst>
              <a:path w="914400" h="609600">
                <a:moveTo>
                  <a:pt x="0" y="609600"/>
                </a:moveTo>
                <a:lnTo>
                  <a:pt x="914400" y="609600"/>
                </a:lnTo>
                <a:lnTo>
                  <a:pt x="9144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7242809" y="1731270"/>
            <a:ext cx="1136015" cy="1461770"/>
          </a:xfrm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800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5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828800"/>
            <a:ext cx="9150350" cy="5029200"/>
            <a:chOff x="0" y="1828800"/>
            <a:chExt cx="9150350" cy="5029200"/>
          </a:xfrm>
        </p:grpSpPr>
        <p:sp>
          <p:nvSpPr>
            <p:cNvPr id="3" name="object 3"/>
            <p:cNvSpPr/>
            <p:nvPr/>
          </p:nvSpPr>
          <p:spPr>
            <a:xfrm>
              <a:off x="3200400" y="55626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74" y="3989"/>
                  </a:lnTo>
                  <a:lnTo>
                    <a:pt x="208483" y="15538"/>
                  </a:lnTo>
                  <a:lnTo>
                    <a:pt x="164753" y="34020"/>
                  </a:lnTo>
                  <a:lnTo>
                    <a:pt x="124815" y="58808"/>
                  </a:lnTo>
                  <a:lnTo>
                    <a:pt x="89296" y="89273"/>
                  </a:lnTo>
                  <a:lnTo>
                    <a:pt x="58826" y="124788"/>
                  </a:lnTo>
                  <a:lnTo>
                    <a:pt x="34032" y="164725"/>
                  </a:lnTo>
                  <a:lnTo>
                    <a:pt x="15544" y="208458"/>
                  </a:lnTo>
                  <a:lnTo>
                    <a:pt x="3990" y="255359"/>
                  </a:lnTo>
                  <a:lnTo>
                    <a:pt x="0" y="304800"/>
                  </a:lnTo>
                  <a:lnTo>
                    <a:pt x="3990" y="354240"/>
                  </a:lnTo>
                  <a:lnTo>
                    <a:pt x="15544" y="401141"/>
                  </a:lnTo>
                  <a:lnTo>
                    <a:pt x="34032" y="444874"/>
                  </a:lnTo>
                  <a:lnTo>
                    <a:pt x="58826" y="484811"/>
                  </a:lnTo>
                  <a:lnTo>
                    <a:pt x="89296" y="520326"/>
                  </a:lnTo>
                  <a:lnTo>
                    <a:pt x="124815" y="550791"/>
                  </a:lnTo>
                  <a:lnTo>
                    <a:pt x="164753" y="575579"/>
                  </a:lnTo>
                  <a:lnTo>
                    <a:pt x="208483" y="594061"/>
                  </a:lnTo>
                  <a:lnTo>
                    <a:pt x="255374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00400" y="55626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565649"/>
              <a:ext cx="8382000" cy="1365250"/>
            </a:xfrm>
            <a:custGeom>
              <a:avLst/>
              <a:gdLst/>
              <a:ahLst/>
              <a:cxnLst/>
              <a:rect l="l" t="t" r="r" b="b"/>
              <a:pathLst>
                <a:path w="8382000" h="1365250">
                  <a:moveTo>
                    <a:pt x="457200" y="1301750"/>
                  </a:moveTo>
                  <a:lnTo>
                    <a:pt x="444500" y="1295400"/>
                  </a:lnTo>
                  <a:lnTo>
                    <a:pt x="330200" y="1238250"/>
                  </a:lnTo>
                  <a:lnTo>
                    <a:pt x="330200" y="1295400"/>
                  </a:lnTo>
                  <a:lnTo>
                    <a:pt x="0" y="1295400"/>
                  </a:lnTo>
                  <a:lnTo>
                    <a:pt x="0" y="1308100"/>
                  </a:lnTo>
                  <a:lnTo>
                    <a:pt x="330200" y="1308100"/>
                  </a:lnTo>
                  <a:lnTo>
                    <a:pt x="330200" y="1365250"/>
                  </a:lnTo>
                  <a:lnTo>
                    <a:pt x="444500" y="1308100"/>
                  </a:lnTo>
                  <a:lnTo>
                    <a:pt x="457200" y="1301750"/>
                  </a:lnTo>
                  <a:close/>
                </a:path>
                <a:path w="8382000" h="1365250">
                  <a:moveTo>
                    <a:pt x="3200400" y="1301750"/>
                  </a:moveTo>
                  <a:lnTo>
                    <a:pt x="3187700" y="1295400"/>
                  </a:lnTo>
                  <a:lnTo>
                    <a:pt x="3073400" y="1238250"/>
                  </a:lnTo>
                  <a:lnTo>
                    <a:pt x="3073400" y="1295400"/>
                  </a:lnTo>
                  <a:lnTo>
                    <a:pt x="1219200" y="1295400"/>
                  </a:lnTo>
                  <a:lnTo>
                    <a:pt x="1219200" y="1308100"/>
                  </a:lnTo>
                  <a:lnTo>
                    <a:pt x="3073400" y="1308100"/>
                  </a:lnTo>
                  <a:lnTo>
                    <a:pt x="3073400" y="1365250"/>
                  </a:lnTo>
                  <a:lnTo>
                    <a:pt x="3187700" y="1308100"/>
                  </a:lnTo>
                  <a:lnTo>
                    <a:pt x="3200400" y="1301750"/>
                  </a:lnTo>
                  <a:close/>
                </a:path>
                <a:path w="8382000" h="1365250">
                  <a:moveTo>
                    <a:pt x="3924541" y="368681"/>
                  </a:moveTo>
                  <a:lnTo>
                    <a:pt x="3920871" y="313309"/>
                  </a:lnTo>
                  <a:lnTo>
                    <a:pt x="3907790" y="262255"/>
                  </a:lnTo>
                  <a:lnTo>
                    <a:pt x="3883533" y="215265"/>
                  </a:lnTo>
                  <a:lnTo>
                    <a:pt x="3850132" y="172466"/>
                  </a:lnTo>
                  <a:lnTo>
                    <a:pt x="3809111" y="133858"/>
                  </a:lnTo>
                  <a:lnTo>
                    <a:pt x="3778631" y="110617"/>
                  </a:lnTo>
                  <a:lnTo>
                    <a:pt x="3728847" y="79502"/>
                  </a:lnTo>
                  <a:lnTo>
                    <a:pt x="3694049" y="61468"/>
                  </a:lnTo>
                  <a:lnTo>
                    <a:pt x="3658362" y="45593"/>
                  </a:lnTo>
                  <a:lnTo>
                    <a:pt x="3622294" y="32004"/>
                  </a:lnTo>
                  <a:lnTo>
                    <a:pt x="3568700" y="15875"/>
                  </a:lnTo>
                  <a:lnTo>
                    <a:pt x="3555098" y="12700"/>
                  </a:lnTo>
                  <a:lnTo>
                    <a:pt x="3551301" y="11811"/>
                  </a:lnTo>
                  <a:lnTo>
                    <a:pt x="3500755" y="2921"/>
                  </a:lnTo>
                  <a:lnTo>
                    <a:pt x="3454273" y="0"/>
                  </a:lnTo>
                  <a:lnTo>
                    <a:pt x="3439287" y="254"/>
                  </a:lnTo>
                  <a:lnTo>
                    <a:pt x="3390900" y="5207"/>
                  </a:lnTo>
                  <a:lnTo>
                    <a:pt x="3338449" y="15875"/>
                  </a:lnTo>
                  <a:lnTo>
                    <a:pt x="3283839" y="32004"/>
                  </a:lnTo>
                  <a:lnTo>
                    <a:pt x="3246882" y="45720"/>
                  </a:lnTo>
                  <a:lnTo>
                    <a:pt x="3210433" y="61595"/>
                  </a:lnTo>
                  <a:lnTo>
                    <a:pt x="3175000" y="79629"/>
                  </a:lnTo>
                  <a:lnTo>
                    <a:pt x="3140964" y="99822"/>
                  </a:lnTo>
                  <a:lnTo>
                    <a:pt x="3108960" y="122174"/>
                  </a:lnTo>
                  <a:lnTo>
                    <a:pt x="3079496" y="146431"/>
                  </a:lnTo>
                  <a:lnTo>
                    <a:pt x="3041269" y="186690"/>
                  </a:lnTo>
                  <a:lnTo>
                    <a:pt x="3012186" y="231140"/>
                  </a:lnTo>
                  <a:lnTo>
                    <a:pt x="2994152" y="279654"/>
                  </a:lnTo>
                  <a:lnTo>
                    <a:pt x="2988335" y="331343"/>
                  </a:lnTo>
                  <a:lnTo>
                    <a:pt x="2988310" y="332867"/>
                  </a:lnTo>
                  <a:lnTo>
                    <a:pt x="2988564" y="350901"/>
                  </a:lnTo>
                  <a:lnTo>
                    <a:pt x="2992247" y="390017"/>
                  </a:lnTo>
                  <a:lnTo>
                    <a:pt x="2999740" y="431673"/>
                  </a:lnTo>
                  <a:lnTo>
                    <a:pt x="3010662" y="475234"/>
                  </a:lnTo>
                  <a:lnTo>
                    <a:pt x="3024886" y="520827"/>
                  </a:lnTo>
                  <a:lnTo>
                    <a:pt x="3041904" y="568325"/>
                  </a:lnTo>
                  <a:lnTo>
                    <a:pt x="3061589" y="617347"/>
                  </a:lnTo>
                  <a:lnTo>
                    <a:pt x="3095625" y="693674"/>
                  </a:lnTo>
                  <a:lnTo>
                    <a:pt x="3120771" y="745998"/>
                  </a:lnTo>
                  <a:lnTo>
                    <a:pt x="3147441" y="799465"/>
                  </a:lnTo>
                  <a:lnTo>
                    <a:pt x="3175508" y="853821"/>
                  </a:lnTo>
                  <a:lnTo>
                    <a:pt x="3204845" y="908812"/>
                  </a:lnTo>
                  <a:lnTo>
                    <a:pt x="3234944" y="964311"/>
                  </a:lnTo>
                  <a:lnTo>
                    <a:pt x="3296412" y="1076210"/>
                  </a:lnTo>
                  <a:lnTo>
                    <a:pt x="3307588" y="1070089"/>
                  </a:lnTo>
                  <a:lnTo>
                    <a:pt x="3246120" y="958215"/>
                  </a:lnTo>
                  <a:lnTo>
                    <a:pt x="3216021" y="902716"/>
                  </a:lnTo>
                  <a:lnTo>
                    <a:pt x="3186811" y="847852"/>
                  </a:lnTo>
                  <a:lnTo>
                    <a:pt x="3158744" y="793623"/>
                  </a:lnTo>
                  <a:lnTo>
                    <a:pt x="3132074" y="740410"/>
                  </a:lnTo>
                  <a:lnTo>
                    <a:pt x="3107055" y="688213"/>
                  </a:lnTo>
                  <a:lnTo>
                    <a:pt x="3083941" y="637286"/>
                  </a:lnTo>
                  <a:lnTo>
                    <a:pt x="3063240" y="587756"/>
                  </a:lnTo>
                  <a:lnTo>
                    <a:pt x="3044952" y="539877"/>
                  </a:lnTo>
                  <a:lnTo>
                    <a:pt x="3029458" y="493903"/>
                  </a:lnTo>
                  <a:lnTo>
                    <a:pt x="3017139" y="449961"/>
                  </a:lnTo>
                  <a:lnTo>
                    <a:pt x="3007995" y="408178"/>
                  </a:lnTo>
                  <a:lnTo>
                    <a:pt x="3002534" y="368681"/>
                  </a:lnTo>
                  <a:lnTo>
                    <a:pt x="3001010" y="332867"/>
                  </a:lnTo>
                  <a:lnTo>
                    <a:pt x="3001035" y="331343"/>
                  </a:lnTo>
                  <a:lnTo>
                    <a:pt x="3006598" y="282067"/>
                  </a:lnTo>
                  <a:lnTo>
                    <a:pt x="3023616" y="236474"/>
                  </a:lnTo>
                  <a:lnTo>
                    <a:pt x="3051429" y="194310"/>
                  </a:lnTo>
                  <a:lnTo>
                    <a:pt x="3088132" y="155575"/>
                  </a:lnTo>
                  <a:lnTo>
                    <a:pt x="3132074" y="121031"/>
                  </a:lnTo>
                  <a:lnTo>
                    <a:pt x="3181477" y="90551"/>
                  </a:lnTo>
                  <a:lnTo>
                    <a:pt x="3216275" y="72898"/>
                  </a:lnTo>
                  <a:lnTo>
                    <a:pt x="3251962" y="57277"/>
                  </a:lnTo>
                  <a:lnTo>
                    <a:pt x="3288017" y="43942"/>
                  </a:lnTo>
                  <a:lnTo>
                    <a:pt x="3341751" y="28194"/>
                  </a:lnTo>
                  <a:lnTo>
                    <a:pt x="3393186" y="17780"/>
                  </a:lnTo>
                  <a:lnTo>
                    <a:pt x="3440176" y="12954"/>
                  </a:lnTo>
                  <a:lnTo>
                    <a:pt x="3454527" y="12700"/>
                  </a:lnTo>
                  <a:lnTo>
                    <a:pt x="3468878" y="12954"/>
                  </a:lnTo>
                  <a:lnTo>
                    <a:pt x="3515360" y="17907"/>
                  </a:lnTo>
                  <a:lnTo>
                    <a:pt x="3565779" y="28194"/>
                  </a:lnTo>
                  <a:lnTo>
                    <a:pt x="3618357" y="44069"/>
                  </a:lnTo>
                  <a:lnTo>
                    <a:pt x="3688842" y="73152"/>
                  </a:lnTo>
                  <a:lnTo>
                    <a:pt x="3723005" y="90805"/>
                  </a:lnTo>
                  <a:lnTo>
                    <a:pt x="3755771" y="110617"/>
                  </a:lnTo>
                  <a:lnTo>
                    <a:pt x="3801364" y="143891"/>
                  </a:lnTo>
                  <a:lnTo>
                    <a:pt x="3840988" y="181229"/>
                  </a:lnTo>
                  <a:lnTo>
                    <a:pt x="3873119" y="222504"/>
                  </a:lnTo>
                  <a:lnTo>
                    <a:pt x="3896106" y="267208"/>
                  </a:lnTo>
                  <a:lnTo>
                    <a:pt x="3908425" y="315468"/>
                  </a:lnTo>
                  <a:lnTo>
                    <a:pt x="3911828" y="370205"/>
                  </a:lnTo>
                  <a:lnTo>
                    <a:pt x="3911358" y="388112"/>
                  </a:lnTo>
                  <a:lnTo>
                    <a:pt x="3907536" y="429514"/>
                  </a:lnTo>
                  <a:lnTo>
                    <a:pt x="3900678" y="472313"/>
                  </a:lnTo>
                  <a:lnTo>
                    <a:pt x="3890899" y="517398"/>
                  </a:lnTo>
                  <a:lnTo>
                    <a:pt x="3878580" y="564261"/>
                  </a:lnTo>
                  <a:lnTo>
                    <a:pt x="3855593" y="637794"/>
                  </a:lnTo>
                  <a:lnTo>
                    <a:pt x="3837686" y="688848"/>
                  </a:lnTo>
                  <a:lnTo>
                    <a:pt x="3818001" y="740918"/>
                  </a:lnTo>
                  <a:lnTo>
                    <a:pt x="3796919" y="794258"/>
                  </a:lnTo>
                  <a:lnTo>
                    <a:pt x="3774567" y="848360"/>
                  </a:lnTo>
                  <a:lnTo>
                    <a:pt x="3751072" y="903351"/>
                  </a:lnTo>
                  <a:lnTo>
                    <a:pt x="3728631" y="954417"/>
                  </a:lnTo>
                  <a:lnTo>
                    <a:pt x="3676396" y="931291"/>
                  </a:lnTo>
                  <a:lnTo>
                    <a:pt x="3683000" y="1073150"/>
                  </a:lnTo>
                  <a:lnTo>
                    <a:pt x="3792601" y="982726"/>
                  </a:lnTo>
                  <a:lnTo>
                    <a:pt x="3766489" y="971169"/>
                  </a:lnTo>
                  <a:lnTo>
                    <a:pt x="3740277" y="959573"/>
                  </a:lnTo>
                  <a:lnTo>
                    <a:pt x="3762756" y="908304"/>
                  </a:lnTo>
                  <a:lnTo>
                    <a:pt x="3786251" y="853313"/>
                  </a:lnTo>
                  <a:lnTo>
                    <a:pt x="3808730" y="798830"/>
                  </a:lnTo>
                  <a:lnTo>
                    <a:pt x="3829939" y="745490"/>
                  </a:lnTo>
                  <a:lnTo>
                    <a:pt x="3849751" y="693039"/>
                  </a:lnTo>
                  <a:lnTo>
                    <a:pt x="3867658" y="641731"/>
                  </a:lnTo>
                  <a:lnTo>
                    <a:pt x="3883660" y="591947"/>
                  </a:lnTo>
                  <a:lnTo>
                    <a:pt x="3897376" y="543687"/>
                  </a:lnTo>
                  <a:lnTo>
                    <a:pt x="3908679" y="497078"/>
                  </a:lnTo>
                  <a:lnTo>
                    <a:pt x="3917061" y="452501"/>
                  </a:lnTo>
                  <a:lnTo>
                    <a:pt x="3922395" y="409829"/>
                  </a:lnTo>
                  <a:lnTo>
                    <a:pt x="3924516" y="370205"/>
                  </a:lnTo>
                  <a:lnTo>
                    <a:pt x="3924541" y="368681"/>
                  </a:lnTo>
                  <a:close/>
                </a:path>
                <a:path w="8382000" h="1365250">
                  <a:moveTo>
                    <a:pt x="5791200" y="1301750"/>
                  </a:moveTo>
                  <a:lnTo>
                    <a:pt x="5778500" y="1295400"/>
                  </a:lnTo>
                  <a:lnTo>
                    <a:pt x="5664200" y="1238250"/>
                  </a:lnTo>
                  <a:lnTo>
                    <a:pt x="5664200" y="1295400"/>
                  </a:lnTo>
                  <a:lnTo>
                    <a:pt x="3810000" y="1295400"/>
                  </a:lnTo>
                  <a:lnTo>
                    <a:pt x="3810000" y="1308100"/>
                  </a:lnTo>
                  <a:lnTo>
                    <a:pt x="5664200" y="1308100"/>
                  </a:lnTo>
                  <a:lnTo>
                    <a:pt x="5664200" y="1365250"/>
                  </a:lnTo>
                  <a:lnTo>
                    <a:pt x="5778500" y="1308100"/>
                  </a:lnTo>
                  <a:lnTo>
                    <a:pt x="5791200" y="1301750"/>
                  </a:lnTo>
                  <a:close/>
                </a:path>
                <a:path w="8382000" h="1365250">
                  <a:moveTo>
                    <a:pt x="6515341" y="368681"/>
                  </a:moveTo>
                  <a:lnTo>
                    <a:pt x="6511671" y="313309"/>
                  </a:lnTo>
                  <a:lnTo>
                    <a:pt x="6498590" y="262255"/>
                  </a:lnTo>
                  <a:lnTo>
                    <a:pt x="6474333" y="215265"/>
                  </a:lnTo>
                  <a:lnTo>
                    <a:pt x="6440932" y="172466"/>
                  </a:lnTo>
                  <a:lnTo>
                    <a:pt x="6399911" y="133858"/>
                  </a:lnTo>
                  <a:lnTo>
                    <a:pt x="6369431" y="110617"/>
                  </a:lnTo>
                  <a:lnTo>
                    <a:pt x="6319647" y="79502"/>
                  </a:lnTo>
                  <a:lnTo>
                    <a:pt x="6284849" y="61468"/>
                  </a:lnTo>
                  <a:lnTo>
                    <a:pt x="6249162" y="45593"/>
                  </a:lnTo>
                  <a:lnTo>
                    <a:pt x="6213094" y="32004"/>
                  </a:lnTo>
                  <a:lnTo>
                    <a:pt x="6159500" y="15875"/>
                  </a:lnTo>
                  <a:lnTo>
                    <a:pt x="6145898" y="12700"/>
                  </a:lnTo>
                  <a:lnTo>
                    <a:pt x="6142101" y="11811"/>
                  </a:lnTo>
                  <a:lnTo>
                    <a:pt x="6091555" y="2921"/>
                  </a:lnTo>
                  <a:lnTo>
                    <a:pt x="6045073" y="0"/>
                  </a:lnTo>
                  <a:lnTo>
                    <a:pt x="6030087" y="254"/>
                  </a:lnTo>
                  <a:lnTo>
                    <a:pt x="5981700" y="5207"/>
                  </a:lnTo>
                  <a:lnTo>
                    <a:pt x="5929249" y="15875"/>
                  </a:lnTo>
                  <a:lnTo>
                    <a:pt x="5874639" y="32004"/>
                  </a:lnTo>
                  <a:lnTo>
                    <a:pt x="5837682" y="45720"/>
                  </a:lnTo>
                  <a:lnTo>
                    <a:pt x="5801233" y="61595"/>
                  </a:lnTo>
                  <a:lnTo>
                    <a:pt x="5765800" y="79629"/>
                  </a:lnTo>
                  <a:lnTo>
                    <a:pt x="5731764" y="99822"/>
                  </a:lnTo>
                  <a:lnTo>
                    <a:pt x="5699760" y="122174"/>
                  </a:lnTo>
                  <a:lnTo>
                    <a:pt x="5670296" y="146431"/>
                  </a:lnTo>
                  <a:lnTo>
                    <a:pt x="5632069" y="186690"/>
                  </a:lnTo>
                  <a:lnTo>
                    <a:pt x="5602986" y="231140"/>
                  </a:lnTo>
                  <a:lnTo>
                    <a:pt x="5584952" y="279654"/>
                  </a:lnTo>
                  <a:lnTo>
                    <a:pt x="5579135" y="331343"/>
                  </a:lnTo>
                  <a:lnTo>
                    <a:pt x="5579110" y="332867"/>
                  </a:lnTo>
                  <a:lnTo>
                    <a:pt x="5579364" y="350901"/>
                  </a:lnTo>
                  <a:lnTo>
                    <a:pt x="5583047" y="390017"/>
                  </a:lnTo>
                  <a:lnTo>
                    <a:pt x="5590540" y="431673"/>
                  </a:lnTo>
                  <a:lnTo>
                    <a:pt x="5601462" y="475234"/>
                  </a:lnTo>
                  <a:lnTo>
                    <a:pt x="5615686" y="520827"/>
                  </a:lnTo>
                  <a:lnTo>
                    <a:pt x="5632704" y="568325"/>
                  </a:lnTo>
                  <a:lnTo>
                    <a:pt x="5652389" y="617347"/>
                  </a:lnTo>
                  <a:lnTo>
                    <a:pt x="5686425" y="693674"/>
                  </a:lnTo>
                  <a:lnTo>
                    <a:pt x="5711571" y="745998"/>
                  </a:lnTo>
                  <a:lnTo>
                    <a:pt x="5738241" y="799465"/>
                  </a:lnTo>
                  <a:lnTo>
                    <a:pt x="5766308" y="853821"/>
                  </a:lnTo>
                  <a:lnTo>
                    <a:pt x="5795645" y="908812"/>
                  </a:lnTo>
                  <a:lnTo>
                    <a:pt x="5825744" y="964311"/>
                  </a:lnTo>
                  <a:lnTo>
                    <a:pt x="5887212" y="1076210"/>
                  </a:lnTo>
                  <a:lnTo>
                    <a:pt x="5898388" y="1070089"/>
                  </a:lnTo>
                  <a:lnTo>
                    <a:pt x="5836920" y="958215"/>
                  </a:lnTo>
                  <a:lnTo>
                    <a:pt x="5806821" y="902716"/>
                  </a:lnTo>
                  <a:lnTo>
                    <a:pt x="5777611" y="847852"/>
                  </a:lnTo>
                  <a:lnTo>
                    <a:pt x="5749544" y="793623"/>
                  </a:lnTo>
                  <a:lnTo>
                    <a:pt x="5722874" y="740410"/>
                  </a:lnTo>
                  <a:lnTo>
                    <a:pt x="5697855" y="688213"/>
                  </a:lnTo>
                  <a:lnTo>
                    <a:pt x="5674741" y="637286"/>
                  </a:lnTo>
                  <a:lnTo>
                    <a:pt x="5654040" y="587756"/>
                  </a:lnTo>
                  <a:lnTo>
                    <a:pt x="5635752" y="539877"/>
                  </a:lnTo>
                  <a:lnTo>
                    <a:pt x="5620258" y="493903"/>
                  </a:lnTo>
                  <a:lnTo>
                    <a:pt x="5607939" y="449961"/>
                  </a:lnTo>
                  <a:lnTo>
                    <a:pt x="5598795" y="408178"/>
                  </a:lnTo>
                  <a:lnTo>
                    <a:pt x="5593334" y="368681"/>
                  </a:lnTo>
                  <a:lnTo>
                    <a:pt x="5591810" y="332867"/>
                  </a:lnTo>
                  <a:lnTo>
                    <a:pt x="5591835" y="331343"/>
                  </a:lnTo>
                  <a:lnTo>
                    <a:pt x="5597398" y="282067"/>
                  </a:lnTo>
                  <a:lnTo>
                    <a:pt x="5614416" y="236474"/>
                  </a:lnTo>
                  <a:lnTo>
                    <a:pt x="5642229" y="194310"/>
                  </a:lnTo>
                  <a:lnTo>
                    <a:pt x="5678932" y="155575"/>
                  </a:lnTo>
                  <a:lnTo>
                    <a:pt x="5722874" y="121031"/>
                  </a:lnTo>
                  <a:lnTo>
                    <a:pt x="5772277" y="90551"/>
                  </a:lnTo>
                  <a:lnTo>
                    <a:pt x="5807075" y="72898"/>
                  </a:lnTo>
                  <a:lnTo>
                    <a:pt x="5842762" y="57277"/>
                  </a:lnTo>
                  <a:lnTo>
                    <a:pt x="5878830" y="43942"/>
                  </a:lnTo>
                  <a:lnTo>
                    <a:pt x="5932551" y="28194"/>
                  </a:lnTo>
                  <a:lnTo>
                    <a:pt x="5983986" y="17780"/>
                  </a:lnTo>
                  <a:lnTo>
                    <a:pt x="6030976" y="12954"/>
                  </a:lnTo>
                  <a:lnTo>
                    <a:pt x="6045327" y="12700"/>
                  </a:lnTo>
                  <a:lnTo>
                    <a:pt x="6059678" y="12954"/>
                  </a:lnTo>
                  <a:lnTo>
                    <a:pt x="6106160" y="17907"/>
                  </a:lnTo>
                  <a:lnTo>
                    <a:pt x="6156579" y="28194"/>
                  </a:lnTo>
                  <a:lnTo>
                    <a:pt x="6209157" y="44069"/>
                  </a:lnTo>
                  <a:lnTo>
                    <a:pt x="6279642" y="73152"/>
                  </a:lnTo>
                  <a:lnTo>
                    <a:pt x="6313805" y="90805"/>
                  </a:lnTo>
                  <a:lnTo>
                    <a:pt x="6346571" y="110617"/>
                  </a:lnTo>
                  <a:lnTo>
                    <a:pt x="6392164" y="143891"/>
                  </a:lnTo>
                  <a:lnTo>
                    <a:pt x="6431788" y="181229"/>
                  </a:lnTo>
                  <a:lnTo>
                    <a:pt x="6463919" y="222504"/>
                  </a:lnTo>
                  <a:lnTo>
                    <a:pt x="6486906" y="267335"/>
                  </a:lnTo>
                  <a:lnTo>
                    <a:pt x="6499225" y="315468"/>
                  </a:lnTo>
                  <a:lnTo>
                    <a:pt x="6502628" y="370205"/>
                  </a:lnTo>
                  <a:lnTo>
                    <a:pt x="6502159" y="388112"/>
                  </a:lnTo>
                  <a:lnTo>
                    <a:pt x="6498336" y="429514"/>
                  </a:lnTo>
                  <a:lnTo>
                    <a:pt x="6491478" y="472313"/>
                  </a:lnTo>
                  <a:lnTo>
                    <a:pt x="6481699" y="517398"/>
                  </a:lnTo>
                  <a:lnTo>
                    <a:pt x="6469380" y="564261"/>
                  </a:lnTo>
                  <a:lnTo>
                    <a:pt x="6446393" y="637794"/>
                  </a:lnTo>
                  <a:lnTo>
                    <a:pt x="6428486" y="688848"/>
                  </a:lnTo>
                  <a:lnTo>
                    <a:pt x="6408801" y="740918"/>
                  </a:lnTo>
                  <a:lnTo>
                    <a:pt x="6387719" y="794258"/>
                  </a:lnTo>
                  <a:lnTo>
                    <a:pt x="6365367" y="848360"/>
                  </a:lnTo>
                  <a:lnTo>
                    <a:pt x="6341872" y="903351"/>
                  </a:lnTo>
                  <a:lnTo>
                    <a:pt x="6319431" y="954417"/>
                  </a:lnTo>
                  <a:lnTo>
                    <a:pt x="6267196" y="931291"/>
                  </a:lnTo>
                  <a:lnTo>
                    <a:pt x="6273800" y="1073150"/>
                  </a:lnTo>
                  <a:lnTo>
                    <a:pt x="6383401" y="982726"/>
                  </a:lnTo>
                  <a:lnTo>
                    <a:pt x="6357290" y="971169"/>
                  </a:lnTo>
                  <a:lnTo>
                    <a:pt x="6331077" y="959573"/>
                  </a:lnTo>
                  <a:lnTo>
                    <a:pt x="6353556" y="908304"/>
                  </a:lnTo>
                  <a:lnTo>
                    <a:pt x="6377051" y="853313"/>
                  </a:lnTo>
                  <a:lnTo>
                    <a:pt x="6399530" y="798830"/>
                  </a:lnTo>
                  <a:lnTo>
                    <a:pt x="6420739" y="745490"/>
                  </a:lnTo>
                  <a:lnTo>
                    <a:pt x="6440551" y="693039"/>
                  </a:lnTo>
                  <a:lnTo>
                    <a:pt x="6458458" y="641731"/>
                  </a:lnTo>
                  <a:lnTo>
                    <a:pt x="6474460" y="591947"/>
                  </a:lnTo>
                  <a:lnTo>
                    <a:pt x="6488176" y="543687"/>
                  </a:lnTo>
                  <a:lnTo>
                    <a:pt x="6499479" y="497078"/>
                  </a:lnTo>
                  <a:lnTo>
                    <a:pt x="6507848" y="452501"/>
                  </a:lnTo>
                  <a:lnTo>
                    <a:pt x="6513195" y="409829"/>
                  </a:lnTo>
                  <a:lnTo>
                    <a:pt x="6515316" y="370205"/>
                  </a:lnTo>
                  <a:lnTo>
                    <a:pt x="6515341" y="368681"/>
                  </a:lnTo>
                  <a:close/>
                </a:path>
                <a:path w="8382000" h="1365250">
                  <a:moveTo>
                    <a:pt x="8382000" y="1301750"/>
                  </a:moveTo>
                  <a:lnTo>
                    <a:pt x="8369300" y="1295400"/>
                  </a:lnTo>
                  <a:lnTo>
                    <a:pt x="8255000" y="1238250"/>
                  </a:lnTo>
                  <a:lnTo>
                    <a:pt x="8255000" y="1295400"/>
                  </a:lnTo>
                  <a:lnTo>
                    <a:pt x="6400800" y="1295400"/>
                  </a:lnTo>
                  <a:lnTo>
                    <a:pt x="6400800" y="1308100"/>
                  </a:lnTo>
                  <a:lnTo>
                    <a:pt x="8255000" y="1308100"/>
                  </a:lnTo>
                  <a:lnTo>
                    <a:pt x="8255000" y="1365250"/>
                  </a:lnTo>
                  <a:lnTo>
                    <a:pt x="8369300" y="1308100"/>
                  </a:lnTo>
                  <a:lnTo>
                    <a:pt x="8382000" y="130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200" y="5486400"/>
              <a:ext cx="8610600" cy="762000"/>
            </a:xfrm>
            <a:custGeom>
              <a:avLst/>
              <a:gdLst/>
              <a:ahLst/>
              <a:cxnLst/>
              <a:rect l="l" t="t" r="r" b="b"/>
              <a:pathLst>
                <a:path w="8610600" h="762000">
                  <a:moveTo>
                    <a:pt x="76200" y="381000"/>
                  </a:moveTo>
                  <a:lnTo>
                    <a:pt x="80189" y="331559"/>
                  </a:lnTo>
                  <a:lnTo>
                    <a:pt x="91738" y="284658"/>
                  </a:lnTo>
                  <a:lnTo>
                    <a:pt x="110220" y="240925"/>
                  </a:lnTo>
                  <a:lnTo>
                    <a:pt x="135008" y="200988"/>
                  </a:lnTo>
                  <a:lnTo>
                    <a:pt x="165473" y="165473"/>
                  </a:lnTo>
                  <a:lnTo>
                    <a:pt x="200988" y="135008"/>
                  </a:lnTo>
                  <a:lnTo>
                    <a:pt x="240925" y="110220"/>
                  </a:lnTo>
                  <a:lnTo>
                    <a:pt x="284658" y="91738"/>
                  </a:lnTo>
                  <a:lnTo>
                    <a:pt x="331559" y="80189"/>
                  </a:lnTo>
                  <a:lnTo>
                    <a:pt x="381000" y="76200"/>
                  </a:lnTo>
                  <a:lnTo>
                    <a:pt x="430440" y="80189"/>
                  </a:lnTo>
                  <a:lnTo>
                    <a:pt x="477341" y="91738"/>
                  </a:lnTo>
                  <a:lnTo>
                    <a:pt x="521074" y="110220"/>
                  </a:lnTo>
                  <a:lnTo>
                    <a:pt x="561011" y="135008"/>
                  </a:lnTo>
                  <a:lnTo>
                    <a:pt x="596526" y="165473"/>
                  </a:lnTo>
                  <a:lnTo>
                    <a:pt x="626991" y="200988"/>
                  </a:lnTo>
                  <a:lnTo>
                    <a:pt x="651779" y="240925"/>
                  </a:lnTo>
                  <a:lnTo>
                    <a:pt x="670261" y="284658"/>
                  </a:lnTo>
                  <a:lnTo>
                    <a:pt x="681810" y="331559"/>
                  </a:lnTo>
                  <a:lnTo>
                    <a:pt x="685800" y="381000"/>
                  </a:lnTo>
                  <a:lnTo>
                    <a:pt x="681810" y="430440"/>
                  </a:lnTo>
                  <a:lnTo>
                    <a:pt x="670261" y="477341"/>
                  </a:lnTo>
                  <a:lnTo>
                    <a:pt x="651779" y="521074"/>
                  </a:lnTo>
                  <a:lnTo>
                    <a:pt x="626991" y="561011"/>
                  </a:lnTo>
                  <a:lnTo>
                    <a:pt x="596526" y="596526"/>
                  </a:lnTo>
                  <a:lnTo>
                    <a:pt x="561011" y="626991"/>
                  </a:lnTo>
                  <a:lnTo>
                    <a:pt x="521074" y="651779"/>
                  </a:lnTo>
                  <a:lnTo>
                    <a:pt x="477341" y="670261"/>
                  </a:lnTo>
                  <a:lnTo>
                    <a:pt x="430440" y="681810"/>
                  </a:lnTo>
                  <a:lnTo>
                    <a:pt x="381000" y="685800"/>
                  </a:lnTo>
                  <a:lnTo>
                    <a:pt x="331559" y="681810"/>
                  </a:lnTo>
                  <a:lnTo>
                    <a:pt x="284658" y="670261"/>
                  </a:lnTo>
                  <a:lnTo>
                    <a:pt x="240925" y="651779"/>
                  </a:lnTo>
                  <a:lnTo>
                    <a:pt x="200988" y="626991"/>
                  </a:lnTo>
                  <a:lnTo>
                    <a:pt x="165473" y="596526"/>
                  </a:lnTo>
                  <a:lnTo>
                    <a:pt x="135008" y="561011"/>
                  </a:lnTo>
                  <a:lnTo>
                    <a:pt x="110220" y="521074"/>
                  </a:lnTo>
                  <a:lnTo>
                    <a:pt x="91738" y="477341"/>
                  </a:lnTo>
                  <a:lnTo>
                    <a:pt x="80189" y="430440"/>
                  </a:lnTo>
                  <a:lnTo>
                    <a:pt x="76200" y="381000"/>
                  </a:lnTo>
                  <a:close/>
                </a:path>
                <a:path w="8610600" h="762000">
                  <a:moveTo>
                    <a:pt x="0" y="381000"/>
                  </a:moveTo>
                  <a:lnTo>
                    <a:pt x="2968" y="333207"/>
                  </a:lnTo>
                  <a:lnTo>
                    <a:pt x="11635" y="287185"/>
                  </a:lnTo>
                  <a:lnTo>
                    <a:pt x="25644" y="243293"/>
                  </a:lnTo>
                  <a:lnTo>
                    <a:pt x="44638" y="201887"/>
                  </a:lnTo>
                  <a:lnTo>
                    <a:pt x="68260" y="163323"/>
                  </a:lnTo>
                  <a:lnTo>
                    <a:pt x="96153" y="127960"/>
                  </a:lnTo>
                  <a:lnTo>
                    <a:pt x="127960" y="96153"/>
                  </a:lnTo>
                  <a:lnTo>
                    <a:pt x="163323" y="68260"/>
                  </a:lnTo>
                  <a:lnTo>
                    <a:pt x="201887" y="44638"/>
                  </a:lnTo>
                  <a:lnTo>
                    <a:pt x="243293" y="25644"/>
                  </a:lnTo>
                  <a:lnTo>
                    <a:pt x="287185" y="11635"/>
                  </a:lnTo>
                  <a:lnTo>
                    <a:pt x="333207" y="2968"/>
                  </a:lnTo>
                  <a:lnTo>
                    <a:pt x="381000" y="0"/>
                  </a:lnTo>
                  <a:lnTo>
                    <a:pt x="428792" y="2968"/>
                  </a:lnTo>
                  <a:lnTo>
                    <a:pt x="474814" y="11635"/>
                  </a:lnTo>
                  <a:lnTo>
                    <a:pt x="518706" y="25644"/>
                  </a:lnTo>
                  <a:lnTo>
                    <a:pt x="560112" y="44638"/>
                  </a:lnTo>
                  <a:lnTo>
                    <a:pt x="598676" y="68260"/>
                  </a:lnTo>
                  <a:lnTo>
                    <a:pt x="634039" y="96153"/>
                  </a:lnTo>
                  <a:lnTo>
                    <a:pt x="665846" y="127960"/>
                  </a:lnTo>
                  <a:lnTo>
                    <a:pt x="693739" y="163323"/>
                  </a:lnTo>
                  <a:lnTo>
                    <a:pt x="717361" y="201887"/>
                  </a:lnTo>
                  <a:lnTo>
                    <a:pt x="736355" y="243293"/>
                  </a:lnTo>
                  <a:lnTo>
                    <a:pt x="750364" y="287185"/>
                  </a:lnTo>
                  <a:lnTo>
                    <a:pt x="759031" y="333207"/>
                  </a:lnTo>
                  <a:lnTo>
                    <a:pt x="762000" y="381000"/>
                  </a:lnTo>
                  <a:lnTo>
                    <a:pt x="759031" y="428792"/>
                  </a:lnTo>
                  <a:lnTo>
                    <a:pt x="750364" y="474814"/>
                  </a:lnTo>
                  <a:lnTo>
                    <a:pt x="736355" y="518706"/>
                  </a:lnTo>
                  <a:lnTo>
                    <a:pt x="717361" y="560112"/>
                  </a:lnTo>
                  <a:lnTo>
                    <a:pt x="693739" y="598676"/>
                  </a:lnTo>
                  <a:lnTo>
                    <a:pt x="665846" y="634039"/>
                  </a:lnTo>
                  <a:lnTo>
                    <a:pt x="634039" y="665846"/>
                  </a:lnTo>
                  <a:lnTo>
                    <a:pt x="598676" y="693739"/>
                  </a:lnTo>
                  <a:lnTo>
                    <a:pt x="560112" y="717361"/>
                  </a:lnTo>
                  <a:lnTo>
                    <a:pt x="518706" y="736355"/>
                  </a:lnTo>
                  <a:lnTo>
                    <a:pt x="474814" y="750364"/>
                  </a:lnTo>
                  <a:lnTo>
                    <a:pt x="428792" y="759031"/>
                  </a:lnTo>
                  <a:lnTo>
                    <a:pt x="381000" y="762000"/>
                  </a:lnTo>
                  <a:lnTo>
                    <a:pt x="333207" y="759031"/>
                  </a:lnTo>
                  <a:lnTo>
                    <a:pt x="287185" y="750364"/>
                  </a:lnTo>
                  <a:lnTo>
                    <a:pt x="243293" y="736355"/>
                  </a:lnTo>
                  <a:lnTo>
                    <a:pt x="201887" y="717361"/>
                  </a:lnTo>
                  <a:lnTo>
                    <a:pt x="163323" y="693739"/>
                  </a:lnTo>
                  <a:lnTo>
                    <a:pt x="127960" y="665846"/>
                  </a:lnTo>
                  <a:lnTo>
                    <a:pt x="96153" y="634039"/>
                  </a:lnTo>
                  <a:lnTo>
                    <a:pt x="68260" y="598676"/>
                  </a:lnTo>
                  <a:lnTo>
                    <a:pt x="44638" y="560112"/>
                  </a:lnTo>
                  <a:lnTo>
                    <a:pt x="25644" y="518706"/>
                  </a:lnTo>
                  <a:lnTo>
                    <a:pt x="11635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  <a:path w="8610600" h="762000">
                  <a:moveTo>
                    <a:pt x="5334000" y="381000"/>
                  </a:moveTo>
                  <a:lnTo>
                    <a:pt x="5337990" y="331559"/>
                  </a:lnTo>
                  <a:lnTo>
                    <a:pt x="5349544" y="284658"/>
                  </a:lnTo>
                  <a:lnTo>
                    <a:pt x="5368032" y="240925"/>
                  </a:lnTo>
                  <a:lnTo>
                    <a:pt x="5392826" y="200988"/>
                  </a:lnTo>
                  <a:lnTo>
                    <a:pt x="5423296" y="165473"/>
                  </a:lnTo>
                  <a:lnTo>
                    <a:pt x="5458815" y="135008"/>
                  </a:lnTo>
                  <a:lnTo>
                    <a:pt x="5498753" y="110220"/>
                  </a:lnTo>
                  <a:lnTo>
                    <a:pt x="5542483" y="91738"/>
                  </a:lnTo>
                  <a:lnTo>
                    <a:pt x="5589374" y="80189"/>
                  </a:lnTo>
                  <a:lnTo>
                    <a:pt x="5638800" y="76200"/>
                  </a:lnTo>
                  <a:lnTo>
                    <a:pt x="5688225" y="80189"/>
                  </a:lnTo>
                  <a:lnTo>
                    <a:pt x="5735116" y="91738"/>
                  </a:lnTo>
                  <a:lnTo>
                    <a:pt x="5778846" y="110220"/>
                  </a:lnTo>
                  <a:lnTo>
                    <a:pt x="5818784" y="135008"/>
                  </a:lnTo>
                  <a:lnTo>
                    <a:pt x="5854303" y="165473"/>
                  </a:lnTo>
                  <a:lnTo>
                    <a:pt x="5884773" y="200988"/>
                  </a:lnTo>
                  <a:lnTo>
                    <a:pt x="5909567" y="240925"/>
                  </a:lnTo>
                  <a:lnTo>
                    <a:pt x="5928055" y="284658"/>
                  </a:lnTo>
                  <a:lnTo>
                    <a:pt x="5939609" y="331559"/>
                  </a:lnTo>
                  <a:lnTo>
                    <a:pt x="5943600" y="381000"/>
                  </a:lnTo>
                  <a:lnTo>
                    <a:pt x="5939609" y="430440"/>
                  </a:lnTo>
                  <a:lnTo>
                    <a:pt x="5928055" y="477341"/>
                  </a:lnTo>
                  <a:lnTo>
                    <a:pt x="5909567" y="521074"/>
                  </a:lnTo>
                  <a:lnTo>
                    <a:pt x="5884773" y="561011"/>
                  </a:lnTo>
                  <a:lnTo>
                    <a:pt x="5854303" y="596526"/>
                  </a:lnTo>
                  <a:lnTo>
                    <a:pt x="5818784" y="626991"/>
                  </a:lnTo>
                  <a:lnTo>
                    <a:pt x="5778846" y="651779"/>
                  </a:lnTo>
                  <a:lnTo>
                    <a:pt x="5735116" y="670261"/>
                  </a:lnTo>
                  <a:lnTo>
                    <a:pt x="5688225" y="681810"/>
                  </a:lnTo>
                  <a:lnTo>
                    <a:pt x="5638800" y="685800"/>
                  </a:lnTo>
                  <a:lnTo>
                    <a:pt x="5589374" y="681810"/>
                  </a:lnTo>
                  <a:lnTo>
                    <a:pt x="5542483" y="670261"/>
                  </a:lnTo>
                  <a:lnTo>
                    <a:pt x="5498753" y="651779"/>
                  </a:lnTo>
                  <a:lnTo>
                    <a:pt x="5458815" y="626991"/>
                  </a:lnTo>
                  <a:lnTo>
                    <a:pt x="5423296" y="596526"/>
                  </a:lnTo>
                  <a:lnTo>
                    <a:pt x="5392826" y="561011"/>
                  </a:lnTo>
                  <a:lnTo>
                    <a:pt x="5368032" y="521074"/>
                  </a:lnTo>
                  <a:lnTo>
                    <a:pt x="5349544" y="477341"/>
                  </a:lnTo>
                  <a:lnTo>
                    <a:pt x="5337990" y="430440"/>
                  </a:lnTo>
                  <a:lnTo>
                    <a:pt x="5334000" y="381000"/>
                  </a:lnTo>
                  <a:close/>
                </a:path>
                <a:path w="8610600" h="762000">
                  <a:moveTo>
                    <a:pt x="8001000" y="381000"/>
                  </a:moveTo>
                  <a:lnTo>
                    <a:pt x="8004990" y="331559"/>
                  </a:lnTo>
                  <a:lnTo>
                    <a:pt x="8016544" y="284658"/>
                  </a:lnTo>
                  <a:lnTo>
                    <a:pt x="8035032" y="240925"/>
                  </a:lnTo>
                  <a:lnTo>
                    <a:pt x="8059826" y="200988"/>
                  </a:lnTo>
                  <a:lnTo>
                    <a:pt x="8090296" y="165473"/>
                  </a:lnTo>
                  <a:lnTo>
                    <a:pt x="8125815" y="135008"/>
                  </a:lnTo>
                  <a:lnTo>
                    <a:pt x="8165753" y="110220"/>
                  </a:lnTo>
                  <a:lnTo>
                    <a:pt x="8209483" y="91738"/>
                  </a:lnTo>
                  <a:lnTo>
                    <a:pt x="8256374" y="80189"/>
                  </a:lnTo>
                  <a:lnTo>
                    <a:pt x="8305800" y="76200"/>
                  </a:lnTo>
                  <a:lnTo>
                    <a:pt x="8355225" y="80189"/>
                  </a:lnTo>
                  <a:lnTo>
                    <a:pt x="8402116" y="91738"/>
                  </a:lnTo>
                  <a:lnTo>
                    <a:pt x="8445846" y="110220"/>
                  </a:lnTo>
                  <a:lnTo>
                    <a:pt x="8485784" y="135008"/>
                  </a:lnTo>
                  <a:lnTo>
                    <a:pt x="8521303" y="165473"/>
                  </a:lnTo>
                  <a:lnTo>
                    <a:pt x="8551773" y="200988"/>
                  </a:lnTo>
                  <a:lnTo>
                    <a:pt x="8576567" y="240925"/>
                  </a:lnTo>
                  <a:lnTo>
                    <a:pt x="8595055" y="284658"/>
                  </a:lnTo>
                  <a:lnTo>
                    <a:pt x="8606609" y="331559"/>
                  </a:lnTo>
                  <a:lnTo>
                    <a:pt x="8610600" y="381000"/>
                  </a:lnTo>
                  <a:lnTo>
                    <a:pt x="8606609" y="430440"/>
                  </a:lnTo>
                  <a:lnTo>
                    <a:pt x="8595055" y="477341"/>
                  </a:lnTo>
                  <a:lnTo>
                    <a:pt x="8576567" y="521074"/>
                  </a:lnTo>
                  <a:lnTo>
                    <a:pt x="8551773" y="561011"/>
                  </a:lnTo>
                  <a:lnTo>
                    <a:pt x="8521303" y="596526"/>
                  </a:lnTo>
                  <a:lnTo>
                    <a:pt x="8485784" y="626991"/>
                  </a:lnTo>
                  <a:lnTo>
                    <a:pt x="8445846" y="651779"/>
                  </a:lnTo>
                  <a:lnTo>
                    <a:pt x="8402116" y="670261"/>
                  </a:lnTo>
                  <a:lnTo>
                    <a:pt x="8355225" y="681810"/>
                  </a:lnTo>
                  <a:lnTo>
                    <a:pt x="8305800" y="685800"/>
                  </a:lnTo>
                  <a:lnTo>
                    <a:pt x="8256374" y="681810"/>
                  </a:lnTo>
                  <a:lnTo>
                    <a:pt x="8209483" y="670261"/>
                  </a:lnTo>
                  <a:lnTo>
                    <a:pt x="8165753" y="651779"/>
                  </a:lnTo>
                  <a:lnTo>
                    <a:pt x="8125815" y="626991"/>
                  </a:lnTo>
                  <a:lnTo>
                    <a:pt x="8090296" y="596526"/>
                  </a:lnTo>
                  <a:lnTo>
                    <a:pt x="8059826" y="561011"/>
                  </a:lnTo>
                  <a:lnTo>
                    <a:pt x="8035032" y="521074"/>
                  </a:lnTo>
                  <a:lnTo>
                    <a:pt x="8016544" y="477341"/>
                  </a:lnTo>
                  <a:lnTo>
                    <a:pt x="8004990" y="430440"/>
                  </a:lnTo>
                  <a:lnTo>
                    <a:pt x="8001000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82000" y="5486400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0" y="381000"/>
                  </a:moveTo>
                  <a:lnTo>
                    <a:pt x="2968" y="333207"/>
                  </a:lnTo>
                  <a:lnTo>
                    <a:pt x="11634" y="287185"/>
                  </a:lnTo>
                  <a:lnTo>
                    <a:pt x="25643" y="243293"/>
                  </a:lnTo>
                  <a:lnTo>
                    <a:pt x="44636" y="201887"/>
                  </a:lnTo>
                  <a:lnTo>
                    <a:pt x="68257" y="163323"/>
                  </a:lnTo>
                  <a:lnTo>
                    <a:pt x="96149" y="127960"/>
                  </a:lnTo>
                  <a:lnTo>
                    <a:pt x="127955" y="96153"/>
                  </a:lnTo>
                  <a:lnTo>
                    <a:pt x="163318" y="68260"/>
                  </a:lnTo>
                  <a:lnTo>
                    <a:pt x="201881" y="44638"/>
                  </a:lnTo>
                  <a:lnTo>
                    <a:pt x="243288" y="25644"/>
                  </a:lnTo>
                  <a:lnTo>
                    <a:pt x="287181" y="11635"/>
                  </a:lnTo>
                  <a:lnTo>
                    <a:pt x="333204" y="2968"/>
                  </a:lnTo>
                  <a:lnTo>
                    <a:pt x="381000" y="0"/>
                  </a:lnTo>
                  <a:lnTo>
                    <a:pt x="428795" y="2968"/>
                  </a:lnTo>
                  <a:lnTo>
                    <a:pt x="474818" y="11635"/>
                  </a:lnTo>
                  <a:lnTo>
                    <a:pt x="518711" y="25644"/>
                  </a:lnTo>
                  <a:lnTo>
                    <a:pt x="560118" y="44638"/>
                  </a:lnTo>
                  <a:lnTo>
                    <a:pt x="598681" y="68260"/>
                  </a:lnTo>
                  <a:lnTo>
                    <a:pt x="634044" y="96153"/>
                  </a:lnTo>
                  <a:lnTo>
                    <a:pt x="665850" y="127960"/>
                  </a:lnTo>
                  <a:lnTo>
                    <a:pt x="693742" y="163323"/>
                  </a:lnTo>
                  <a:lnTo>
                    <a:pt x="717363" y="201887"/>
                  </a:lnTo>
                  <a:lnTo>
                    <a:pt x="736356" y="243293"/>
                  </a:lnTo>
                  <a:lnTo>
                    <a:pt x="750365" y="287185"/>
                  </a:lnTo>
                  <a:lnTo>
                    <a:pt x="759031" y="333207"/>
                  </a:lnTo>
                  <a:lnTo>
                    <a:pt x="762000" y="381000"/>
                  </a:lnTo>
                  <a:lnTo>
                    <a:pt x="759031" y="428792"/>
                  </a:lnTo>
                  <a:lnTo>
                    <a:pt x="750365" y="474814"/>
                  </a:lnTo>
                  <a:lnTo>
                    <a:pt x="736356" y="518706"/>
                  </a:lnTo>
                  <a:lnTo>
                    <a:pt x="717363" y="560112"/>
                  </a:lnTo>
                  <a:lnTo>
                    <a:pt x="693742" y="598676"/>
                  </a:lnTo>
                  <a:lnTo>
                    <a:pt x="665850" y="634039"/>
                  </a:lnTo>
                  <a:lnTo>
                    <a:pt x="634044" y="665846"/>
                  </a:lnTo>
                  <a:lnTo>
                    <a:pt x="598681" y="693739"/>
                  </a:lnTo>
                  <a:lnTo>
                    <a:pt x="560118" y="717361"/>
                  </a:lnTo>
                  <a:lnTo>
                    <a:pt x="518711" y="736355"/>
                  </a:lnTo>
                  <a:lnTo>
                    <a:pt x="474818" y="750364"/>
                  </a:lnTo>
                  <a:lnTo>
                    <a:pt x="428795" y="759031"/>
                  </a:lnTo>
                  <a:lnTo>
                    <a:pt x="381000" y="762000"/>
                  </a:lnTo>
                  <a:lnTo>
                    <a:pt x="333204" y="759031"/>
                  </a:lnTo>
                  <a:lnTo>
                    <a:pt x="287181" y="750364"/>
                  </a:lnTo>
                  <a:lnTo>
                    <a:pt x="243288" y="736355"/>
                  </a:lnTo>
                  <a:lnTo>
                    <a:pt x="201881" y="717361"/>
                  </a:lnTo>
                  <a:lnTo>
                    <a:pt x="163318" y="693739"/>
                  </a:lnTo>
                  <a:lnTo>
                    <a:pt x="127955" y="665846"/>
                  </a:lnTo>
                  <a:lnTo>
                    <a:pt x="96149" y="634039"/>
                  </a:lnTo>
                  <a:lnTo>
                    <a:pt x="68257" y="598676"/>
                  </a:lnTo>
                  <a:lnTo>
                    <a:pt x="44636" y="560112"/>
                  </a:lnTo>
                  <a:lnTo>
                    <a:pt x="25643" y="518706"/>
                  </a:lnTo>
                  <a:lnTo>
                    <a:pt x="11634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671882" y="3999805"/>
            <a:ext cx="37147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0" dirty="0">
                <a:latin typeface="Times New Roman"/>
                <a:cs typeface="Times New Roman"/>
              </a:rPr>
              <a:t>a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115186" y="4114801"/>
            <a:ext cx="1169670" cy="459740"/>
            <a:chOff x="3115186" y="4114801"/>
            <a:chExt cx="1169670" cy="45974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15186" y="4114801"/>
              <a:ext cx="506518" cy="45957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82630" y="4114801"/>
              <a:ext cx="802105" cy="459577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4027115" y="3999805"/>
            <a:ext cx="26162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03250" y="1365250"/>
            <a:ext cx="5125085" cy="4504690"/>
            <a:chOff x="603250" y="1365250"/>
            <a:chExt cx="5125085" cy="4504690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74888" y="5410201"/>
              <a:ext cx="852821" cy="45957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32464" y="5410201"/>
              <a:ext cx="295244" cy="45957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09600" y="1371600"/>
              <a:ext cx="4114800" cy="762000"/>
            </a:xfrm>
            <a:custGeom>
              <a:avLst/>
              <a:gdLst/>
              <a:ahLst/>
              <a:cxnLst/>
              <a:rect l="l" t="t" r="r" b="b"/>
              <a:pathLst>
                <a:path w="4114800" h="762000">
                  <a:moveTo>
                    <a:pt x="0" y="762000"/>
                  </a:moveTo>
                  <a:lnTo>
                    <a:pt x="4114800" y="762000"/>
                  </a:lnTo>
                  <a:lnTo>
                    <a:pt x="4114800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95400" y="1371600"/>
              <a:ext cx="2743200" cy="762000"/>
            </a:xfrm>
            <a:custGeom>
              <a:avLst/>
              <a:gdLst/>
              <a:ahLst/>
              <a:cxnLst/>
              <a:rect l="l" t="t" r="r" b="b"/>
              <a:pathLst>
                <a:path w="2743200" h="762000">
                  <a:moveTo>
                    <a:pt x="0" y="0"/>
                  </a:moveTo>
                  <a:lnTo>
                    <a:pt x="0" y="762000"/>
                  </a:lnTo>
                </a:path>
                <a:path w="2743200" h="762000">
                  <a:moveTo>
                    <a:pt x="685800" y="0"/>
                  </a:moveTo>
                  <a:lnTo>
                    <a:pt x="685800" y="762000"/>
                  </a:lnTo>
                </a:path>
                <a:path w="2743200" h="762000">
                  <a:moveTo>
                    <a:pt x="1371600" y="0"/>
                  </a:moveTo>
                  <a:lnTo>
                    <a:pt x="1371600" y="762000"/>
                  </a:lnTo>
                </a:path>
                <a:path w="2743200" h="762000">
                  <a:moveTo>
                    <a:pt x="2057400" y="0"/>
                  </a:moveTo>
                  <a:lnTo>
                    <a:pt x="2057400" y="762000"/>
                  </a:lnTo>
                </a:path>
                <a:path w="2743200" h="762000">
                  <a:moveTo>
                    <a:pt x="2743200" y="0"/>
                  </a:moveTo>
                  <a:lnTo>
                    <a:pt x="2743200" y="7620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35940" y="435901"/>
            <a:ext cx="3984625" cy="1630045"/>
          </a:xfrm>
          <a:prstGeom prst="rect">
            <a:avLst/>
          </a:prstGeom>
        </p:spPr>
        <p:txBody>
          <a:bodyPr vert="horz" wrap="square" lIns="0" tIns="274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6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Input</a:t>
            </a:r>
            <a:endParaRPr sz="3200">
              <a:latin typeface="Comic Sans MS"/>
              <a:cs typeface="Comic Sans MS"/>
            </a:endParaRPr>
          </a:p>
          <a:p>
            <a:pPr marL="2372360">
              <a:lnSpc>
                <a:spcPct val="100000"/>
              </a:lnSpc>
              <a:spcBef>
                <a:spcPts val="2345"/>
              </a:spcBef>
              <a:tabLst>
                <a:tab pos="3058160" algn="l"/>
                <a:tab pos="3743960" algn="l"/>
              </a:tabLst>
            </a:pPr>
            <a:r>
              <a:rPr sz="3650" i="1" spc="-35" dirty="0">
                <a:latin typeface="Times New Roman"/>
                <a:cs typeface="Times New Roman"/>
              </a:rPr>
              <a:t>b	b	b</a:t>
            </a:r>
            <a:endParaRPr sz="365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93700" y="1898650"/>
            <a:ext cx="7842250" cy="4127500"/>
            <a:chOff x="393700" y="1898650"/>
            <a:chExt cx="7842250" cy="4127500"/>
          </a:xfrm>
        </p:grpSpPr>
        <p:sp>
          <p:nvSpPr>
            <p:cNvPr id="20" name="object 20"/>
            <p:cNvSpPr/>
            <p:nvPr/>
          </p:nvSpPr>
          <p:spPr>
            <a:xfrm>
              <a:off x="393700" y="2209800"/>
              <a:ext cx="127000" cy="609600"/>
            </a:xfrm>
            <a:custGeom>
              <a:avLst/>
              <a:gdLst/>
              <a:ahLst/>
              <a:cxnLst/>
              <a:rect l="l" t="t" r="r" b="b"/>
              <a:pathLst>
                <a:path w="127000" h="609600">
                  <a:moveTo>
                    <a:pt x="69850" y="114300"/>
                  </a:moveTo>
                  <a:lnTo>
                    <a:pt x="57150" y="114300"/>
                  </a:lnTo>
                  <a:lnTo>
                    <a:pt x="57150" y="609600"/>
                  </a:lnTo>
                  <a:lnTo>
                    <a:pt x="69850" y="609600"/>
                  </a:lnTo>
                  <a:lnTo>
                    <a:pt x="69850" y="114300"/>
                  </a:lnTo>
                  <a:close/>
                </a:path>
                <a:path w="127000" h="609600">
                  <a:moveTo>
                    <a:pt x="63500" y="0"/>
                  </a:moveTo>
                  <a:lnTo>
                    <a:pt x="0" y="127000"/>
                  </a:lnTo>
                  <a:lnTo>
                    <a:pt x="57150" y="127000"/>
                  </a:lnTo>
                  <a:lnTo>
                    <a:pt x="57150" y="114300"/>
                  </a:lnTo>
                  <a:lnTo>
                    <a:pt x="120650" y="114300"/>
                  </a:lnTo>
                  <a:lnTo>
                    <a:pt x="63500" y="0"/>
                  </a:lnTo>
                  <a:close/>
                </a:path>
                <a:path w="127000" h="609600">
                  <a:moveTo>
                    <a:pt x="120650" y="114300"/>
                  </a:moveTo>
                  <a:lnTo>
                    <a:pt x="69850" y="114300"/>
                  </a:lnTo>
                  <a:lnTo>
                    <a:pt x="69850" y="127000"/>
                  </a:lnTo>
                  <a:lnTo>
                    <a:pt x="127000" y="127000"/>
                  </a:lnTo>
                  <a:lnTo>
                    <a:pt x="120650" y="114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4088" y="4114801"/>
              <a:ext cx="852821" cy="45957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51664" y="4114801"/>
              <a:ext cx="295244" cy="45957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08151" y="5410201"/>
              <a:ext cx="506928" cy="45957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89892" y="5410201"/>
              <a:ext cx="506928" cy="45957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57500" y="5410201"/>
              <a:ext cx="839754" cy="45957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02637" y="5410201"/>
              <a:ext cx="294617" cy="45957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65920" y="5410201"/>
              <a:ext cx="482725" cy="45957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53611" y="5410201"/>
              <a:ext cx="774337" cy="45957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143000" y="5181600"/>
              <a:ext cx="2057400" cy="838200"/>
            </a:xfrm>
            <a:custGeom>
              <a:avLst/>
              <a:gdLst/>
              <a:ahLst/>
              <a:cxnLst/>
              <a:rect l="l" t="t" r="r" b="b"/>
              <a:pathLst>
                <a:path w="2057400" h="838200">
                  <a:moveTo>
                    <a:pt x="0" y="419100"/>
                  </a:moveTo>
                  <a:lnTo>
                    <a:pt x="8014" y="366517"/>
                  </a:lnTo>
                  <a:lnTo>
                    <a:pt x="31413" y="315887"/>
                  </a:lnTo>
                  <a:lnTo>
                    <a:pt x="69235" y="267601"/>
                  </a:lnTo>
                  <a:lnTo>
                    <a:pt x="120516" y="222053"/>
                  </a:lnTo>
                  <a:lnTo>
                    <a:pt x="184291" y="179633"/>
                  </a:lnTo>
                  <a:lnTo>
                    <a:pt x="220564" y="159719"/>
                  </a:lnTo>
                  <a:lnTo>
                    <a:pt x="259598" y="140735"/>
                  </a:lnTo>
                  <a:lnTo>
                    <a:pt x="301275" y="122729"/>
                  </a:lnTo>
                  <a:lnTo>
                    <a:pt x="345474" y="105751"/>
                  </a:lnTo>
                  <a:lnTo>
                    <a:pt x="392073" y="89849"/>
                  </a:lnTo>
                  <a:lnTo>
                    <a:pt x="440954" y="75072"/>
                  </a:lnTo>
                  <a:lnTo>
                    <a:pt x="491994" y="61470"/>
                  </a:lnTo>
                  <a:lnTo>
                    <a:pt x="545075" y="49092"/>
                  </a:lnTo>
                  <a:lnTo>
                    <a:pt x="600075" y="37986"/>
                  </a:lnTo>
                  <a:lnTo>
                    <a:pt x="656873" y="28203"/>
                  </a:lnTo>
                  <a:lnTo>
                    <a:pt x="715351" y="19789"/>
                  </a:lnTo>
                  <a:lnTo>
                    <a:pt x="775386" y="12796"/>
                  </a:lnTo>
                  <a:lnTo>
                    <a:pt x="836859" y="7271"/>
                  </a:lnTo>
                  <a:lnTo>
                    <a:pt x="899649" y="3264"/>
                  </a:lnTo>
                  <a:lnTo>
                    <a:pt x="963636" y="824"/>
                  </a:lnTo>
                  <a:lnTo>
                    <a:pt x="1028700" y="0"/>
                  </a:lnTo>
                  <a:lnTo>
                    <a:pt x="1093763" y="824"/>
                  </a:lnTo>
                  <a:lnTo>
                    <a:pt x="1157750" y="3264"/>
                  </a:lnTo>
                  <a:lnTo>
                    <a:pt x="1220540" y="7271"/>
                  </a:lnTo>
                  <a:lnTo>
                    <a:pt x="1282013" y="12796"/>
                  </a:lnTo>
                  <a:lnTo>
                    <a:pt x="1342048" y="19789"/>
                  </a:lnTo>
                  <a:lnTo>
                    <a:pt x="1400526" y="28203"/>
                  </a:lnTo>
                  <a:lnTo>
                    <a:pt x="1457324" y="37986"/>
                  </a:lnTo>
                  <a:lnTo>
                    <a:pt x="1512324" y="49092"/>
                  </a:lnTo>
                  <a:lnTo>
                    <a:pt x="1565405" y="61470"/>
                  </a:lnTo>
                  <a:lnTo>
                    <a:pt x="1616445" y="75072"/>
                  </a:lnTo>
                  <a:lnTo>
                    <a:pt x="1665326" y="89849"/>
                  </a:lnTo>
                  <a:lnTo>
                    <a:pt x="1711925" y="105751"/>
                  </a:lnTo>
                  <a:lnTo>
                    <a:pt x="1756124" y="122729"/>
                  </a:lnTo>
                  <a:lnTo>
                    <a:pt x="1797801" y="140735"/>
                  </a:lnTo>
                  <a:lnTo>
                    <a:pt x="1836835" y="159719"/>
                  </a:lnTo>
                  <a:lnTo>
                    <a:pt x="1873108" y="179633"/>
                  </a:lnTo>
                  <a:lnTo>
                    <a:pt x="1906497" y="200427"/>
                  </a:lnTo>
                  <a:lnTo>
                    <a:pt x="1964146" y="244460"/>
                  </a:lnTo>
                  <a:lnTo>
                    <a:pt x="2008817" y="291426"/>
                  </a:lnTo>
                  <a:lnTo>
                    <a:pt x="2039549" y="340933"/>
                  </a:lnTo>
                  <a:lnTo>
                    <a:pt x="2055376" y="392589"/>
                  </a:lnTo>
                  <a:lnTo>
                    <a:pt x="2057400" y="419100"/>
                  </a:lnTo>
                  <a:lnTo>
                    <a:pt x="2055376" y="445605"/>
                  </a:lnTo>
                  <a:lnTo>
                    <a:pt x="2049385" y="471672"/>
                  </a:lnTo>
                  <a:lnTo>
                    <a:pt x="2025986" y="522295"/>
                  </a:lnTo>
                  <a:lnTo>
                    <a:pt x="1988164" y="570577"/>
                  </a:lnTo>
                  <a:lnTo>
                    <a:pt x="1936883" y="616124"/>
                  </a:lnTo>
                  <a:lnTo>
                    <a:pt x="1873108" y="658544"/>
                  </a:lnTo>
                  <a:lnTo>
                    <a:pt x="1836835" y="678458"/>
                  </a:lnTo>
                  <a:lnTo>
                    <a:pt x="1797801" y="697444"/>
                  </a:lnTo>
                  <a:lnTo>
                    <a:pt x="1756124" y="715451"/>
                  </a:lnTo>
                  <a:lnTo>
                    <a:pt x="1711925" y="732431"/>
                  </a:lnTo>
                  <a:lnTo>
                    <a:pt x="1665326" y="748335"/>
                  </a:lnTo>
                  <a:lnTo>
                    <a:pt x="1616445" y="763113"/>
                  </a:lnTo>
                  <a:lnTo>
                    <a:pt x="1565405" y="776717"/>
                  </a:lnTo>
                  <a:lnTo>
                    <a:pt x="1512324" y="789097"/>
                  </a:lnTo>
                  <a:lnTo>
                    <a:pt x="1457324" y="800204"/>
                  </a:lnTo>
                  <a:lnTo>
                    <a:pt x="1400526" y="809990"/>
                  </a:lnTo>
                  <a:lnTo>
                    <a:pt x="1342048" y="818405"/>
                  </a:lnTo>
                  <a:lnTo>
                    <a:pt x="1282013" y="825400"/>
                  </a:lnTo>
                  <a:lnTo>
                    <a:pt x="1220540" y="830926"/>
                  </a:lnTo>
                  <a:lnTo>
                    <a:pt x="1157750" y="834934"/>
                  </a:lnTo>
                  <a:lnTo>
                    <a:pt x="1093763" y="837375"/>
                  </a:lnTo>
                  <a:lnTo>
                    <a:pt x="1028700" y="838200"/>
                  </a:lnTo>
                  <a:lnTo>
                    <a:pt x="963636" y="837375"/>
                  </a:lnTo>
                  <a:lnTo>
                    <a:pt x="899649" y="834934"/>
                  </a:lnTo>
                  <a:lnTo>
                    <a:pt x="836859" y="830926"/>
                  </a:lnTo>
                  <a:lnTo>
                    <a:pt x="775386" y="825400"/>
                  </a:lnTo>
                  <a:lnTo>
                    <a:pt x="715351" y="818405"/>
                  </a:lnTo>
                  <a:lnTo>
                    <a:pt x="656873" y="809990"/>
                  </a:lnTo>
                  <a:lnTo>
                    <a:pt x="600075" y="800204"/>
                  </a:lnTo>
                  <a:lnTo>
                    <a:pt x="545075" y="789097"/>
                  </a:lnTo>
                  <a:lnTo>
                    <a:pt x="491994" y="776717"/>
                  </a:lnTo>
                  <a:lnTo>
                    <a:pt x="440954" y="763113"/>
                  </a:lnTo>
                  <a:lnTo>
                    <a:pt x="392073" y="748335"/>
                  </a:lnTo>
                  <a:lnTo>
                    <a:pt x="345474" y="732431"/>
                  </a:lnTo>
                  <a:lnTo>
                    <a:pt x="301275" y="715451"/>
                  </a:lnTo>
                  <a:lnTo>
                    <a:pt x="259598" y="697444"/>
                  </a:lnTo>
                  <a:lnTo>
                    <a:pt x="220564" y="678458"/>
                  </a:lnTo>
                  <a:lnTo>
                    <a:pt x="184291" y="658544"/>
                  </a:lnTo>
                  <a:lnTo>
                    <a:pt x="150902" y="637749"/>
                  </a:lnTo>
                  <a:lnTo>
                    <a:pt x="93253" y="593717"/>
                  </a:lnTo>
                  <a:lnTo>
                    <a:pt x="48582" y="546753"/>
                  </a:lnTo>
                  <a:lnTo>
                    <a:pt x="17850" y="497252"/>
                  </a:lnTo>
                  <a:lnTo>
                    <a:pt x="2023" y="445605"/>
                  </a:lnTo>
                  <a:lnTo>
                    <a:pt x="0" y="4191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315200" y="1905000"/>
              <a:ext cx="914400" cy="609600"/>
            </a:xfrm>
            <a:custGeom>
              <a:avLst/>
              <a:gdLst/>
              <a:ahLst/>
              <a:cxnLst/>
              <a:rect l="l" t="t" r="r" b="b"/>
              <a:pathLst>
                <a:path w="914400" h="609600">
                  <a:moveTo>
                    <a:pt x="0" y="609600"/>
                  </a:moveTo>
                  <a:lnTo>
                    <a:pt x="914400" y="609600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5334056" y="3999805"/>
            <a:ext cx="69215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10" dirty="0">
                <a:latin typeface="Times New Roman"/>
                <a:cs typeface="Times New Roman"/>
              </a:rPr>
              <a:t>b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561670" y="5345281"/>
            <a:ext cx="14351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114856" y="5345281"/>
            <a:ext cx="69215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10" dirty="0">
                <a:latin typeface="Times New Roman"/>
                <a:cs typeface="Times New Roman"/>
              </a:rPr>
              <a:t>b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820020" y="53452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874182" y="53452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519910" y="554203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14" dirty="0">
                <a:latin typeface="Times New Roman"/>
                <a:cs typeface="Times New Roman"/>
              </a:rPr>
              <a:t>q</a:t>
            </a:r>
            <a:r>
              <a:rPr sz="4500" spc="30" baseline="-16666" dirty="0">
                <a:latin typeface="Times New Roman"/>
                <a:cs typeface="Times New Roman"/>
              </a:rPr>
              <a:t>3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14318" y="55483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313176" y="55547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846609" y="5548405"/>
            <a:ext cx="4349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12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117975" y="11683"/>
            <a:ext cx="12592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9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242809" y="1731270"/>
            <a:ext cx="1136015" cy="1461770"/>
          </a:xfrm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800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5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828800"/>
            <a:ext cx="9145905" cy="5029200"/>
            <a:chOff x="0" y="1828800"/>
            <a:chExt cx="9145905" cy="5029200"/>
          </a:xfrm>
        </p:grpSpPr>
        <p:sp>
          <p:nvSpPr>
            <p:cNvPr id="3" name="object 3"/>
            <p:cNvSpPr/>
            <p:nvPr/>
          </p:nvSpPr>
          <p:spPr>
            <a:xfrm>
              <a:off x="3195701" y="55626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43" y="3989"/>
                  </a:lnTo>
                  <a:lnTo>
                    <a:pt x="208434" y="15538"/>
                  </a:lnTo>
                  <a:lnTo>
                    <a:pt x="164697" y="34020"/>
                  </a:lnTo>
                  <a:lnTo>
                    <a:pt x="124760" y="58808"/>
                  </a:lnTo>
                  <a:lnTo>
                    <a:pt x="89249" y="89273"/>
                  </a:lnTo>
                  <a:lnTo>
                    <a:pt x="58789" y="124788"/>
                  </a:lnTo>
                  <a:lnTo>
                    <a:pt x="34008" y="164725"/>
                  </a:lnTo>
                  <a:lnTo>
                    <a:pt x="15532" y="208458"/>
                  </a:lnTo>
                  <a:lnTo>
                    <a:pt x="3987" y="255359"/>
                  </a:lnTo>
                  <a:lnTo>
                    <a:pt x="0" y="304800"/>
                  </a:lnTo>
                  <a:lnTo>
                    <a:pt x="3987" y="354240"/>
                  </a:lnTo>
                  <a:lnTo>
                    <a:pt x="15532" y="401141"/>
                  </a:lnTo>
                  <a:lnTo>
                    <a:pt x="34008" y="444874"/>
                  </a:lnTo>
                  <a:lnTo>
                    <a:pt x="58789" y="484811"/>
                  </a:lnTo>
                  <a:lnTo>
                    <a:pt x="89249" y="520326"/>
                  </a:lnTo>
                  <a:lnTo>
                    <a:pt x="124760" y="550791"/>
                  </a:lnTo>
                  <a:lnTo>
                    <a:pt x="164697" y="575579"/>
                  </a:lnTo>
                  <a:lnTo>
                    <a:pt x="208434" y="594061"/>
                  </a:lnTo>
                  <a:lnTo>
                    <a:pt x="255343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95701" y="55626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87" y="255359"/>
                  </a:lnTo>
                  <a:lnTo>
                    <a:pt x="15532" y="208458"/>
                  </a:lnTo>
                  <a:lnTo>
                    <a:pt x="34008" y="164725"/>
                  </a:lnTo>
                  <a:lnTo>
                    <a:pt x="58789" y="124788"/>
                  </a:lnTo>
                  <a:lnTo>
                    <a:pt x="89249" y="89273"/>
                  </a:lnTo>
                  <a:lnTo>
                    <a:pt x="124760" y="58808"/>
                  </a:lnTo>
                  <a:lnTo>
                    <a:pt x="164697" y="34020"/>
                  </a:lnTo>
                  <a:lnTo>
                    <a:pt x="208434" y="15538"/>
                  </a:lnTo>
                  <a:lnTo>
                    <a:pt x="255343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43" y="605610"/>
                  </a:lnTo>
                  <a:lnTo>
                    <a:pt x="208434" y="594061"/>
                  </a:lnTo>
                  <a:lnTo>
                    <a:pt x="164697" y="575579"/>
                  </a:lnTo>
                  <a:lnTo>
                    <a:pt x="124760" y="550791"/>
                  </a:lnTo>
                  <a:lnTo>
                    <a:pt x="89249" y="520326"/>
                  </a:lnTo>
                  <a:lnTo>
                    <a:pt x="58789" y="484811"/>
                  </a:lnTo>
                  <a:lnTo>
                    <a:pt x="34008" y="444874"/>
                  </a:lnTo>
                  <a:lnTo>
                    <a:pt x="15532" y="401141"/>
                  </a:lnTo>
                  <a:lnTo>
                    <a:pt x="3987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565649"/>
              <a:ext cx="8377555" cy="1365250"/>
            </a:xfrm>
            <a:custGeom>
              <a:avLst/>
              <a:gdLst/>
              <a:ahLst/>
              <a:cxnLst/>
              <a:rect l="l" t="t" r="r" b="b"/>
              <a:pathLst>
                <a:path w="8377555" h="1365250">
                  <a:moveTo>
                    <a:pt x="452437" y="1301750"/>
                  </a:moveTo>
                  <a:lnTo>
                    <a:pt x="439737" y="1295400"/>
                  </a:lnTo>
                  <a:lnTo>
                    <a:pt x="325437" y="1238250"/>
                  </a:lnTo>
                  <a:lnTo>
                    <a:pt x="325437" y="1295400"/>
                  </a:lnTo>
                  <a:lnTo>
                    <a:pt x="0" y="1295400"/>
                  </a:lnTo>
                  <a:lnTo>
                    <a:pt x="0" y="1308100"/>
                  </a:lnTo>
                  <a:lnTo>
                    <a:pt x="325437" y="1308100"/>
                  </a:lnTo>
                  <a:lnTo>
                    <a:pt x="325437" y="1365250"/>
                  </a:lnTo>
                  <a:lnTo>
                    <a:pt x="439737" y="1308100"/>
                  </a:lnTo>
                  <a:lnTo>
                    <a:pt x="452437" y="1301750"/>
                  </a:lnTo>
                  <a:close/>
                </a:path>
                <a:path w="8377555" h="1365250">
                  <a:moveTo>
                    <a:pt x="3195574" y="1301750"/>
                  </a:moveTo>
                  <a:lnTo>
                    <a:pt x="3182874" y="1295400"/>
                  </a:lnTo>
                  <a:lnTo>
                    <a:pt x="3068574" y="1238250"/>
                  </a:lnTo>
                  <a:lnTo>
                    <a:pt x="3068574" y="1295400"/>
                  </a:lnTo>
                  <a:lnTo>
                    <a:pt x="1214437" y="1295400"/>
                  </a:lnTo>
                  <a:lnTo>
                    <a:pt x="1214437" y="1308100"/>
                  </a:lnTo>
                  <a:lnTo>
                    <a:pt x="3068574" y="1308100"/>
                  </a:lnTo>
                  <a:lnTo>
                    <a:pt x="3068574" y="1365250"/>
                  </a:lnTo>
                  <a:lnTo>
                    <a:pt x="3182874" y="1308100"/>
                  </a:lnTo>
                  <a:lnTo>
                    <a:pt x="3195574" y="1301750"/>
                  </a:lnTo>
                  <a:close/>
                </a:path>
                <a:path w="8377555" h="1365250">
                  <a:moveTo>
                    <a:pt x="3919702" y="370205"/>
                  </a:moveTo>
                  <a:lnTo>
                    <a:pt x="3918331" y="331343"/>
                  </a:lnTo>
                  <a:lnTo>
                    <a:pt x="3908679" y="278765"/>
                  </a:lnTo>
                  <a:lnTo>
                    <a:pt x="3887978" y="230378"/>
                  </a:lnTo>
                  <a:lnTo>
                    <a:pt x="3857498" y="186182"/>
                  </a:lnTo>
                  <a:lnTo>
                    <a:pt x="3818763" y="146177"/>
                  </a:lnTo>
                  <a:lnTo>
                    <a:pt x="3773805" y="110617"/>
                  </a:lnTo>
                  <a:lnTo>
                    <a:pt x="3724021" y="79502"/>
                  </a:lnTo>
                  <a:lnTo>
                    <a:pt x="3689223" y="61468"/>
                  </a:lnTo>
                  <a:lnTo>
                    <a:pt x="3653536" y="45593"/>
                  </a:lnTo>
                  <a:lnTo>
                    <a:pt x="3617595" y="32004"/>
                  </a:lnTo>
                  <a:lnTo>
                    <a:pt x="3564001" y="15875"/>
                  </a:lnTo>
                  <a:lnTo>
                    <a:pt x="3550297" y="12700"/>
                  </a:lnTo>
                  <a:lnTo>
                    <a:pt x="3546475" y="11811"/>
                  </a:lnTo>
                  <a:lnTo>
                    <a:pt x="3495929" y="2921"/>
                  </a:lnTo>
                  <a:lnTo>
                    <a:pt x="3449574" y="0"/>
                  </a:lnTo>
                  <a:lnTo>
                    <a:pt x="3434588" y="254"/>
                  </a:lnTo>
                  <a:lnTo>
                    <a:pt x="3386201" y="5207"/>
                  </a:lnTo>
                  <a:lnTo>
                    <a:pt x="3333750" y="15875"/>
                  </a:lnTo>
                  <a:lnTo>
                    <a:pt x="3279013" y="32004"/>
                  </a:lnTo>
                  <a:lnTo>
                    <a:pt x="3242183" y="45720"/>
                  </a:lnTo>
                  <a:lnTo>
                    <a:pt x="3205734" y="61595"/>
                  </a:lnTo>
                  <a:lnTo>
                    <a:pt x="3170174" y="79629"/>
                  </a:lnTo>
                  <a:lnTo>
                    <a:pt x="3136138" y="99822"/>
                  </a:lnTo>
                  <a:lnTo>
                    <a:pt x="3104134" y="122174"/>
                  </a:lnTo>
                  <a:lnTo>
                    <a:pt x="3074670" y="146431"/>
                  </a:lnTo>
                  <a:lnTo>
                    <a:pt x="3036570" y="186690"/>
                  </a:lnTo>
                  <a:lnTo>
                    <a:pt x="3007360" y="231140"/>
                  </a:lnTo>
                  <a:lnTo>
                    <a:pt x="2989326" y="279654"/>
                  </a:lnTo>
                  <a:lnTo>
                    <a:pt x="2983636" y="331343"/>
                  </a:lnTo>
                  <a:lnTo>
                    <a:pt x="2983611" y="332867"/>
                  </a:lnTo>
                  <a:lnTo>
                    <a:pt x="2983865" y="350901"/>
                  </a:lnTo>
                  <a:lnTo>
                    <a:pt x="2987548" y="390017"/>
                  </a:lnTo>
                  <a:lnTo>
                    <a:pt x="2994914" y="431673"/>
                  </a:lnTo>
                  <a:lnTo>
                    <a:pt x="3005963" y="475234"/>
                  </a:lnTo>
                  <a:lnTo>
                    <a:pt x="3020060" y="520827"/>
                  </a:lnTo>
                  <a:lnTo>
                    <a:pt x="3037078" y="568325"/>
                  </a:lnTo>
                  <a:lnTo>
                    <a:pt x="3056890" y="617347"/>
                  </a:lnTo>
                  <a:lnTo>
                    <a:pt x="3090799" y="693674"/>
                  </a:lnTo>
                  <a:lnTo>
                    <a:pt x="3115945" y="745998"/>
                  </a:lnTo>
                  <a:lnTo>
                    <a:pt x="3142615" y="799465"/>
                  </a:lnTo>
                  <a:lnTo>
                    <a:pt x="3170809" y="853821"/>
                  </a:lnTo>
                  <a:lnTo>
                    <a:pt x="3200019" y="908812"/>
                  </a:lnTo>
                  <a:lnTo>
                    <a:pt x="3230118" y="964311"/>
                  </a:lnTo>
                  <a:lnTo>
                    <a:pt x="3291713" y="1076210"/>
                  </a:lnTo>
                  <a:lnTo>
                    <a:pt x="3302889" y="1070089"/>
                  </a:lnTo>
                  <a:lnTo>
                    <a:pt x="3241294" y="958215"/>
                  </a:lnTo>
                  <a:lnTo>
                    <a:pt x="3211195" y="902716"/>
                  </a:lnTo>
                  <a:lnTo>
                    <a:pt x="3181985" y="847852"/>
                  </a:lnTo>
                  <a:lnTo>
                    <a:pt x="3153918" y="793623"/>
                  </a:lnTo>
                  <a:lnTo>
                    <a:pt x="3127248" y="740410"/>
                  </a:lnTo>
                  <a:lnTo>
                    <a:pt x="3102356" y="688213"/>
                  </a:lnTo>
                  <a:lnTo>
                    <a:pt x="3079242" y="637286"/>
                  </a:lnTo>
                  <a:lnTo>
                    <a:pt x="3058414" y="587756"/>
                  </a:lnTo>
                  <a:lnTo>
                    <a:pt x="3040126" y="539877"/>
                  </a:lnTo>
                  <a:lnTo>
                    <a:pt x="3024759" y="493903"/>
                  </a:lnTo>
                  <a:lnTo>
                    <a:pt x="3012313" y="449961"/>
                  </a:lnTo>
                  <a:lnTo>
                    <a:pt x="3003296" y="408178"/>
                  </a:lnTo>
                  <a:lnTo>
                    <a:pt x="2997835" y="368681"/>
                  </a:lnTo>
                  <a:lnTo>
                    <a:pt x="2996196" y="332867"/>
                  </a:lnTo>
                  <a:lnTo>
                    <a:pt x="2996209" y="331343"/>
                  </a:lnTo>
                  <a:lnTo>
                    <a:pt x="3001899" y="282067"/>
                  </a:lnTo>
                  <a:lnTo>
                    <a:pt x="3018917" y="236474"/>
                  </a:lnTo>
                  <a:lnTo>
                    <a:pt x="3046730" y="194310"/>
                  </a:lnTo>
                  <a:lnTo>
                    <a:pt x="3083433" y="155575"/>
                  </a:lnTo>
                  <a:lnTo>
                    <a:pt x="3127375" y="121031"/>
                  </a:lnTo>
                  <a:lnTo>
                    <a:pt x="3176651" y="90551"/>
                  </a:lnTo>
                  <a:lnTo>
                    <a:pt x="3211449" y="72898"/>
                  </a:lnTo>
                  <a:lnTo>
                    <a:pt x="3247263" y="57277"/>
                  </a:lnTo>
                  <a:lnTo>
                    <a:pt x="3283318" y="43942"/>
                  </a:lnTo>
                  <a:lnTo>
                    <a:pt x="3337052" y="28194"/>
                  </a:lnTo>
                  <a:lnTo>
                    <a:pt x="3388360" y="17780"/>
                  </a:lnTo>
                  <a:lnTo>
                    <a:pt x="3435477" y="12954"/>
                  </a:lnTo>
                  <a:lnTo>
                    <a:pt x="3449828" y="12700"/>
                  </a:lnTo>
                  <a:lnTo>
                    <a:pt x="3464179" y="12954"/>
                  </a:lnTo>
                  <a:lnTo>
                    <a:pt x="3510661" y="17907"/>
                  </a:lnTo>
                  <a:lnTo>
                    <a:pt x="3561080" y="28194"/>
                  </a:lnTo>
                  <a:lnTo>
                    <a:pt x="3613658" y="44069"/>
                  </a:lnTo>
                  <a:lnTo>
                    <a:pt x="3684016" y="73152"/>
                  </a:lnTo>
                  <a:lnTo>
                    <a:pt x="3718179" y="90805"/>
                  </a:lnTo>
                  <a:lnTo>
                    <a:pt x="3750945" y="110617"/>
                  </a:lnTo>
                  <a:lnTo>
                    <a:pt x="3796538" y="143891"/>
                  </a:lnTo>
                  <a:lnTo>
                    <a:pt x="3836162" y="181229"/>
                  </a:lnTo>
                  <a:lnTo>
                    <a:pt x="3868293" y="222504"/>
                  </a:lnTo>
                  <a:lnTo>
                    <a:pt x="3891280" y="267208"/>
                  </a:lnTo>
                  <a:lnTo>
                    <a:pt x="3903726" y="315468"/>
                  </a:lnTo>
                  <a:lnTo>
                    <a:pt x="3907002" y="370205"/>
                  </a:lnTo>
                  <a:lnTo>
                    <a:pt x="3906532" y="388112"/>
                  </a:lnTo>
                  <a:lnTo>
                    <a:pt x="3902710" y="429514"/>
                  </a:lnTo>
                  <a:lnTo>
                    <a:pt x="3895852" y="472313"/>
                  </a:lnTo>
                  <a:lnTo>
                    <a:pt x="3886200" y="517398"/>
                  </a:lnTo>
                  <a:lnTo>
                    <a:pt x="3873754" y="564261"/>
                  </a:lnTo>
                  <a:lnTo>
                    <a:pt x="3850767" y="637794"/>
                  </a:lnTo>
                  <a:lnTo>
                    <a:pt x="3832987" y="688848"/>
                  </a:lnTo>
                  <a:lnTo>
                    <a:pt x="3813302" y="740918"/>
                  </a:lnTo>
                  <a:lnTo>
                    <a:pt x="3792220" y="794258"/>
                  </a:lnTo>
                  <a:lnTo>
                    <a:pt x="3769741" y="848360"/>
                  </a:lnTo>
                  <a:lnTo>
                    <a:pt x="3746373" y="903351"/>
                  </a:lnTo>
                  <a:lnTo>
                    <a:pt x="3723932" y="954443"/>
                  </a:lnTo>
                  <a:lnTo>
                    <a:pt x="3671697" y="931291"/>
                  </a:lnTo>
                  <a:lnTo>
                    <a:pt x="3678301" y="1073150"/>
                  </a:lnTo>
                  <a:lnTo>
                    <a:pt x="3787775" y="982726"/>
                  </a:lnTo>
                  <a:lnTo>
                    <a:pt x="3761689" y="971169"/>
                  </a:lnTo>
                  <a:lnTo>
                    <a:pt x="3735476" y="959561"/>
                  </a:lnTo>
                  <a:lnTo>
                    <a:pt x="3758057" y="908304"/>
                  </a:lnTo>
                  <a:lnTo>
                    <a:pt x="3781425" y="853313"/>
                  </a:lnTo>
                  <a:lnTo>
                    <a:pt x="3804031" y="798830"/>
                  </a:lnTo>
                  <a:lnTo>
                    <a:pt x="3825240" y="745490"/>
                  </a:lnTo>
                  <a:lnTo>
                    <a:pt x="3844925" y="693039"/>
                  </a:lnTo>
                  <a:lnTo>
                    <a:pt x="3862959" y="641731"/>
                  </a:lnTo>
                  <a:lnTo>
                    <a:pt x="3878834" y="591947"/>
                  </a:lnTo>
                  <a:lnTo>
                    <a:pt x="3892677" y="543687"/>
                  </a:lnTo>
                  <a:lnTo>
                    <a:pt x="3903853" y="497078"/>
                  </a:lnTo>
                  <a:lnTo>
                    <a:pt x="3912235" y="452501"/>
                  </a:lnTo>
                  <a:lnTo>
                    <a:pt x="3917696" y="409829"/>
                  </a:lnTo>
                  <a:lnTo>
                    <a:pt x="3919245" y="388112"/>
                  </a:lnTo>
                  <a:lnTo>
                    <a:pt x="3919702" y="370205"/>
                  </a:lnTo>
                  <a:close/>
                </a:path>
                <a:path w="8377555" h="1365250">
                  <a:moveTo>
                    <a:pt x="5786374" y="1301750"/>
                  </a:moveTo>
                  <a:lnTo>
                    <a:pt x="5773674" y="1295400"/>
                  </a:lnTo>
                  <a:lnTo>
                    <a:pt x="5659374" y="1238250"/>
                  </a:lnTo>
                  <a:lnTo>
                    <a:pt x="5659374" y="1295400"/>
                  </a:lnTo>
                  <a:lnTo>
                    <a:pt x="3805174" y="1295400"/>
                  </a:lnTo>
                  <a:lnTo>
                    <a:pt x="3805174" y="1308100"/>
                  </a:lnTo>
                  <a:lnTo>
                    <a:pt x="5659374" y="1308100"/>
                  </a:lnTo>
                  <a:lnTo>
                    <a:pt x="5659374" y="1365250"/>
                  </a:lnTo>
                  <a:lnTo>
                    <a:pt x="5773674" y="1308100"/>
                  </a:lnTo>
                  <a:lnTo>
                    <a:pt x="5786374" y="1301750"/>
                  </a:lnTo>
                  <a:close/>
                </a:path>
                <a:path w="8377555" h="1365250">
                  <a:moveTo>
                    <a:pt x="6510502" y="370205"/>
                  </a:moveTo>
                  <a:lnTo>
                    <a:pt x="6509131" y="331343"/>
                  </a:lnTo>
                  <a:lnTo>
                    <a:pt x="6499479" y="278765"/>
                  </a:lnTo>
                  <a:lnTo>
                    <a:pt x="6478778" y="230378"/>
                  </a:lnTo>
                  <a:lnTo>
                    <a:pt x="6448298" y="186182"/>
                  </a:lnTo>
                  <a:lnTo>
                    <a:pt x="6409563" y="146177"/>
                  </a:lnTo>
                  <a:lnTo>
                    <a:pt x="6364605" y="110617"/>
                  </a:lnTo>
                  <a:lnTo>
                    <a:pt x="6314821" y="79502"/>
                  </a:lnTo>
                  <a:lnTo>
                    <a:pt x="6280023" y="61468"/>
                  </a:lnTo>
                  <a:lnTo>
                    <a:pt x="6244336" y="45593"/>
                  </a:lnTo>
                  <a:lnTo>
                    <a:pt x="6208395" y="32004"/>
                  </a:lnTo>
                  <a:lnTo>
                    <a:pt x="6154801" y="15875"/>
                  </a:lnTo>
                  <a:lnTo>
                    <a:pt x="6141097" y="12700"/>
                  </a:lnTo>
                  <a:lnTo>
                    <a:pt x="6137275" y="11811"/>
                  </a:lnTo>
                  <a:lnTo>
                    <a:pt x="6086729" y="2921"/>
                  </a:lnTo>
                  <a:lnTo>
                    <a:pt x="6040374" y="0"/>
                  </a:lnTo>
                  <a:lnTo>
                    <a:pt x="6025388" y="254"/>
                  </a:lnTo>
                  <a:lnTo>
                    <a:pt x="5977001" y="5207"/>
                  </a:lnTo>
                  <a:lnTo>
                    <a:pt x="5924550" y="15875"/>
                  </a:lnTo>
                  <a:lnTo>
                    <a:pt x="5869813" y="32004"/>
                  </a:lnTo>
                  <a:lnTo>
                    <a:pt x="5832983" y="45720"/>
                  </a:lnTo>
                  <a:lnTo>
                    <a:pt x="5796534" y="61595"/>
                  </a:lnTo>
                  <a:lnTo>
                    <a:pt x="5760974" y="79629"/>
                  </a:lnTo>
                  <a:lnTo>
                    <a:pt x="5726938" y="99822"/>
                  </a:lnTo>
                  <a:lnTo>
                    <a:pt x="5694934" y="122174"/>
                  </a:lnTo>
                  <a:lnTo>
                    <a:pt x="5665470" y="146431"/>
                  </a:lnTo>
                  <a:lnTo>
                    <a:pt x="5627370" y="186690"/>
                  </a:lnTo>
                  <a:lnTo>
                    <a:pt x="5598160" y="231140"/>
                  </a:lnTo>
                  <a:lnTo>
                    <a:pt x="5580126" y="279654"/>
                  </a:lnTo>
                  <a:lnTo>
                    <a:pt x="5574322" y="331343"/>
                  </a:lnTo>
                  <a:lnTo>
                    <a:pt x="5574296" y="332867"/>
                  </a:lnTo>
                  <a:lnTo>
                    <a:pt x="5574665" y="350901"/>
                  </a:lnTo>
                  <a:lnTo>
                    <a:pt x="5578348" y="390017"/>
                  </a:lnTo>
                  <a:lnTo>
                    <a:pt x="5585714" y="431673"/>
                  </a:lnTo>
                  <a:lnTo>
                    <a:pt x="5596763" y="475234"/>
                  </a:lnTo>
                  <a:lnTo>
                    <a:pt x="5610860" y="520827"/>
                  </a:lnTo>
                  <a:lnTo>
                    <a:pt x="5627878" y="568325"/>
                  </a:lnTo>
                  <a:lnTo>
                    <a:pt x="5647690" y="617347"/>
                  </a:lnTo>
                  <a:lnTo>
                    <a:pt x="5681599" y="693674"/>
                  </a:lnTo>
                  <a:lnTo>
                    <a:pt x="5706745" y="745998"/>
                  </a:lnTo>
                  <a:lnTo>
                    <a:pt x="5733415" y="799465"/>
                  </a:lnTo>
                  <a:lnTo>
                    <a:pt x="5761609" y="853821"/>
                  </a:lnTo>
                  <a:lnTo>
                    <a:pt x="5790819" y="908812"/>
                  </a:lnTo>
                  <a:lnTo>
                    <a:pt x="5820918" y="964311"/>
                  </a:lnTo>
                  <a:lnTo>
                    <a:pt x="5882513" y="1076210"/>
                  </a:lnTo>
                  <a:lnTo>
                    <a:pt x="5893689" y="1070089"/>
                  </a:lnTo>
                  <a:lnTo>
                    <a:pt x="5832094" y="958215"/>
                  </a:lnTo>
                  <a:lnTo>
                    <a:pt x="5801995" y="902716"/>
                  </a:lnTo>
                  <a:lnTo>
                    <a:pt x="5772785" y="847852"/>
                  </a:lnTo>
                  <a:lnTo>
                    <a:pt x="5744718" y="793623"/>
                  </a:lnTo>
                  <a:lnTo>
                    <a:pt x="5718048" y="740410"/>
                  </a:lnTo>
                  <a:lnTo>
                    <a:pt x="5693156" y="688213"/>
                  </a:lnTo>
                  <a:lnTo>
                    <a:pt x="5670042" y="637286"/>
                  </a:lnTo>
                  <a:lnTo>
                    <a:pt x="5649214" y="587756"/>
                  </a:lnTo>
                  <a:lnTo>
                    <a:pt x="5630926" y="539877"/>
                  </a:lnTo>
                  <a:lnTo>
                    <a:pt x="5615559" y="493903"/>
                  </a:lnTo>
                  <a:lnTo>
                    <a:pt x="5603113" y="449961"/>
                  </a:lnTo>
                  <a:lnTo>
                    <a:pt x="5594096" y="408178"/>
                  </a:lnTo>
                  <a:lnTo>
                    <a:pt x="5588635" y="368681"/>
                  </a:lnTo>
                  <a:lnTo>
                    <a:pt x="5586996" y="332867"/>
                  </a:lnTo>
                  <a:lnTo>
                    <a:pt x="5587009" y="331343"/>
                  </a:lnTo>
                  <a:lnTo>
                    <a:pt x="5592699" y="282067"/>
                  </a:lnTo>
                  <a:lnTo>
                    <a:pt x="5609717" y="236474"/>
                  </a:lnTo>
                  <a:lnTo>
                    <a:pt x="5637530" y="194310"/>
                  </a:lnTo>
                  <a:lnTo>
                    <a:pt x="5674233" y="155575"/>
                  </a:lnTo>
                  <a:lnTo>
                    <a:pt x="5718175" y="121031"/>
                  </a:lnTo>
                  <a:lnTo>
                    <a:pt x="5767451" y="90551"/>
                  </a:lnTo>
                  <a:lnTo>
                    <a:pt x="5802249" y="72898"/>
                  </a:lnTo>
                  <a:lnTo>
                    <a:pt x="5838063" y="57277"/>
                  </a:lnTo>
                  <a:lnTo>
                    <a:pt x="5874131" y="43942"/>
                  </a:lnTo>
                  <a:lnTo>
                    <a:pt x="5927852" y="28194"/>
                  </a:lnTo>
                  <a:lnTo>
                    <a:pt x="5979160" y="17780"/>
                  </a:lnTo>
                  <a:lnTo>
                    <a:pt x="6026277" y="12954"/>
                  </a:lnTo>
                  <a:lnTo>
                    <a:pt x="6040628" y="12700"/>
                  </a:lnTo>
                  <a:lnTo>
                    <a:pt x="6054979" y="12954"/>
                  </a:lnTo>
                  <a:lnTo>
                    <a:pt x="6101334" y="17907"/>
                  </a:lnTo>
                  <a:lnTo>
                    <a:pt x="6151880" y="28194"/>
                  </a:lnTo>
                  <a:lnTo>
                    <a:pt x="6204458" y="44069"/>
                  </a:lnTo>
                  <a:lnTo>
                    <a:pt x="6274816" y="73152"/>
                  </a:lnTo>
                  <a:lnTo>
                    <a:pt x="6308979" y="90805"/>
                  </a:lnTo>
                  <a:lnTo>
                    <a:pt x="6341745" y="110617"/>
                  </a:lnTo>
                  <a:lnTo>
                    <a:pt x="6387338" y="143891"/>
                  </a:lnTo>
                  <a:lnTo>
                    <a:pt x="6426962" y="181229"/>
                  </a:lnTo>
                  <a:lnTo>
                    <a:pt x="6459093" y="222504"/>
                  </a:lnTo>
                  <a:lnTo>
                    <a:pt x="6482080" y="267335"/>
                  </a:lnTo>
                  <a:lnTo>
                    <a:pt x="6494526" y="315468"/>
                  </a:lnTo>
                  <a:lnTo>
                    <a:pt x="6497802" y="370205"/>
                  </a:lnTo>
                  <a:lnTo>
                    <a:pt x="6497333" y="388112"/>
                  </a:lnTo>
                  <a:lnTo>
                    <a:pt x="6493510" y="429514"/>
                  </a:lnTo>
                  <a:lnTo>
                    <a:pt x="6486652" y="472313"/>
                  </a:lnTo>
                  <a:lnTo>
                    <a:pt x="6477000" y="517398"/>
                  </a:lnTo>
                  <a:lnTo>
                    <a:pt x="6464554" y="564261"/>
                  </a:lnTo>
                  <a:lnTo>
                    <a:pt x="6441567" y="637794"/>
                  </a:lnTo>
                  <a:lnTo>
                    <a:pt x="6423787" y="688848"/>
                  </a:lnTo>
                  <a:lnTo>
                    <a:pt x="6404102" y="740918"/>
                  </a:lnTo>
                  <a:lnTo>
                    <a:pt x="6383020" y="794258"/>
                  </a:lnTo>
                  <a:lnTo>
                    <a:pt x="6360541" y="848360"/>
                  </a:lnTo>
                  <a:lnTo>
                    <a:pt x="6337173" y="903351"/>
                  </a:lnTo>
                  <a:lnTo>
                    <a:pt x="6314732" y="954443"/>
                  </a:lnTo>
                  <a:lnTo>
                    <a:pt x="6262497" y="931291"/>
                  </a:lnTo>
                  <a:lnTo>
                    <a:pt x="6269101" y="1073150"/>
                  </a:lnTo>
                  <a:lnTo>
                    <a:pt x="6378575" y="982726"/>
                  </a:lnTo>
                  <a:lnTo>
                    <a:pt x="6352489" y="971169"/>
                  </a:lnTo>
                  <a:lnTo>
                    <a:pt x="6326276" y="959561"/>
                  </a:lnTo>
                  <a:lnTo>
                    <a:pt x="6348857" y="908304"/>
                  </a:lnTo>
                  <a:lnTo>
                    <a:pt x="6372225" y="853313"/>
                  </a:lnTo>
                  <a:lnTo>
                    <a:pt x="6394831" y="798830"/>
                  </a:lnTo>
                  <a:lnTo>
                    <a:pt x="6416040" y="745490"/>
                  </a:lnTo>
                  <a:lnTo>
                    <a:pt x="6435725" y="693039"/>
                  </a:lnTo>
                  <a:lnTo>
                    <a:pt x="6453759" y="641731"/>
                  </a:lnTo>
                  <a:lnTo>
                    <a:pt x="6469634" y="591947"/>
                  </a:lnTo>
                  <a:lnTo>
                    <a:pt x="6483477" y="543687"/>
                  </a:lnTo>
                  <a:lnTo>
                    <a:pt x="6494653" y="497078"/>
                  </a:lnTo>
                  <a:lnTo>
                    <a:pt x="6503022" y="452501"/>
                  </a:lnTo>
                  <a:lnTo>
                    <a:pt x="6508496" y="409829"/>
                  </a:lnTo>
                  <a:lnTo>
                    <a:pt x="6510045" y="388112"/>
                  </a:lnTo>
                  <a:lnTo>
                    <a:pt x="6510502" y="370205"/>
                  </a:lnTo>
                  <a:close/>
                </a:path>
                <a:path w="8377555" h="1365250">
                  <a:moveTo>
                    <a:pt x="8377174" y="1301750"/>
                  </a:moveTo>
                  <a:lnTo>
                    <a:pt x="8364474" y="1295400"/>
                  </a:lnTo>
                  <a:lnTo>
                    <a:pt x="8250174" y="1238250"/>
                  </a:lnTo>
                  <a:lnTo>
                    <a:pt x="8250174" y="1295400"/>
                  </a:lnTo>
                  <a:lnTo>
                    <a:pt x="6395974" y="1295400"/>
                  </a:lnTo>
                  <a:lnTo>
                    <a:pt x="6395974" y="1308100"/>
                  </a:lnTo>
                  <a:lnTo>
                    <a:pt x="8250174" y="1308100"/>
                  </a:lnTo>
                  <a:lnTo>
                    <a:pt x="8250174" y="1365250"/>
                  </a:lnTo>
                  <a:lnTo>
                    <a:pt x="8364474" y="1308100"/>
                  </a:lnTo>
                  <a:lnTo>
                    <a:pt x="8377174" y="130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2437" y="5486400"/>
              <a:ext cx="8611235" cy="762000"/>
            </a:xfrm>
            <a:custGeom>
              <a:avLst/>
              <a:gdLst/>
              <a:ahLst/>
              <a:cxnLst/>
              <a:rect l="l" t="t" r="r" b="b"/>
              <a:pathLst>
                <a:path w="8611235" h="762000">
                  <a:moveTo>
                    <a:pt x="76200" y="381000"/>
                  </a:moveTo>
                  <a:lnTo>
                    <a:pt x="80189" y="331559"/>
                  </a:lnTo>
                  <a:lnTo>
                    <a:pt x="91738" y="284658"/>
                  </a:lnTo>
                  <a:lnTo>
                    <a:pt x="110220" y="240925"/>
                  </a:lnTo>
                  <a:lnTo>
                    <a:pt x="135008" y="200988"/>
                  </a:lnTo>
                  <a:lnTo>
                    <a:pt x="165473" y="165473"/>
                  </a:lnTo>
                  <a:lnTo>
                    <a:pt x="200988" y="135008"/>
                  </a:lnTo>
                  <a:lnTo>
                    <a:pt x="240925" y="110220"/>
                  </a:lnTo>
                  <a:lnTo>
                    <a:pt x="284658" y="91738"/>
                  </a:lnTo>
                  <a:lnTo>
                    <a:pt x="331559" y="80189"/>
                  </a:lnTo>
                  <a:lnTo>
                    <a:pt x="381000" y="76200"/>
                  </a:lnTo>
                  <a:lnTo>
                    <a:pt x="430440" y="80189"/>
                  </a:lnTo>
                  <a:lnTo>
                    <a:pt x="477341" y="91738"/>
                  </a:lnTo>
                  <a:lnTo>
                    <a:pt x="521074" y="110220"/>
                  </a:lnTo>
                  <a:lnTo>
                    <a:pt x="561011" y="135008"/>
                  </a:lnTo>
                  <a:lnTo>
                    <a:pt x="596526" y="165473"/>
                  </a:lnTo>
                  <a:lnTo>
                    <a:pt x="626991" y="200988"/>
                  </a:lnTo>
                  <a:lnTo>
                    <a:pt x="651779" y="240925"/>
                  </a:lnTo>
                  <a:lnTo>
                    <a:pt x="670261" y="284658"/>
                  </a:lnTo>
                  <a:lnTo>
                    <a:pt x="681810" y="331559"/>
                  </a:lnTo>
                  <a:lnTo>
                    <a:pt x="685800" y="381000"/>
                  </a:lnTo>
                  <a:lnTo>
                    <a:pt x="681810" y="430440"/>
                  </a:lnTo>
                  <a:lnTo>
                    <a:pt x="670261" y="477341"/>
                  </a:lnTo>
                  <a:lnTo>
                    <a:pt x="651779" y="521074"/>
                  </a:lnTo>
                  <a:lnTo>
                    <a:pt x="626991" y="561011"/>
                  </a:lnTo>
                  <a:lnTo>
                    <a:pt x="596526" y="596526"/>
                  </a:lnTo>
                  <a:lnTo>
                    <a:pt x="561011" y="626991"/>
                  </a:lnTo>
                  <a:lnTo>
                    <a:pt x="521074" y="651779"/>
                  </a:lnTo>
                  <a:lnTo>
                    <a:pt x="477341" y="670261"/>
                  </a:lnTo>
                  <a:lnTo>
                    <a:pt x="430440" y="681810"/>
                  </a:lnTo>
                  <a:lnTo>
                    <a:pt x="381000" y="685800"/>
                  </a:lnTo>
                  <a:lnTo>
                    <a:pt x="331559" y="681810"/>
                  </a:lnTo>
                  <a:lnTo>
                    <a:pt x="284658" y="670261"/>
                  </a:lnTo>
                  <a:lnTo>
                    <a:pt x="240925" y="651779"/>
                  </a:lnTo>
                  <a:lnTo>
                    <a:pt x="200988" y="626991"/>
                  </a:lnTo>
                  <a:lnTo>
                    <a:pt x="165473" y="596526"/>
                  </a:lnTo>
                  <a:lnTo>
                    <a:pt x="135008" y="561011"/>
                  </a:lnTo>
                  <a:lnTo>
                    <a:pt x="110220" y="521074"/>
                  </a:lnTo>
                  <a:lnTo>
                    <a:pt x="91738" y="477341"/>
                  </a:lnTo>
                  <a:lnTo>
                    <a:pt x="80189" y="430440"/>
                  </a:lnTo>
                  <a:lnTo>
                    <a:pt x="76200" y="381000"/>
                  </a:lnTo>
                  <a:close/>
                </a:path>
                <a:path w="8611235" h="762000">
                  <a:moveTo>
                    <a:pt x="0" y="381000"/>
                  </a:moveTo>
                  <a:lnTo>
                    <a:pt x="2968" y="333207"/>
                  </a:lnTo>
                  <a:lnTo>
                    <a:pt x="11636" y="287185"/>
                  </a:lnTo>
                  <a:lnTo>
                    <a:pt x="25646" y="243293"/>
                  </a:lnTo>
                  <a:lnTo>
                    <a:pt x="44641" y="201887"/>
                  </a:lnTo>
                  <a:lnTo>
                    <a:pt x="68264" y="163323"/>
                  </a:lnTo>
                  <a:lnTo>
                    <a:pt x="96158" y="127960"/>
                  </a:lnTo>
                  <a:lnTo>
                    <a:pt x="127965" y="96153"/>
                  </a:lnTo>
                  <a:lnTo>
                    <a:pt x="163329" y="68260"/>
                  </a:lnTo>
                  <a:lnTo>
                    <a:pt x="201893" y="44638"/>
                  </a:lnTo>
                  <a:lnTo>
                    <a:pt x="243298" y="25644"/>
                  </a:lnTo>
                  <a:lnTo>
                    <a:pt x="287190" y="11635"/>
                  </a:lnTo>
                  <a:lnTo>
                    <a:pt x="333209" y="2968"/>
                  </a:lnTo>
                  <a:lnTo>
                    <a:pt x="381000" y="0"/>
                  </a:lnTo>
                  <a:lnTo>
                    <a:pt x="428792" y="2968"/>
                  </a:lnTo>
                  <a:lnTo>
                    <a:pt x="474814" y="11635"/>
                  </a:lnTo>
                  <a:lnTo>
                    <a:pt x="518706" y="25644"/>
                  </a:lnTo>
                  <a:lnTo>
                    <a:pt x="560112" y="44638"/>
                  </a:lnTo>
                  <a:lnTo>
                    <a:pt x="598676" y="68260"/>
                  </a:lnTo>
                  <a:lnTo>
                    <a:pt x="634039" y="96153"/>
                  </a:lnTo>
                  <a:lnTo>
                    <a:pt x="665846" y="127960"/>
                  </a:lnTo>
                  <a:lnTo>
                    <a:pt x="693739" y="163323"/>
                  </a:lnTo>
                  <a:lnTo>
                    <a:pt x="717361" y="201887"/>
                  </a:lnTo>
                  <a:lnTo>
                    <a:pt x="736355" y="243293"/>
                  </a:lnTo>
                  <a:lnTo>
                    <a:pt x="750364" y="287185"/>
                  </a:lnTo>
                  <a:lnTo>
                    <a:pt x="759031" y="333207"/>
                  </a:lnTo>
                  <a:lnTo>
                    <a:pt x="762000" y="381000"/>
                  </a:lnTo>
                  <a:lnTo>
                    <a:pt x="759031" y="428792"/>
                  </a:lnTo>
                  <a:lnTo>
                    <a:pt x="750364" y="474814"/>
                  </a:lnTo>
                  <a:lnTo>
                    <a:pt x="736355" y="518706"/>
                  </a:lnTo>
                  <a:lnTo>
                    <a:pt x="717361" y="560112"/>
                  </a:lnTo>
                  <a:lnTo>
                    <a:pt x="693739" y="598676"/>
                  </a:lnTo>
                  <a:lnTo>
                    <a:pt x="665846" y="634039"/>
                  </a:lnTo>
                  <a:lnTo>
                    <a:pt x="634039" y="665846"/>
                  </a:lnTo>
                  <a:lnTo>
                    <a:pt x="598676" y="693739"/>
                  </a:lnTo>
                  <a:lnTo>
                    <a:pt x="560112" y="717361"/>
                  </a:lnTo>
                  <a:lnTo>
                    <a:pt x="518706" y="736355"/>
                  </a:lnTo>
                  <a:lnTo>
                    <a:pt x="474814" y="750364"/>
                  </a:lnTo>
                  <a:lnTo>
                    <a:pt x="428792" y="759031"/>
                  </a:lnTo>
                  <a:lnTo>
                    <a:pt x="381000" y="762000"/>
                  </a:lnTo>
                  <a:lnTo>
                    <a:pt x="333209" y="759031"/>
                  </a:lnTo>
                  <a:lnTo>
                    <a:pt x="287190" y="750364"/>
                  </a:lnTo>
                  <a:lnTo>
                    <a:pt x="243298" y="736355"/>
                  </a:lnTo>
                  <a:lnTo>
                    <a:pt x="201893" y="717361"/>
                  </a:lnTo>
                  <a:lnTo>
                    <a:pt x="163329" y="693739"/>
                  </a:lnTo>
                  <a:lnTo>
                    <a:pt x="127965" y="665846"/>
                  </a:lnTo>
                  <a:lnTo>
                    <a:pt x="96158" y="634039"/>
                  </a:lnTo>
                  <a:lnTo>
                    <a:pt x="68264" y="598676"/>
                  </a:lnTo>
                  <a:lnTo>
                    <a:pt x="44641" y="560112"/>
                  </a:lnTo>
                  <a:lnTo>
                    <a:pt x="25646" y="518706"/>
                  </a:lnTo>
                  <a:lnTo>
                    <a:pt x="11636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  <a:path w="8611235" h="762000">
                  <a:moveTo>
                    <a:pt x="5334063" y="381000"/>
                  </a:moveTo>
                  <a:lnTo>
                    <a:pt x="5338051" y="331559"/>
                  </a:lnTo>
                  <a:lnTo>
                    <a:pt x="5349596" y="284658"/>
                  </a:lnTo>
                  <a:lnTo>
                    <a:pt x="5368072" y="240925"/>
                  </a:lnTo>
                  <a:lnTo>
                    <a:pt x="5392853" y="200988"/>
                  </a:lnTo>
                  <a:lnTo>
                    <a:pt x="5423312" y="165473"/>
                  </a:lnTo>
                  <a:lnTo>
                    <a:pt x="5458824" y="135008"/>
                  </a:lnTo>
                  <a:lnTo>
                    <a:pt x="5498761" y="110220"/>
                  </a:lnTo>
                  <a:lnTo>
                    <a:pt x="5542497" y="91738"/>
                  </a:lnTo>
                  <a:lnTo>
                    <a:pt x="5589407" y="80189"/>
                  </a:lnTo>
                  <a:lnTo>
                    <a:pt x="5638863" y="76200"/>
                  </a:lnTo>
                  <a:lnTo>
                    <a:pt x="5688288" y="80189"/>
                  </a:lnTo>
                  <a:lnTo>
                    <a:pt x="5735180" y="91738"/>
                  </a:lnTo>
                  <a:lnTo>
                    <a:pt x="5778909" y="110220"/>
                  </a:lnTo>
                  <a:lnTo>
                    <a:pt x="5818847" y="135008"/>
                  </a:lnTo>
                  <a:lnTo>
                    <a:pt x="5854366" y="165473"/>
                  </a:lnTo>
                  <a:lnTo>
                    <a:pt x="5884837" y="200988"/>
                  </a:lnTo>
                  <a:lnTo>
                    <a:pt x="5909630" y="240925"/>
                  </a:lnTo>
                  <a:lnTo>
                    <a:pt x="5928118" y="284658"/>
                  </a:lnTo>
                  <a:lnTo>
                    <a:pt x="5939672" y="331559"/>
                  </a:lnTo>
                  <a:lnTo>
                    <a:pt x="5943663" y="381000"/>
                  </a:lnTo>
                  <a:lnTo>
                    <a:pt x="5939672" y="430440"/>
                  </a:lnTo>
                  <a:lnTo>
                    <a:pt x="5928118" y="477341"/>
                  </a:lnTo>
                  <a:lnTo>
                    <a:pt x="5909630" y="521074"/>
                  </a:lnTo>
                  <a:lnTo>
                    <a:pt x="5884837" y="561011"/>
                  </a:lnTo>
                  <a:lnTo>
                    <a:pt x="5854366" y="596526"/>
                  </a:lnTo>
                  <a:lnTo>
                    <a:pt x="5818847" y="626991"/>
                  </a:lnTo>
                  <a:lnTo>
                    <a:pt x="5778909" y="651779"/>
                  </a:lnTo>
                  <a:lnTo>
                    <a:pt x="5735180" y="670261"/>
                  </a:lnTo>
                  <a:lnTo>
                    <a:pt x="5688288" y="681810"/>
                  </a:lnTo>
                  <a:lnTo>
                    <a:pt x="5638863" y="685800"/>
                  </a:lnTo>
                  <a:lnTo>
                    <a:pt x="5589407" y="681810"/>
                  </a:lnTo>
                  <a:lnTo>
                    <a:pt x="5542497" y="670261"/>
                  </a:lnTo>
                  <a:lnTo>
                    <a:pt x="5498761" y="651779"/>
                  </a:lnTo>
                  <a:lnTo>
                    <a:pt x="5458824" y="626991"/>
                  </a:lnTo>
                  <a:lnTo>
                    <a:pt x="5423312" y="596526"/>
                  </a:lnTo>
                  <a:lnTo>
                    <a:pt x="5392853" y="561011"/>
                  </a:lnTo>
                  <a:lnTo>
                    <a:pt x="5368072" y="521074"/>
                  </a:lnTo>
                  <a:lnTo>
                    <a:pt x="5349596" y="477341"/>
                  </a:lnTo>
                  <a:lnTo>
                    <a:pt x="5338051" y="430440"/>
                  </a:lnTo>
                  <a:lnTo>
                    <a:pt x="5334063" y="381000"/>
                  </a:lnTo>
                  <a:close/>
                </a:path>
                <a:path w="8611235" h="762000">
                  <a:moveTo>
                    <a:pt x="8001063" y="381000"/>
                  </a:moveTo>
                  <a:lnTo>
                    <a:pt x="8005051" y="331559"/>
                  </a:lnTo>
                  <a:lnTo>
                    <a:pt x="8016596" y="284658"/>
                  </a:lnTo>
                  <a:lnTo>
                    <a:pt x="8035072" y="240925"/>
                  </a:lnTo>
                  <a:lnTo>
                    <a:pt x="8059853" y="200988"/>
                  </a:lnTo>
                  <a:lnTo>
                    <a:pt x="8090312" y="165473"/>
                  </a:lnTo>
                  <a:lnTo>
                    <a:pt x="8125824" y="135008"/>
                  </a:lnTo>
                  <a:lnTo>
                    <a:pt x="8165761" y="110220"/>
                  </a:lnTo>
                  <a:lnTo>
                    <a:pt x="8209497" y="91738"/>
                  </a:lnTo>
                  <a:lnTo>
                    <a:pt x="8256407" y="80189"/>
                  </a:lnTo>
                  <a:lnTo>
                    <a:pt x="8305863" y="76200"/>
                  </a:lnTo>
                  <a:lnTo>
                    <a:pt x="8355288" y="80189"/>
                  </a:lnTo>
                  <a:lnTo>
                    <a:pt x="8402180" y="91738"/>
                  </a:lnTo>
                  <a:lnTo>
                    <a:pt x="8445909" y="110220"/>
                  </a:lnTo>
                  <a:lnTo>
                    <a:pt x="8485847" y="135008"/>
                  </a:lnTo>
                  <a:lnTo>
                    <a:pt x="8521366" y="165473"/>
                  </a:lnTo>
                  <a:lnTo>
                    <a:pt x="8551837" y="200988"/>
                  </a:lnTo>
                  <a:lnTo>
                    <a:pt x="8576630" y="240925"/>
                  </a:lnTo>
                  <a:lnTo>
                    <a:pt x="8595118" y="284658"/>
                  </a:lnTo>
                  <a:lnTo>
                    <a:pt x="8606672" y="331559"/>
                  </a:lnTo>
                  <a:lnTo>
                    <a:pt x="8610663" y="381000"/>
                  </a:lnTo>
                  <a:lnTo>
                    <a:pt x="8606672" y="430440"/>
                  </a:lnTo>
                  <a:lnTo>
                    <a:pt x="8595118" y="477341"/>
                  </a:lnTo>
                  <a:lnTo>
                    <a:pt x="8576630" y="521074"/>
                  </a:lnTo>
                  <a:lnTo>
                    <a:pt x="8551837" y="561011"/>
                  </a:lnTo>
                  <a:lnTo>
                    <a:pt x="8521366" y="596526"/>
                  </a:lnTo>
                  <a:lnTo>
                    <a:pt x="8485847" y="626991"/>
                  </a:lnTo>
                  <a:lnTo>
                    <a:pt x="8445909" y="651779"/>
                  </a:lnTo>
                  <a:lnTo>
                    <a:pt x="8402180" y="670261"/>
                  </a:lnTo>
                  <a:lnTo>
                    <a:pt x="8355288" y="681810"/>
                  </a:lnTo>
                  <a:lnTo>
                    <a:pt x="8305863" y="685800"/>
                  </a:lnTo>
                  <a:lnTo>
                    <a:pt x="8256407" y="681810"/>
                  </a:lnTo>
                  <a:lnTo>
                    <a:pt x="8209497" y="670261"/>
                  </a:lnTo>
                  <a:lnTo>
                    <a:pt x="8165761" y="651779"/>
                  </a:lnTo>
                  <a:lnTo>
                    <a:pt x="8125824" y="626991"/>
                  </a:lnTo>
                  <a:lnTo>
                    <a:pt x="8090312" y="596526"/>
                  </a:lnTo>
                  <a:lnTo>
                    <a:pt x="8059853" y="561011"/>
                  </a:lnTo>
                  <a:lnTo>
                    <a:pt x="8035072" y="521074"/>
                  </a:lnTo>
                  <a:lnTo>
                    <a:pt x="8016596" y="477341"/>
                  </a:lnTo>
                  <a:lnTo>
                    <a:pt x="8005051" y="430440"/>
                  </a:lnTo>
                  <a:lnTo>
                    <a:pt x="8001063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77301" y="5486400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0" y="381000"/>
                  </a:moveTo>
                  <a:lnTo>
                    <a:pt x="2968" y="333207"/>
                  </a:lnTo>
                  <a:lnTo>
                    <a:pt x="11634" y="287185"/>
                  </a:lnTo>
                  <a:lnTo>
                    <a:pt x="25643" y="243293"/>
                  </a:lnTo>
                  <a:lnTo>
                    <a:pt x="44636" y="201887"/>
                  </a:lnTo>
                  <a:lnTo>
                    <a:pt x="68257" y="163323"/>
                  </a:lnTo>
                  <a:lnTo>
                    <a:pt x="96149" y="127960"/>
                  </a:lnTo>
                  <a:lnTo>
                    <a:pt x="127955" y="96153"/>
                  </a:lnTo>
                  <a:lnTo>
                    <a:pt x="163318" y="68260"/>
                  </a:lnTo>
                  <a:lnTo>
                    <a:pt x="201881" y="44638"/>
                  </a:lnTo>
                  <a:lnTo>
                    <a:pt x="243288" y="25644"/>
                  </a:lnTo>
                  <a:lnTo>
                    <a:pt x="287181" y="11635"/>
                  </a:lnTo>
                  <a:lnTo>
                    <a:pt x="333204" y="2968"/>
                  </a:lnTo>
                  <a:lnTo>
                    <a:pt x="381000" y="0"/>
                  </a:lnTo>
                  <a:lnTo>
                    <a:pt x="428770" y="2968"/>
                  </a:lnTo>
                  <a:lnTo>
                    <a:pt x="474776" y="11635"/>
                  </a:lnTo>
                  <a:lnTo>
                    <a:pt x="518659" y="25644"/>
                  </a:lnTo>
                  <a:lnTo>
                    <a:pt x="560062" y="44638"/>
                  </a:lnTo>
                  <a:lnTo>
                    <a:pt x="598626" y="68260"/>
                  </a:lnTo>
                  <a:lnTo>
                    <a:pt x="633993" y="96153"/>
                  </a:lnTo>
                  <a:lnTo>
                    <a:pt x="665806" y="127960"/>
                  </a:lnTo>
                  <a:lnTo>
                    <a:pt x="693707" y="163323"/>
                  </a:lnTo>
                  <a:lnTo>
                    <a:pt x="717338" y="201887"/>
                  </a:lnTo>
                  <a:lnTo>
                    <a:pt x="736341" y="243293"/>
                  </a:lnTo>
                  <a:lnTo>
                    <a:pt x="750357" y="287185"/>
                  </a:lnTo>
                  <a:lnTo>
                    <a:pt x="759029" y="333207"/>
                  </a:lnTo>
                  <a:lnTo>
                    <a:pt x="762000" y="381000"/>
                  </a:lnTo>
                  <a:lnTo>
                    <a:pt x="759029" y="428792"/>
                  </a:lnTo>
                  <a:lnTo>
                    <a:pt x="750357" y="474814"/>
                  </a:lnTo>
                  <a:lnTo>
                    <a:pt x="736341" y="518706"/>
                  </a:lnTo>
                  <a:lnTo>
                    <a:pt x="717338" y="560112"/>
                  </a:lnTo>
                  <a:lnTo>
                    <a:pt x="693707" y="598676"/>
                  </a:lnTo>
                  <a:lnTo>
                    <a:pt x="665806" y="634039"/>
                  </a:lnTo>
                  <a:lnTo>
                    <a:pt x="633993" y="665846"/>
                  </a:lnTo>
                  <a:lnTo>
                    <a:pt x="598626" y="693739"/>
                  </a:lnTo>
                  <a:lnTo>
                    <a:pt x="560062" y="717361"/>
                  </a:lnTo>
                  <a:lnTo>
                    <a:pt x="518659" y="736355"/>
                  </a:lnTo>
                  <a:lnTo>
                    <a:pt x="474776" y="750364"/>
                  </a:lnTo>
                  <a:lnTo>
                    <a:pt x="428770" y="759031"/>
                  </a:lnTo>
                  <a:lnTo>
                    <a:pt x="381000" y="762000"/>
                  </a:lnTo>
                  <a:lnTo>
                    <a:pt x="333204" y="759031"/>
                  </a:lnTo>
                  <a:lnTo>
                    <a:pt x="287181" y="750364"/>
                  </a:lnTo>
                  <a:lnTo>
                    <a:pt x="243288" y="736355"/>
                  </a:lnTo>
                  <a:lnTo>
                    <a:pt x="201881" y="717361"/>
                  </a:lnTo>
                  <a:lnTo>
                    <a:pt x="163318" y="693739"/>
                  </a:lnTo>
                  <a:lnTo>
                    <a:pt x="127955" y="665846"/>
                  </a:lnTo>
                  <a:lnTo>
                    <a:pt x="96149" y="634039"/>
                  </a:lnTo>
                  <a:lnTo>
                    <a:pt x="68257" y="598676"/>
                  </a:lnTo>
                  <a:lnTo>
                    <a:pt x="44636" y="560112"/>
                  </a:lnTo>
                  <a:lnTo>
                    <a:pt x="25643" y="518706"/>
                  </a:lnTo>
                  <a:lnTo>
                    <a:pt x="11634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667056" y="3999805"/>
            <a:ext cx="37147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0" dirty="0">
                <a:latin typeface="Times New Roman"/>
                <a:cs typeface="Times New Roman"/>
              </a:rPr>
              <a:t>a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110360" y="4114801"/>
            <a:ext cx="1169670" cy="459740"/>
            <a:chOff x="3110360" y="4114801"/>
            <a:chExt cx="1169670" cy="45974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10360" y="4114801"/>
              <a:ext cx="506518" cy="45957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77804" y="4114801"/>
              <a:ext cx="802105" cy="459577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4022288" y="3999805"/>
            <a:ext cx="26162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98487" y="1365250"/>
            <a:ext cx="7561580" cy="4504690"/>
            <a:chOff x="598487" y="1365250"/>
            <a:chExt cx="7561580" cy="4504690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70062" y="5410201"/>
              <a:ext cx="852821" cy="45957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27638" y="5410201"/>
              <a:ext cx="295244" cy="45957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04837" y="1371600"/>
              <a:ext cx="4114800" cy="762000"/>
            </a:xfrm>
            <a:custGeom>
              <a:avLst/>
              <a:gdLst/>
              <a:ahLst/>
              <a:cxnLst/>
              <a:rect l="l" t="t" r="r" b="b"/>
              <a:pathLst>
                <a:path w="4114800" h="762000">
                  <a:moveTo>
                    <a:pt x="0" y="762000"/>
                  </a:moveTo>
                  <a:lnTo>
                    <a:pt x="4114800" y="762000"/>
                  </a:lnTo>
                  <a:lnTo>
                    <a:pt x="4114800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90701" y="1371600"/>
              <a:ext cx="2743200" cy="762000"/>
            </a:xfrm>
            <a:custGeom>
              <a:avLst/>
              <a:gdLst/>
              <a:ahLst/>
              <a:cxnLst/>
              <a:rect l="l" t="t" r="r" b="b"/>
              <a:pathLst>
                <a:path w="2743200" h="762000">
                  <a:moveTo>
                    <a:pt x="0" y="0"/>
                  </a:moveTo>
                  <a:lnTo>
                    <a:pt x="0" y="762000"/>
                  </a:lnTo>
                </a:path>
                <a:path w="2743200" h="762000">
                  <a:moveTo>
                    <a:pt x="685800" y="0"/>
                  </a:moveTo>
                  <a:lnTo>
                    <a:pt x="685800" y="762000"/>
                  </a:lnTo>
                </a:path>
                <a:path w="2743200" h="762000">
                  <a:moveTo>
                    <a:pt x="1371600" y="0"/>
                  </a:moveTo>
                  <a:lnTo>
                    <a:pt x="1371600" y="762000"/>
                  </a:lnTo>
                </a:path>
                <a:path w="2743200" h="762000">
                  <a:moveTo>
                    <a:pt x="2057400" y="0"/>
                  </a:moveTo>
                  <a:lnTo>
                    <a:pt x="2057400" y="762000"/>
                  </a:lnTo>
                </a:path>
                <a:path w="2743200" h="762000">
                  <a:moveTo>
                    <a:pt x="2743200" y="0"/>
                  </a:moveTo>
                  <a:lnTo>
                    <a:pt x="2743200" y="7620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239000" y="1524000"/>
              <a:ext cx="914400" cy="1219200"/>
            </a:xfrm>
            <a:custGeom>
              <a:avLst/>
              <a:gdLst/>
              <a:ahLst/>
              <a:cxnLst/>
              <a:rect l="l" t="t" r="r" b="b"/>
              <a:pathLst>
                <a:path w="914400" h="1219200">
                  <a:moveTo>
                    <a:pt x="0" y="1219200"/>
                  </a:moveTo>
                  <a:lnTo>
                    <a:pt x="914400" y="1219200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12192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31368" y="435901"/>
            <a:ext cx="3984625" cy="1630045"/>
          </a:xfrm>
          <a:prstGeom prst="rect">
            <a:avLst/>
          </a:prstGeom>
        </p:spPr>
        <p:txBody>
          <a:bodyPr vert="horz" wrap="square" lIns="0" tIns="274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6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Input</a:t>
            </a:r>
            <a:endParaRPr sz="3200">
              <a:latin typeface="Comic Sans MS"/>
              <a:cs typeface="Comic Sans MS"/>
            </a:endParaRPr>
          </a:p>
          <a:p>
            <a:pPr marL="2372360">
              <a:lnSpc>
                <a:spcPct val="100000"/>
              </a:lnSpc>
              <a:spcBef>
                <a:spcPts val="2345"/>
              </a:spcBef>
              <a:tabLst>
                <a:tab pos="3057525" algn="l"/>
                <a:tab pos="3743325" algn="l"/>
              </a:tabLst>
            </a:pPr>
            <a:r>
              <a:rPr sz="3650" i="1" spc="-35" dirty="0">
                <a:latin typeface="Times New Roman"/>
                <a:cs typeface="Times New Roman"/>
              </a:rPr>
              <a:t>b	b	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27100" y="2133600"/>
            <a:ext cx="127000" cy="609600"/>
          </a:xfrm>
          <a:custGeom>
            <a:avLst/>
            <a:gdLst/>
            <a:ahLst/>
            <a:cxnLst/>
            <a:rect l="l" t="t" r="r" b="b"/>
            <a:pathLst>
              <a:path w="127000" h="609600">
                <a:moveTo>
                  <a:pt x="69850" y="114300"/>
                </a:moveTo>
                <a:lnTo>
                  <a:pt x="57150" y="114300"/>
                </a:lnTo>
                <a:lnTo>
                  <a:pt x="57150" y="609600"/>
                </a:lnTo>
                <a:lnTo>
                  <a:pt x="69850" y="609600"/>
                </a:lnTo>
                <a:lnTo>
                  <a:pt x="69850" y="114300"/>
                </a:lnTo>
                <a:close/>
              </a:path>
              <a:path w="127000" h="609600">
                <a:moveTo>
                  <a:pt x="63500" y="0"/>
                </a:moveTo>
                <a:lnTo>
                  <a:pt x="0" y="127000"/>
                </a:lnTo>
                <a:lnTo>
                  <a:pt x="57150" y="127000"/>
                </a:lnTo>
                <a:lnTo>
                  <a:pt x="57150" y="114300"/>
                </a:lnTo>
                <a:lnTo>
                  <a:pt x="120650" y="114300"/>
                </a:lnTo>
                <a:lnTo>
                  <a:pt x="63500" y="0"/>
                </a:lnTo>
                <a:close/>
              </a:path>
              <a:path w="127000" h="609600">
                <a:moveTo>
                  <a:pt x="120650" y="114300"/>
                </a:moveTo>
                <a:lnTo>
                  <a:pt x="69850" y="114300"/>
                </a:lnTo>
                <a:lnTo>
                  <a:pt x="69850" y="127000"/>
                </a:lnTo>
                <a:lnTo>
                  <a:pt x="127000" y="127000"/>
                </a:lnTo>
                <a:lnTo>
                  <a:pt x="120650" y="114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166609" y="1874848"/>
            <a:ext cx="1136015" cy="1623060"/>
          </a:xfrm>
          <a:prstGeom prst="rect">
            <a:avLst/>
          </a:prstGeom>
        </p:spPr>
        <p:txBody>
          <a:bodyPr vert="horz" wrap="square" lIns="0" tIns="3130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465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110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308151" y="2127250"/>
            <a:ext cx="6850380" cy="3742690"/>
            <a:chOff x="1308151" y="2127250"/>
            <a:chExt cx="6850380" cy="3742690"/>
          </a:xfrm>
        </p:grpSpPr>
        <p:sp>
          <p:nvSpPr>
            <p:cNvPr id="23" name="object 23"/>
            <p:cNvSpPr/>
            <p:nvPr/>
          </p:nvSpPr>
          <p:spPr>
            <a:xfrm>
              <a:off x="7243826" y="2133600"/>
              <a:ext cx="914400" cy="0"/>
            </a:xfrm>
            <a:custGeom>
              <a:avLst/>
              <a:gdLst/>
              <a:ahLst/>
              <a:cxnLst/>
              <a:rect l="l" t="t" r="r" b="b"/>
              <a:pathLst>
                <a:path w="914400">
                  <a:moveTo>
                    <a:pt x="0" y="0"/>
                  </a:moveTo>
                  <a:lnTo>
                    <a:pt x="9144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4088" y="4114801"/>
              <a:ext cx="852821" cy="45957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51664" y="4114801"/>
              <a:ext cx="295244" cy="45957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08151" y="5410201"/>
              <a:ext cx="506928" cy="45957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89892" y="5410201"/>
              <a:ext cx="506928" cy="45957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57500" y="5410201"/>
              <a:ext cx="839754" cy="45957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02637" y="5410201"/>
              <a:ext cx="294617" cy="45957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65920" y="5410201"/>
              <a:ext cx="482725" cy="45957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53611" y="5410201"/>
              <a:ext cx="774337" cy="459577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438400" y="3886200"/>
              <a:ext cx="2057400" cy="838200"/>
            </a:xfrm>
            <a:custGeom>
              <a:avLst/>
              <a:gdLst/>
              <a:ahLst/>
              <a:cxnLst/>
              <a:rect l="l" t="t" r="r" b="b"/>
              <a:pathLst>
                <a:path w="2057400" h="838200">
                  <a:moveTo>
                    <a:pt x="0" y="419100"/>
                  </a:moveTo>
                  <a:lnTo>
                    <a:pt x="8014" y="366517"/>
                  </a:lnTo>
                  <a:lnTo>
                    <a:pt x="31413" y="315887"/>
                  </a:lnTo>
                  <a:lnTo>
                    <a:pt x="69235" y="267601"/>
                  </a:lnTo>
                  <a:lnTo>
                    <a:pt x="120516" y="222053"/>
                  </a:lnTo>
                  <a:lnTo>
                    <a:pt x="184291" y="179633"/>
                  </a:lnTo>
                  <a:lnTo>
                    <a:pt x="220564" y="159719"/>
                  </a:lnTo>
                  <a:lnTo>
                    <a:pt x="259598" y="140735"/>
                  </a:lnTo>
                  <a:lnTo>
                    <a:pt x="301275" y="122729"/>
                  </a:lnTo>
                  <a:lnTo>
                    <a:pt x="345474" y="105751"/>
                  </a:lnTo>
                  <a:lnTo>
                    <a:pt x="392073" y="89849"/>
                  </a:lnTo>
                  <a:lnTo>
                    <a:pt x="440954" y="75072"/>
                  </a:lnTo>
                  <a:lnTo>
                    <a:pt x="491994" y="61470"/>
                  </a:lnTo>
                  <a:lnTo>
                    <a:pt x="545075" y="49092"/>
                  </a:lnTo>
                  <a:lnTo>
                    <a:pt x="600075" y="37986"/>
                  </a:lnTo>
                  <a:lnTo>
                    <a:pt x="656873" y="28203"/>
                  </a:lnTo>
                  <a:lnTo>
                    <a:pt x="715351" y="19789"/>
                  </a:lnTo>
                  <a:lnTo>
                    <a:pt x="775386" y="12796"/>
                  </a:lnTo>
                  <a:lnTo>
                    <a:pt x="836859" y="7271"/>
                  </a:lnTo>
                  <a:lnTo>
                    <a:pt x="899649" y="3264"/>
                  </a:lnTo>
                  <a:lnTo>
                    <a:pt x="963636" y="824"/>
                  </a:lnTo>
                  <a:lnTo>
                    <a:pt x="1028700" y="0"/>
                  </a:lnTo>
                  <a:lnTo>
                    <a:pt x="1093763" y="824"/>
                  </a:lnTo>
                  <a:lnTo>
                    <a:pt x="1157750" y="3264"/>
                  </a:lnTo>
                  <a:lnTo>
                    <a:pt x="1220540" y="7271"/>
                  </a:lnTo>
                  <a:lnTo>
                    <a:pt x="1282013" y="12796"/>
                  </a:lnTo>
                  <a:lnTo>
                    <a:pt x="1342048" y="19789"/>
                  </a:lnTo>
                  <a:lnTo>
                    <a:pt x="1400526" y="28203"/>
                  </a:lnTo>
                  <a:lnTo>
                    <a:pt x="1457324" y="37986"/>
                  </a:lnTo>
                  <a:lnTo>
                    <a:pt x="1512324" y="49092"/>
                  </a:lnTo>
                  <a:lnTo>
                    <a:pt x="1565405" y="61470"/>
                  </a:lnTo>
                  <a:lnTo>
                    <a:pt x="1616445" y="75072"/>
                  </a:lnTo>
                  <a:lnTo>
                    <a:pt x="1665326" y="89849"/>
                  </a:lnTo>
                  <a:lnTo>
                    <a:pt x="1711925" y="105751"/>
                  </a:lnTo>
                  <a:lnTo>
                    <a:pt x="1756124" y="122729"/>
                  </a:lnTo>
                  <a:lnTo>
                    <a:pt x="1797801" y="140735"/>
                  </a:lnTo>
                  <a:lnTo>
                    <a:pt x="1836835" y="159719"/>
                  </a:lnTo>
                  <a:lnTo>
                    <a:pt x="1873108" y="179633"/>
                  </a:lnTo>
                  <a:lnTo>
                    <a:pt x="1906497" y="200427"/>
                  </a:lnTo>
                  <a:lnTo>
                    <a:pt x="1964146" y="244460"/>
                  </a:lnTo>
                  <a:lnTo>
                    <a:pt x="2008817" y="291426"/>
                  </a:lnTo>
                  <a:lnTo>
                    <a:pt x="2039549" y="340933"/>
                  </a:lnTo>
                  <a:lnTo>
                    <a:pt x="2055376" y="392589"/>
                  </a:lnTo>
                  <a:lnTo>
                    <a:pt x="2057400" y="419100"/>
                  </a:lnTo>
                  <a:lnTo>
                    <a:pt x="2055376" y="445610"/>
                  </a:lnTo>
                  <a:lnTo>
                    <a:pt x="2049385" y="471682"/>
                  </a:lnTo>
                  <a:lnTo>
                    <a:pt x="2025986" y="522312"/>
                  </a:lnTo>
                  <a:lnTo>
                    <a:pt x="1988164" y="570598"/>
                  </a:lnTo>
                  <a:lnTo>
                    <a:pt x="1936883" y="616146"/>
                  </a:lnTo>
                  <a:lnTo>
                    <a:pt x="1873108" y="658566"/>
                  </a:lnTo>
                  <a:lnTo>
                    <a:pt x="1836835" y="678480"/>
                  </a:lnTo>
                  <a:lnTo>
                    <a:pt x="1797801" y="697464"/>
                  </a:lnTo>
                  <a:lnTo>
                    <a:pt x="1756124" y="715470"/>
                  </a:lnTo>
                  <a:lnTo>
                    <a:pt x="1711925" y="732448"/>
                  </a:lnTo>
                  <a:lnTo>
                    <a:pt x="1665326" y="748350"/>
                  </a:lnTo>
                  <a:lnTo>
                    <a:pt x="1616445" y="763127"/>
                  </a:lnTo>
                  <a:lnTo>
                    <a:pt x="1565405" y="776729"/>
                  </a:lnTo>
                  <a:lnTo>
                    <a:pt x="1512324" y="789107"/>
                  </a:lnTo>
                  <a:lnTo>
                    <a:pt x="1457324" y="800213"/>
                  </a:lnTo>
                  <a:lnTo>
                    <a:pt x="1400526" y="809996"/>
                  </a:lnTo>
                  <a:lnTo>
                    <a:pt x="1342048" y="818410"/>
                  </a:lnTo>
                  <a:lnTo>
                    <a:pt x="1282013" y="825403"/>
                  </a:lnTo>
                  <a:lnTo>
                    <a:pt x="1220540" y="830928"/>
                  </a:lnTo>
                  <a:lnTo>
                    <a:pt x="1157750" y="834935"/>
                  </a:lnTo>
                  <a:lnTo>
                    <a:pt x="1093763" y="837375"/>
                  </a:lnTo>
                  <a:lnTo>
                    <a:pt x="1028700" y="838200"/>
                  </a:lnTo>
                  <a:lnTo>
                    <a:pt x="963636" y="837375"/>
                  </a:lnTo>
                  <a:lnTo>
                    <a:pt x="899649" y="834935"/>
                  </a:lnTo>
                  <a:lnTo>
                    <a:pt x="836859" y="830928"/>
                  </a:lnTo>
                  <a:lnTo>
                    <a:pt x="775386" y="825403"/>
                  </a:lnTo>
                  <a:lnTo>
                    <a:pt x="715351" y="818410"/>
                  </a:lnTo>
                  <a:lnTo>
                    <a:pt x="656873" y="809996"/>
                  </a:lnTo>
                  <a:lnTo>
                    <a:pt x="600075" y="800213"/>
                  </a:lnTo>
                  <a:lnTo>
                    <a:pt x="545075" y="789107"/>
                  </a:lnTo>
                  <a:lnTo>
                    <a:pt x="491994" y="776729"/>
                  </a:lnTo>
                  <a:lnTo>
                    <a:pt x="440954" y="763127"/>
                  </a:lnTo>
                  <a:lnTo>
                    <a:pt x="392073" y="748350"/>
                  </a:lnTo>
                  <a:lnTo>
                    <a:pt x="345474" y="732448"/>
                  </a:lnTo>
                  <a:lnTo>
                    <a:pt x="301275" y="715470"/>
                  </a:lnTo>
                  <a:lnTo>
                    <a:pt x="259598" y="697464"/>
                  </a:lnTo>
                  <a:lnTo>
                    <a:pt x="220564" y="678480"/>
                  </a:lnTo>
                  <a:lnTo>
                    <a:pt x="184291" y="658566"/>
                  </a:lnTo>
                  <a:lnTo>
                    <a:pt x="150902" y="637772"/>
                  </a:lnTo>
                  <a:lnTo>
                    <a:pt x="93253" y="593739"/>
                  </a:lnTo>
                  <a:lnTo>
                    <a:pt x="48582" y="546773"/>
                  </a:lnTo>
                  <a:lnTo>
                    <a:pt x="17850" y="497266"/>
                  </a:lnTo>
                  <a:lnTo>
                    <a:pt x="2023" y="445610"/>
                  </a:lnTo>
                  <a:lnTo>
                    <a:pt x="0" y="4191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5334056" y="3999805"/>
            <a:ext cx="69215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10" dirty="0">
                <a:latin typeface="Times New Roman"/>
                <a:cs typeface="Times New Roman"/>
              </a:rPr>
              <a:t>b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561670" y="5345281"/>
            <a:ext cx="14351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114856" y="5345281"/>
            <a:ext cx="69215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10" dirty="0">
                <a:latin typeface="Times New Roman"/>
                <a:cs typeface="Times New Roman"/>
              </a:rPr>
              <a:t>b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820020" y="53452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874182" y="53452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519910" y="554203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14" dirty="0">
                <a:latin typeface="Times New Roman"/>
                <a:cs typeface="Times New Roman"/>
              </a:rPr>
              <a:t>q</a:t>
            </a:r>
            <a:r>
              <a:rPr sz="4500" spc="30" baseline="-16666" dirty="0">
                <a:latin typeface="Times New Roman"/>
                <a:cs typeface="Times New Roman"/>
              </a:rPr>
              <a:t>3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14318" y="55483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313176" y="55547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846609" y="5548405"/>
            <a:ext cx="4349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12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117975" y="11683"/>
            <a:ext cx="13239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9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828800"/>
            <a:ext cx="9145905" cy="5029200"/>
            <a:chOff x="0" y="1828800"/>
            <a:chExt cx="9145905" cy="5029200"/>
          </a:xfrm>
        </p:grpSpPr>
        <p:sp>
          <p:nvSpPr>
            <p:cNvPr id="3" name="object 3"/>
            <p:cNvSpPr/>
            <p:nvPr/>
          </p:nvSpPr>
          <p:spPr>
            <a:xfrm>
              <a:off x="3195701" y="55626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43" y="3989"/>
                  </a:lnTo>
                  <a:lnTo>
                    <a:pt x="208434" y="15538"/>
                  </a:lnTo>
                  <a:lnTo>
                    <a:pt x="164697" y="34020"/>
                  </a:lnTo>
                  <a:lnTo>
                    <a:pt x="124760" y="58808"/>
                  </a:lnTo>
                  <a:lnTo>
                    <a:pt x="89249" y="89273"/>
                  </a:lnTo>
                  <a:lnTo>
                    <a:pt x="58789" y="124788"/>
                  </a:lnTo>
                  <a:lnTo>
                    <a:pt x="34008" y="164725"/>
                  </a:lnTo>
                  <a:lnTo>
                    <a:pt x="15532" y="208458"/>
                  </a:lnTo>
                  <a:lnTo>
                    <a:pt x="3987" y="255359"/>
                  </a:lnTo>
                  <a:lnTo>
                    <a:pt x="0" y="304800"/>
                  </a:lnTo>
                  <a:lnTo>
                    <a:pt x="3987" y="354240"/>
                  </a:lnTo>
                  <a:lnTo>
                    <a:pt x="15532" y="401141"/>
                  </a:lnTo>
                  <a:lnTo>
                    <a:pt x="34008" y="444874"/>
                  </a:lnTo>
                  <a:lnTo>
                    <a:pt x="58789" y="484811"/>
                  </a:lnTo>
                  <a:lnTo>
                    <a:pt x="89249" y="520326"/>
                  </a:lnTo>
                  <a:lnTo>
                    <a:pt x="124760" y="550791"/>
                  </a:lnTo>
                  <a:lnTo>
                    <a:pt x="164697" y="575579"/>
                  </a:lnTo>
                  <a:lnTo>
                    <a:pt x="208434" y="594061"/>
                  </a:lnTo>
                  <a:lnTo>
                    <a:pt x="255343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95701" y="55626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87" y="255359"/>
                  </a:lnTo>
                  <a:lnTo>
                    <a:pt x="15532" y="208458"/>
                  </a:lnTo>
                  <a:lnTo>
                    <a:pt x="34008" y="164725"/>
                  </a:lnTo>
                  <a:lnTo>
                    <a:pt x="58789" y="124788"/>
                  </a:lnTo>
                  <a:lnTo>
                    <a:pt x="89249" y="89273"/>
                  </a:lnTo>
                  <a:lnTo>
                    <a:pt x="124760" y="58808"/>
                  </a:lnTo>
                  <a:lnTo>
                    <a:pt x="164697" y="34020"/>
                  </a:lnTo>
                  <a:lnTo>
                    <a:pt x="208434" y="15538"/>
                  </a:lnTo>
                  <a:lnTo>
                    <a:pt x="255343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43" y="605610"/>
                  </a:lnTo>
                  <a:lnTo>
                    <a:pt x="208434" y="594061"/>
                  </a:lnTo>
                  <a:lnTo>
                    <a:pt x="164697" y="575579"/>
                  </a:lnTo>
                  <a:lnTo>
                    <a:pt x="124760" y="550791"/>
                  </a:lnTo>
                  <a:lnTo>
                    <a:pt x="89249" y="520326"/>
                  </a:lnTo>
                  <a:lnTo>
                    <a:pt x="58789" y="484811"/>
                  </a:lnTo>
                  <a:lnTo>
                    <a:pt x="34008" y="444874"/>
                  </a:lnTo>
                  <a:lnTo>
                    <a:pt x="15532" y="401141"/>
                  </a:lnTo>
                  <a:lnTo>
                    <a:pt x="3987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565649"/>
              <a:ext cx="8377555" cy="1365250"/>
            </a:xfrm>
            <a:custGeom>
              <a:avLst/>
              <a:gdLst/>
              <a:ahLst/>
              <a:cxnLst/>
              <a:rect l="l" t="t" r="r" b="b"/>
              <a:pathLst>
                <a:path w="8377555" h="1365250">
                  <a:moveTo>
                    <a:pt x="452437" y="1301750"/>
                  </a:moveTo>
                  <a:lnTo>
                    <a:pt x="439737" y="1295400"/>
                  </a:lnTo>
                  <a:lnTo>
                    <a:pt x="325437" y="1238250"/>
                  </a:lnTo>
                  <a:lnTo>
                    <a:pt x="325437" y="1295400"/>
                  </a:lnTo>
                  <a:lnTo>
                    <a:pt x="0" y="1295400"/>
                  </a:lnTo>
                  <a:lnTo>
                    <a:pt x="0" y="1308100"/>
                  </a:lnTo>
                  <a:lnTo>
                    <a:pt x="325437" y="1308100"/>
                  </a:lnTo>
                  <a:lnTo>
                    <a:pt x="325437" y="1365250"/>
                  </a:lnTo>
                  <a:lnTo>
                    <a:pt x="439737" y="1308100"/>
                  </a:lnTo>
                  <a:lnTo>
                    <a:pt x="452437" y="1301750"/>
                  </a:lnTo>
                  <a:close/>
                </a:path>
                <a:path w="8377555" h="1365250">
                  <a:moveTo>
                    <a:pt x="3195574" y="1301750"/>
                  </a:moveTo>
                  <a:lnTo>
                    <a:pt x="3182874" y="1295400"/>
                  </a:lnTo>
                  <a:lnTo>
                    <a:pt x="3068574" y="1238250"/>
                  </a:lnTo>
                  <a:lnTo>
                    <a:pt x="3068574" y="1295400"/>
                  </a:lnTo>
                  <a:lnTo>
                    <a:pt x="1214437" y="1295400"/>
                  </a:lnTo>
                  <a:lnTo>
                    <a:pt x="1214437" y="1308100"/>
                  </a:lnTo>
                  <a:lnTo>
                    <a:pt x="3068574" y="1308100"/>
                  </a:lnTo>
                  <a:lnTo>
                    <a:pt x="3068574" y="1365250"/>
                  </a:lnTo>
                  <a:lnTo>
                    <a:pt x="3182874" y="1308100"/>
                  </a:lnTo>
                  <a:lnTo>
                    <a:pt x="3195574" y="1301750"/>
                  </a:lnTo>
                  <a:close/>
                </a:path>
                <a:path w="8377555" h="1365250">
                  <a:moveTo>
                    <a:pt x="3919702" y="370205"/>
                  </a:moveTo>
                  <a:lnTo>
                    <a:pt x="3918331" y="331343"/>
                  </a:lnTo>
                  <a:lnTo>
                    <a:pt x="3908679" y="278765"/>
                  </a:lnTo>
                  <a:lnTo>
                    <a:pt x="3887978" y="230378"/>
                  </a:lnTo>
                  <a:lnTo>
                    <a:pt x="3857498" y="186182"/>
                  </a:lnTo>
                  <a:lnTo>
                    <a:pt x="3818763" y="146177"/>
                  </a:lnTo>
                  <a:lnTo>
                    <a:pt x="3773805" y="110617"/>
                  </a:lnTo>
                  <a:lnTo>
                    <a:pt x="3724021" y="79502"/>
                  </a:lnTo>
                  <a:lnTo>
                    <a:pt x="3689223" y="61468"/>
                  </a:lnTo>
                  <a:lnTo>
                    <a:pt x="3653536" y="45593"/>
                  </a:lnTo>
                  <a:lnTo>
                    <a:pt x="3617595" y="32004"/>
                  </a:lnTo>
                  <a:lnTo>
                    <a:pt x="3564001" y="15875"/>
                  </a:lnTo>
                  <a:lnTo>
                    <a:pt x="3550297" y="12700"/>
                  </a:lnTo>
                  <a:lnTo>
                    <a:pt x="3546475" y="11811"/>
                  </a:lnTo>
                  <a:lnTo>
                    <a:pt x="3495929" y="2921"/>
                  </a:lnTo>
                  <a:lnTo>
                    <a:pt x="3449574" y="0"/>
                  </a:lnTo>
                  <a:lnTo>
                    <a:pt x="3434588" y="254"/>
                  </a:lnTo>
                  <a:lnTo>
                    <a:pt x="3386201" y="5207"/>
                  </a:lnTo>
                  <a:lnTo>
                    <a:pt x="3333750" y="15875"/>
                  </a:lnTo>
                  <a:lnTo>
                    <a:pt x="3279013" y="32004"/>
                  </a:lnTo>
                  <a:lnTo>
                    <a:pt x="3242183" y="45720"/>
                  </a:lnTo>
                  <a:lnTo>
                    <a:pt x="3205734" y="61595"/>
                  </a:lnTo>
                  <a:lnTo>
                    <a:pt x="3170174" y="79629"/>
                  </a:lnTo>
                  <a:lnTo>
                    <a:pt x="3136138" y="99822"/>
                  </a:lnTo>
                  <a:lnTo>
                    <a:pt x="3104134" y="122174"/>
                  </a:lnTo>
                  <a:lnTo>
                    <a:pt x="3074670" y="146431"/>
                  </a:lnTo>
                  <a:lnTo>
                    <a:pt x="3036570" y="186690"/>
                  </a:lnTo>
                  <a:lnTo>
                    <a:pt x="3007360" y="231140"/>
                  </a:lnTo>
                  <a:lnTo>
                    <a:pt x="2989326" y="279654"/>
                  </a:lnTo>
                  <a:lnTo>
                    <a:pt x="2983636" y="331343"/>
                  </a:lnTo>
                  <a:lnTo>
                    <a:pt x="2983611" y="332867"/>
                  </a:lnTo>
                  <a:lnTo>
                    <a:pt x="2983865" y="350901"/>
                  </a:lnTo>
                  <a:lnTo>
                    <a:pt x="2987548" y="390017"/>
                  </a:lnTo>
                  <a:lnTo>
                    <a:pt x="2994914" y="431673"/>
                  </a:lnTo>
                  <a:lnTo>
                    <a:pt x="3005963" y="475234"/>
                  </a:lnTo>
                  <a:lnTo>
                    <a:pt x="3020060" y="520827"/>
                  </a:lnTo>
                  <a:lnTo>
                    <a:pt x="3037078" y="568325"/>
                  </a:lnTo>
                  <a:lnTo>
                    <a:pt x="3056890" y="617347"/>
                  </a:lnTo>
                  <a:lnTo>
                    <a:pt x="3090799" y="693674"/>
                  </a:lnTo>
                  <a:lnTo>
                    <a:pt x="3115945" y="745998"/>
                  </a:lnTo>
                  <a:lnTo>
                    <a:pt x="3142615" y="799465"/>
                  </a:lnTo>
                  <a:lnTo>
                    <a:pt x="3170809" y="853821"/>
                  </a:lnTo>
                  <a:lnTo>
                    <a:pt x="3200019" y="908812"/>
                  </a:lnTo>
                  <a:lnTo>
                    <a:pt x="3230118" y="964311"/>
                  </a:lnTo>
                  <a:lnTo>
                    <a:pt x="3291713" y="1076210"/>
                  </a:lnTo>
                  <a:lnTo>
                    <a:pt x="3302889" y="1070089"/>
                  </a:lnTo>
                  <a:lnTo>
                    <a:pt x="3241294" y="958215"/>
                  </a:lnTo>
                  <a:lnTo>
                    <a:pt x="3211195" y="902716"/>
                  </a:lnTo>
                  <a:lnTo>
                    <a:pt x="3181985" y="847852"/>
                  </a:lnTo>
                  <a:lnTo>
                    <a:pt x="3153918" y="793623"/>
                  </a:lnTo>
                  <a:lnTo>
                    <a:pt x="3127248" y="740410"/>
                  </a:lnTo>
                  <a:lnTo>
                    <a:pt x="3102356" y="688213"/>
                  </a:lnTo>
                  <a:lnTo>
                    <a:pt x="3079242" y="637286"/>
                  </a:lnTo>
                  <a:lnTo>
                    <a:pt x="3058414" y="587756"/>
                  </a:lnTo>
                  <a:lnTo>
                    <a:pt x="3040126" y="539877"/>
                  </a:lnTo>
                  <a:lnTo>
                    <a:pt x="3024759" y="493903"/>
                  </a:lnTo>
                  <a:lnTo>
                    <a:pt x="3012313" y="449961"/>
                  </a:lnTo>
                  <a:lnTo>
                    <a:pt x="3003296" y="408178"/>
                  </a:lnTo>
                  <a:lnTo>
                    <a:pt x="2997835" y="368681"/>
                  </a:lnTo>
                  <a:lnTo>
                    <a:pt x="2996196" y="332867"/>
                  </a:lnTo>
                  <a:lnTo>
                    <a:pt x="2996209" y="331343"/>
                  </a:lnTo>
                  <a:lnTo>
                    <a:pt x="3001899" y="282067"/>
                  </a:lnTo>
                  <a:lnTo>
                    <a:pt x="3018917" y="236474"/>
                  </a:lnTo>
                  <a:lnTo>
                    <a:pt x="3046730" y="194310"/>
                  </a:lnTo>
                  <a:lnTo>
                    <a:pt x="3083433" y="155575"/>
                  </a:lnTo>
                  <a:lnTo>
                    <a:pt x="3127375" y="121031"/>
                  </a:lnTo>
                  <a:lnTo>
                    <a:pt x="3176651" y="90551"/>
                  </a:lnTo>
                  <a:lnTo>
                    <a:pt x="3211449" y="72898"/>
                  </a:lnTo>
                  <a:lnTo>
                    <a:pt x="3247263" y="57277"/>
                  </a:lnTo>
                  <a:lnTo>
                    <a:pt x="3283318" y="43942"/>
                  </a:lnTo>
                  <a:lnTo>
                    <a:pt x="3337052" y="28194"/>
                  </a:lnTo>
                  <a:lnTo>
                    <a:pt x="3388360" y="17780"/>
                  </a:lnTo>
                  <a:lnTo>
                    <a:pt x="3435477" y="12954"/>
                  </a:lnTo>
                  <a:lnTo>
                    <a:pt x="3449828" y="12700"/>
                  </a:lnTo>
                  <a:lnTo>
                    <a:pt x="3464179" y="12954"/>
                  </a:lnTo>
                  <a:lnTo>
                    <a:pt x="3510661" y="17907"/>
                  </a:lnTo>
                  <a:lnTo>
                    <a:pt x="3561080" y="28194"/>
                  </a:lnTo>
                  <a:lnTo>
                    <a:pt x="3613658" y="44069"/>
                  </a:lnTo>
                  <a:lnTo>
                    <a:pt x="3684016" y="73152"/>
                  </a:lnTo>
                  <a:lnTo>
                    <a:pt x="3718179" y="90805"/>
                  </a:lnTo>
                  <a:lnTo>
                    <a:pt x="3750945" y="110617"/>
                  </a:lnTo>
                  <a:lnTo>
                    <a:pt x="3796538" y="143891"/>
                  </a:lnTo>
                  <a:lnTo>
                    <a:pt x="3836162" y="181229"/>
                  </a:lnTo>
                  <a:lnTo>
                    <a:pt x="3868293" y="222504"/>
                  </a:lnTo>
                  <a:lnTo>
                    <a:pt x="3891280" y="267208"/>
                  </a:lnTo>
                  <a:lnTo>
                    <a:pt x="3903726" y="315468"/>
                  </a:lnTo>
                  <a:lnTo>
                    <a:pt x="3907002" y="370205"/>
                  </a:lnTo>
                  <a:lnTo>
                    <a:pt x="3906532" y="388112"/>
                  </a:lnTo>
                  <a:lnTo>
                    <a:pt x="3902710" y="429514"/>
                  </a:lnTo>
                  <a:lnTo>
                    <a:pt x="3895852" y="472313"/>
                  </a:lnTo>
                  <a:lnTo>
                    <a:pt x="3886200" y="517398"/>
                  </a:lnTo>
                  <a:lnTo>
                    <a:pt x="3873754" y="564261"/>
                  </a:lnTo>
                  <a:lnTo>
                    <a:pt x="3850767" y="637794"/>
                  </a:lnTo>
                  <a:lnTo>
                    <a:pt x="3832987" y="688848"/>
                  </a:lnTo>
                  <a:lnTo>
                    <a:pt x="3813302" y="740918"/>
                  </a:lnTo>
                  <a:lnTo>
                    <a:pt x="3792220" y="794258"/>
                  </a:lnTo>
                  <a:lnTo>
                    <a:pt x="3769741" y="848360"/>
                  </a:lnTo>
                  <a:lnTo>
                    <a:pt x="3746373" y="903351"/>
                  </a:lnTo>
                  <a:lnTo>
                    <a:pt x="3723932" y="954443"/>
                  </a:lnTo>
                  <a:lnTo>
                    <a:pt x="3671697" y="931291"/>
                  </a:lnTo>
                  <a:lnTo>
                    <a:pt x="3678301" y="1073150"/>
                  </a:lnTo>
                  <a:lnTo>
                    <a:pt x="3787775" y="982726"/>
                  </a:lnTo>
                  <a:lnTo>
                    <a:pt x="3761689" y="971169"/>
                  </a:lnTo>
                  <a:lnTo>
                    <a:pt x="3735476" y="959561"/>
                  </a:lnTo>
                  <a:lnTo>
                    <a:pt x="3758057" y="908304"/>
                  </a:lnTo>
                  <a:lnTo>
                    <a:pt x="3781425" y="853313"/>
                  </a:lnTo>
                  <a:lnTo>
                    <a:pt x="3804031" y="798830"/>
                  </a:lnTo>
                  <a:lnTo>
                    <a:pt x="3825240" y="745490"/>
                  </a:lnTo>
                  <a:lnTo>
                    <a:pt x="3844925" y="693039"/>
                  </a:lnTo>
                  <a:lnTo>
                    <a:pt x="3862959" y="641731"/>
                  </a:lnTo>
                  <a:lnTo>
                    <a:pt x="3878834" y="591947"/>
                  </a:lnTo>
                  <a:lnTo>
                    <a:pt x="3892677" y="543687"/>
                  </a:lnTo>
                  <a:lnTo>
                    <a:pt x="3903853" y="497078"/>
                  </a:lnTo>
                  <a:lnTo>
                    <a:pt x="3912235" y="452501"/>
                  </a:lnTo>
                  <a:lnTo>
                    <a:pt x="3917696" y="409829"/>
                  </a:lnTo>
                  <a:lnTo>
                    <a:pt x="3919245" y="388112"/>
                  </a:lnTo>
                  <a:lnTo>
                    <a:pt x="3919702" y="370205"/>
                  </a:lnTo>
                  <a:close/>
                </a:path>
                <a:path w="8377555" h="1365250">
                  <a:moveTo>
                    <a:pt x="5786374" y="1301750"/>
                  </a:moveTo>
                  <a:lnTo>
                    <a:pt x="5773674" y="1295400"/>
                  </a:lnTo>
                  <a:lnTo>
                    <a:pt x="5659374" y="1238250"/>
                  </a:lnTo>
                  <a:lnTo>
                    <a:pt x="5659374" y="1295400"/>
                  </a:lnTo>
                  <a:lnTo>
                    <a:pt x="3805174" y="1295400"/>
                  </a:lnTo>
                  <a:lnTo>
                    <a:pt x="3805174" y="1308100"/>
                  </a:lnTo>
                  <a:lnTo>
                    <a:pt x="5659374" y="1308100"/>
                  </a:lnTo>
                  <a:lnTo>
                    <a:pt x="5659374" y="1365250"/>
                  </a:lnTo>
                  <a:lnTo>
                    <a:pt x="5773674" y="1308100"/>
                  </a:lnTo>
                  <a:lnTo>
                    <a:pt x="5786374" y="1301750"/>
                  </a:lnTo>
                  <a:close/>
                </a:path>
                <a:path w="8377555" h="1365250">
                  <a:moveTo>
                    <a:pt x="6510502" y="370205"/>
                  </a:moveTo>
                  <a:lnTo>
                    <a:pt x="6509131" y="331343"/>
                  </a:lnTo>
                  <a:lnTo>
                    <a:pt x="6499479" y="278765"/>
                  </a:lnTo>
                  <a:lnTo>
                    <a:pt x="6478778" y="230378"/>
                  </a:lnTo>
                  <a:lnTo>
                    <a:pt x="6448298" y="186182"/>
                  </a:lnTo>
                  <a:lnTo>
                    <a:pt x="6409563" y="146177"/>
                  </a:lnTo>
                  <a:lnTo>
                    <a:pt x="6364605" y="110617"/>
                  </a:lnTo>
                  <a:lnTo>
                    <a:pt x="6314821" y="79502"/>
                  </a:lnTo>
                  <a:lnTo>
                    <a:pt x="6280023" y="61468"/>
                  </a:lnTo>
                  <a:lnTo>
                    <a:pt x="6244336" y="45593"/>
                  </a:lnTo>
                  <a:lnTo>
                    <a:pt x="6208395" y="32004"/>
                  </a:lnTo>
                  <a:lnTo>
                    <a:pt x="6154801" y="15875"/>
                  </a:lnTo>
                  <a:lnTo>
                    <a:pt x="6141097" y="12700"/>
                  </a:lnTo>
                  <a:lnTo>
                    <a:pt x="6137275" y="11811"/>
                  </a:lnTo>
                  <a:lnTo>
                    <a:pt x="6086729" y="2921"/>
                  </a:lnTo>
                  <a:lnTo>
                    <a:pt x="6040374" y="0"/>
                  </a:lnTo>
                  <a:lnTo>
                    <a:pt x="6025388" y="254"/>
                  </a:lnTo>
                  <a:lnTo>
                    <a:pt x="5977001" y="5207"/>
                  </a:lnTo>
                  <a:lnTo>
                    <a:pt x="5924550" y="15875"/>
                  </a:lnTo>
                  <a:lnTo>
                    <a:pt x="5869813" y="32004"/>
                  </a:lnTo>
                  <a:lnTo>
                    <a:pt x="5832983" y="45720"/>
                  </a:lnTo>
                  <a:lnTo>
                    <a:pt x="5796534" y="61595"/>
                  </a:lnTo>
                  <a:lnTo>
                    <a:pt x="5760974" y="79629"/>
                  </a:lnTo>
                  <a:lnTo>
                    <a:pt x="5726938" y="99822"/>
                  </a:lnTo>
                  <a:lnTo>
                    <a:pt x="5694934" y="122174"/>
                  </a:lnTo>
                  <a:lnTo>
                    <a:pt x="5665470" y="146431"/>
                  </a:lnTo>
                  <a:lnTo>
                    <a:pt x="5627370" y="186690"/>
                  </a:lnTo>
                  <a:lnTo>
                    <a:pt x="5598160" y="231140"/>
                  </a:lnTo>
                  <a:lnTo>
                    <a:pt x="5580126" y="279654"/>
                  </a:lnTo>
                  <a:lnTo>
                    <a:pt x="5574322" y="331343"/>
                  </a:lnTo>
                  <a:lnTo>
                    <a:pt x="5574296" y="332867"/>
                  </a:lnTo>
                  <a:lnTo>
                    <a:pt x="5574665" y="350901"/>
                  </a:lnTo>
                  <a:lnTo>
                    <a:pt x="5578348" y="390017"/>
                  </a:lnTo>
                  <a:lnTo>
                    <a:pt x="5585714" y="431673"/>
                  </a:lnTo>
                  <a:lnTo>
                    <a:pt x="5596763" y="475234"/>
                  </a:lnTo>
                  <a:lnTo>
                    <a:pt x="5610860" y="520827"/>
                  </a:lnTo>
                  <a:lnTo>
                    <a:pt x="5627878" y="568325"/>
                  </a:lnTo>
                  <a:lnTo>
                    <a:pt x="5647690" y="617347"/>
                  </a:lnTo>
                  <a:lnTo>
                    <a:pt x="5681599" y="693674"/>
                  </a:lnTo>
                  <a:lnTo>
                    <a:pt x="5706745" y="745998"/>
                  </a:lnTo>
                  <a:lnTo>
                    <a:pt x="5733415" y="799465"/>
                  </a:lnTo>
                  <a:lnTo>
                    <a:pt x="5761609" y="853821"/>
                  </a:lnTo>
                  <a:lnTo>
                    <a:pt x="5790819" y="908812"/>
                  </a:lnTo>
                  <a:lnTo>
                    <a:pt x="5820918" y="964311"/>
                  </a:lnTo>
                  <a:lnTo>
                    <a:pt x="5882513" y="1076210"/>
                  </a:lnTo>
                  <a:lnTo>
                    <a:pt x="5893689" y="1070089"/>
                  </a:lnTo>
                  <a:lnTo>
                    <a:pt x="5832094" y="958215"/>
                  </a:lnTo>
                  <a:lnTo>
                    <a:pt x="5801995" y="902716"/>
                  </a:lnTo>
                  <a:lnTo>
                    <a:pt x="5772785" y="847852"/>
                  </a:lnTo>
                  <a:lnTo>
                    <a:pt x="5744718" y="793623"/>
                  </a:lnTo>
                  <a:lnTo>
                    <a:pt x="5718048" y="740410"/>
                  </a:lnTo>
                  <a:lnTo>
                    <a:pt x="5693156" y="688213"/>
                  </a:lnTo>
                  <a:lnTo>
                    <a:pt x="5670042" y="637286"/>
                  </a:lnTo>
                  <a:lnTo>
                    <a:pt x="5649214" y="587756"/>
                  </a:lnTo>
                  <a:lnTo>
                    <a:pt x="5630926" y="539877"/>
                  </a:lnTo>
                  <a:lnTo>
                    <a:pt x="5615559" y="493903"/>
                  </a:lnTo>
                  <a:lnTo>
                    <a:pt x="5603113" y="449961"/>
                  </a:lnTo>
                  <a:lnTo>
                    <a:pt x="5594096" y="408178"/>
                  </a:lnTo>
                  <a:lnTo>
                    <a:pt x="5588635" y="368681"/>
                  </a:lnTo>
                  <a:lnTo>
                    <a:pt x="5586996" y="332867"/>
                  </a:lnTo>
                  <a:lnTo>
                    <a:pt x="5587009" y="331343"/>
                  </a:lnTo>
                  <a:lnTo>
                    <a:pt x="5592699" y="282067"/>
                  </a:lnTo>
                  <a:lnTo>
                    <a:pt x="5609717" y="236474"/>
                  </a:lnTo>
                  <a:lnTo>
                    <a:pt x="5637530" y="194310"/>
                  </a:lnTo>
                  <a:lnTo>
                    <a:pt x="5674233" y="155575"/>
                  </a:lnTo>
                  <a:lnTo>
                    <a:pt x="5718175" y="121031"/>
                  </a:lnTo>
                  <a:lnTo>
                    <a:pt x="5767451" y="90551"/>
                  </a:lnTo>
                  <a:lnTo>
                    <a:pt x="5802249" y="72898"/>
                  </a:lnTo>
                  <a:lnTo>
                    <a:pt x="5838063" y="57277"/>
                  </a:lnTo>
                  <a:lnTo>
                    <a:pt x="5874131" y="43942"/>
                  </a:lnTo>
                  <a:lnTo>
                    <a:pt x="5927852" y="28194"/>
                  </a:lnTo>
                  <a:lnTo>
                    <a:pt x="5979160" y="17780"/>
                  </a:lnTo>
                  <a:lnTo>
                    <a:pt x="6026277" y="12954"/>
                  </a:lnTo>
                  <a:lnTo>
                    <a:pt x="6040628" y="12700"/>
                  </a:lnTo>
                  <a:lnTo>
                    <a:pt x="6054979" y="12954"/>
                  </a:lnTo>
                  <a:lnTo>
                    <a:pt x="6101334" y="17907"/>
                  </a:lnTo>
                  <a:lnTo>
                    <a:pt x="6151880" y="28194"/>
                  </a:lnTo>
                  <a:lnTo>
                    <a:pt x="6204458" y="44069"/>
                  </a:lnTo>
                  <a:lnTo>
                    <a:pt x="6274816" y="73152"/>
                  </a:lnTo>
                  <a:lnTo>
                    <a:pt x="6308979" y="90805"/>
                  </a:lnTo>
                  <a:lnTo>
                    <a:pt x="6341745" y="110617"/>
                  </a:lnTo>
                  <a:lnTo>
                    <a:pt x="6387338" y="143891"/>
                  </a:lnTo>
                  <a:lnTo>
                    <a:pt x="6426962" y="181229"/>
                  </a:lnTo>
                  <a:lnTo>
                    <a:pt x="6459093" y="222504"/>
                  </a:lnTo>
                  <a:lnTo>
                    <a:pt x="6482080" y="267335"/>
                  </a:lnTo>
                  <a:lnTo>
                    <a:pt x="6494526" y="315468"/>
                  </a:lnTo>
                  <a:lnTo>
                    <a:pt x="6497802" y="370205"/>
                  </a:lnTo>
                  <a:lnTo>
                    <a:pt x="6497333" y="388112"/>
                  </a:lnTo>
                  <a:lnTo>
                    <a:pt x="6493510" y="429514"/>
                  </a:lnTo>
                  <a:lnTo>
                    <a:pt x="6486652" y="472313"/>
                  </a:lnTo>
                  <a:lnTo>
                    <a:pt x="6477000" y="517398"/>
                  </a:lnTo>
                  <a:lnTo>
                    <a:pt x="6464554" y="564261"/>
                  </a:lnTo>
                  <a:lnTo>
                    <a:pt x="6441567" y="637794"/>
                  </a:lnTo>
                  <a:lnTo>
                    <a:pt x="6423787" y="688848"/>
                  </a:lnTo>
                  <a:lnTo>
                    <a:pt x="6404102" y="740918"/>
                  </a:lnTo>
                  <a:lnTo>
                    <a:pt x="6383020" y="794258"/>
                  </a:lnTo>
                  <a:lnTo>
                    <a:pt x="6360541" y="848360"/>
                  </a:lnTo>
                  <a:lnTo>
                    <a:pt x="6337173" y="903351"/>
                  </a:lnTo>
                  <a:lnTo>
                    <a:pt x="6314732" y="954443"/>
                  </a:lnTo>
                  <a:lnTo>
                    <a:pt x="6262497" y="931291"/>
                  </a:lnTo>
                  <a:lnTo>
                    <a:pt x="6269101" y="1073150"/>
                  </a:lnTo>
                  <a:lnTo>
                    <a:pt x="6378575" y="982726"/>
                  </a:lnTo>
                  <a:lnTo>
                    <a:pt x="6352489" y="971169"/>
                  </a:lnTo>
                  <a:lnTo>
                    <a:pt x="6326276" y="959561"/>
                  </a:lnTo>
                  <a:lnTo>
                    <a:pt x="6348857" y="908304"/>
                  </a:lnTo>
                  <a:lnTo>
                    <a:pt x="6372225" y="853313"/>
                  </a:lnTo>
                  <a:lnTo>
                    <a:pt x="6394831" y="798830"/>
                  </a:lnTo>
                  <a:lnTo>
                    <a:pt x="6416040" y="745490"/>
                  </a:lnTo>
                  <a:lnTo>
                    <a:pt x="6435725" y="693039"/>
                  </a:lnTo>
                  <a:lnTo>
                    <a:pt x="6453759" y="641731"/>
                  </a:lnTo>
                  <a:lnTo>
                    <a:pt x="6469634" y="591947"/>
                  </a:lnTo>
                  <a:lnTo>
                    <a:pt x="6483477" y="543687"/>
                  </a:lnTo>
                  <a:lnTo>
                    <a:pt x="6494653" y="497078"/>
                  </a:lnTo>
                  <a:lnTo>
                    <a:pt x="6503022" y="452501"/>
                  </a:lnTo>
                  <a:lnTo>
                    <a:pt x="6508496" y="409829"/>
                  </a:lnTo>
                  <a:lnTo>
                    <a:pt x="6510045" y="388112"/>
                  </a:lnTo>
                  <a:lnTo>
                    <a:pt x="6510502" y="370205"/>
                  </a:lnTo>
                  <a:close/>
                </a:path>
                <a:path w="8377555" h="1365250">
                  <a:moveTo>
                    <a:pt x="8377174" y="1301750"/>
                  </a:moveTo>
                  <a:lnTo>
                    <a:pt x="8364474" y="1295400"/>
                  </a:lnTo>
                  <a:lnTo>
                    <a:pt x="8250174" y="1238250"/>
                  </a:lnTo>
                  <a:lnTo>
                    <a:pt x="8250174" y="1295400"/>
                  </a:lnTo>
                  <a:lnTo>
                    <a:pt x="6395974" y="1295400"/>
                  </a:lnTo>
                  <a:lnTo>
                    <a:pt x="6395974" y="1308100"/>
                  </a:lnTo>
                  <a:lnTo>
                    <a:pt x="8250174" y="1308100"/>
                  </a:lnTo>
                  <a:lnTo>
                    <a:pt x="8250174" y="1365250"/>
                  </a:lnTo>
                  <a:lnTo>
                    <a:pt x="8364474" y="1308100"/>
                  </a:lnTo>
                  <a:lnTo>
                    <a:pt x="8377174" y="130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2437" y="5486400"/>
              <a:ext cx="8611235" cy="762000"/>
            </a:xfrm>
            <a:custGeom>
              <a:avLst/>
              <a:gdLst/>
              <a:ahLst/>
              <a:cxnLst/>
              <a:rect l="l" t="t" r="r" b="b"/>
              <a:pathLst>
                <a:path w="8611235" h="762000">
                  <a:moveTo>
                    <a:pt x="76200" y="381000"/>
                  </a:moveTo>
                  <a:lnTo>
                    <a:pt x="80189" y="331559"/>
                  </a:lnTo>
                  <a:lnTo>
                    <a:pt x="91738" y="284658"/>
                  </a:lnTo>
                  <a:lnTo>
                    <a:pt x="110220" y="240925"/>
                  </a:lnTo>
                  <a:lnTo>
                    <a:pt x="135008" y="200988"/>
                  </a:lnTo>
                  <a:lnTo>
                    <a:pt x="165473" y="165473"/>
                  </a:lnTo>
                  <a:lnTo>
                    <a:pt x="200988" y="135008"/>
                  </a:lnTo>
                  <a:lnTo>
                    <a:pt x="240925" y="110220"/>
                  </a:lnTo>
                  <a:lnTo>
                    <a:pt x="284658" y="91738"/>
                  </a:lnTo>
                  <a:lnTo>
                    <a:pt x="331559" y="80189"/>
                  </a:lnTo>
                  <a:lnTo>
                    <a:pt x="381000" y="76200"/>
                  </a:lnTo>
                  <a:lnTo>
                    <a:pt x="430440" y="80189"/>
                  </a:lnTo>
                  <a:lnTo>
                    <a:pt x="477341" y="91738"/>
                  </a:lnTo>
                  <a:lnTo>
                    <a:pt x="521074" y="110220"/>
                  </a:lnTo>
                  <a:lnTo>
                    <a:pt x="561011" y="135008"/>
                  </a:lnTo>
                  <a:lnTo>
                    <a:pt x="596526" y="165473"/>
                  </a:lnTo>
                  <a:lnTo>
                    <a:pt x="626991" y="200988"/>
                  </a:lnTo>
                  <a:lnTo>
                    <a:pt x="651779" y="240925"/>
                  </a:lnTo>
                  <a:lnTo>
                    <a:pt x="670261" y="284658"/>
                  </a:lnTo>
                  <a:lnTo>
                    <a:pt x="681810" y="331559"/>
                  </a:lnTo>
                  <a:lnTo>
                    <a:pt x="685800" y="381000"/>
                  </a:lnTo>
                  <a:lnTo>
                    <a:pt x="681810" y="430440"/>
                  </a:lnTo>
                  <a:lnTo>
                    <a:pt x="670261" y="477341"/>
                  </a:lnTo>
                  <a:lnTo>
                    <a:pt x="651779" y="521074"/>
                  </a:lnTo>
                  <a:lnTo>
                    <a:pt x="626991" y="561011"/>
                  </a:lnTo>
                  <a:lnTo>
                    <a:pt x="596526" y="596526"/>
                  </a:lnTo>
                  <a:lnTo>
                    <a:pt x="561011" y="626991"/>
                  </a:lnTo>
                  <a:lnTo>
                    <a:pt x="521074" y="651779"/>
                  </a:lnTo>
                  <a:lnTo>
                    <a:pt x="477341" y="670261"/>
                  </a:lnTo>
                  <a:lnTo>
                    <a:pt x="430440" y="681810"/>
                  </a:lnTo>
                  <a:lnTo>
                    <a:pt x="381000" y="685800"/>
                  </a:lnTo>
                  <a:lnTo>
                    <a:pt x="331559" y="681810"/>
                  </a:lnTo>
                  <a:lnTo>
                    <a:pt x="284658" y="670261"/>
                  </a:lnTo>
                  <a:lnTo>
                    <a:pt x="240925" y="651779"/>
                  </a:lnTo>
                  <a:lnTo>
                    <a:pt x="200988" y="626991"/>
                  </a:lnTo>
                  <a:lnTo>
                    <a:pt x="165473" y="596526"/>
                  </a:lnTo>
                  <a:lnTo>
                    <a:pt x="135008" y="561011"/>
                  </a:lnTo>
                  <a:lnTo>
                    <a:pt x="110220" y="521074"/>
                  </a:lnTo>
                  <a:lnTo>
                    <a:pt x="91738" y="477341"/>
                  </a:lnTo>
                  <a:lnTo>
                    <a:pt x="80189" y="430440"/>
                  </a:lnTo>
                  <a:lnTo>
                    <a:pt x="76200" y="381000"/>
                  </a:lnTo>
                  <a:close/>
                </a:path>
                <a:path w="8611235" h="762000">
                  <a:moveTo>
                    <a:pt x="0" y="381000"/>
                  </a:moveTo>
                  <a:lnTo>
                    <a:pt x="2968" y="333207"/>
                  </a:lnTo>
                  <a:lnTo>
                    <a:pt x="11636" y="287185"/>
                  </a:lnTo>
                  <a:lnTo>
                    <a:pt x="25646" y="243293"/>
                  </a:lnTo>
                  <a:lnTo>
                    <a:pt x="44641" y="201887"/>
                  </a:lnTo>
                  <a:lnTo>
                    <a:pt x="68264" y="163323"/>
                  </a:lnTo>
                  <a:lnTo>
                    <a:pt x="96158" y="127960"/>
                  </a:lnTo>
                  <a:lnTo>
                    <a:pt x="127965" y="96153"/>
                  </a:lnTo>
                  <a:lnTo>
                    <a:pt x="163329" y="68260"/>
                  </a:lnTo>
                  <a:lnTo>
                    <a:pt x="201893" y="44638"/>
                  </a:lnTo>
                  <a:lnTo>
                    <a:pt x="243298" y="25644"/>
                  </a:lnTo>
                  <a:lnTo>
                    <a:pt x="287190" y="11635"/>
                  </a:lnTo>
                  <a:lnTo>
                    <a:pt x="333209" y="2968"/>
                  </a:lnTo>
                  <a:lnTo>
                    <a:pt x="381000" y="0"/>
                  </a:lnTo>
                  <a:lnTo>
                    <a:pt x="428792" y="2968"/>
                  </a:lnTo>
                  <a:lnTo>
                    <a:pt x="474814" y="11635"/>
                  </a:lnTo>
                  <a:lnTo>
                    <a:pt x="518706" y="25644"/>
                  </a:lnTo>
                  <a:lnTo>
                    <a:pt x="560112" y="44638"/>
                  </a:lnTo>
                  <a:lnTo>
                    <a:pt x="598676" y="68260"/>
                  </a:lnTo>
                  <a:lnTo>
                    <a:pt x="634039" y="96153"/>
                  </a:lnTo>
                  <a:lnTo>
                    <a:pt x="665846" y="127960"/>
                  </a:lnTo>
                  <a:lnTo>
                    <a:pt x="693739" y="163323"/>
                  </a:lnTo>
                  <a:lnTo>
                    <a:pt x="717361" y="201887"/>
                  </a:lnTo>
                  <a:lnTo>
                    <a:pt x="736355" y="243293"/>
                  </a:lnTo>
                  <a:lnTo>
                    <a:pt x="750364" y="287185"/>
                  </a:lnTo>
                  <a:lnTo>
                    <a:pt x="759031" y="333207"/>
                  </a:lnTo>
                  <a:lnTo>
                    <a:pt x="762000" y="381000"/>
                  </a:lnTo>
                  <a:lnTo>
                    <a:pt x="759031" y="428792"/>
                  </a:lnTo>
                  <a:lnTo>
                    <a:pt x="750364" y="474814"/>
                  </a:lnTo>
                  <a:lnTo>
                    <a:pt x="736355" y="518706"/>
                  </a:lnTo>
                  <a:lnTo>
                    <a:pt x="717361" y="560112"/>
                  </a:lnTo>
                  <a:lnTo>
                    <a:pt x="693739" y="598676"/>
                  </a:lnTo>
                  <a:lnTo>
                    <a:pt x="665846" y="634039"/>
                  </a:lnTo>
                  <a:lnTo>
                    <a:pt x="634039" y="665846"/>
                  </a:lnTo>
                  <a:lnTo>
                    <a:pt x="598676" y="693739"/>
                  </a:lnTo>
                  <a:lnTo>
                    <a:pt x="560112" y="717361"/>
                  </a:lnTo>
                  <a:lnTo>
                    <a:pt x="518706" y="736355"/>
                  </a:lnTo>
                  <a:lnTo>
                    <a:pt x="474814" y="750364"/>
                  </a:lnTo>
                  <a:lnTo>
                    <a:pt x="428792" y="759031"/>
                  </a:lnTo>
                  <a:lnTo>
                    <a:pt x="381000" y="762000"/>
                  </a:lnTo>
                  <a:lnTo>
                    <a:pt x="333209" y="759031"/>
                  </a:lnTo>
                  <a:lnTo>
                    <a:pt x="287190" y="750364"/>
                  </a:lnTo>
                  <a:lnTo>
                    <a:pt x="243298" y="736355"/>
                  </a:lnTo>
                  <a:lnTo>
                    <a:pt x="201893" y="717361"/>
                  </a:lnTo>
                  <a:lnTo>
                    <a:pt x="163329" y="693739"/>
                  </a:lnTo>
                  <a:lnTo>
                    <a:pt x="127965" y="665846"/>
                  </a:lnTo>
                  <a:lnTo>
                    <a:pt x="96158" y="634039"/>
                  </a:lnTo>
                  <a:lnTo>
                    <a:pt x="68264" y="598676"/>
                  </a:lnTo>
                  <a:lnTo>
                    <a:pt x="44641" y="560112"/>
                  </a:lnTo>
                  <a:lnTo>
                    <a:pt x="25646" y="518706"/>
                  </a:lnTo>
                  <a:lnTo>
                    <a:pt x="11636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  <a:path w="8611235" h="762000">
                  <a:moveTo>
                    <a:pt x="5334063" y="381000"/>
                  </a:moveTo>
                  <a:lnTo>
                    <a:pt x="5338051" y="331559"/>
                  </a:lnTo>
                  <a:lnTo>
                    <a:pt x="5349596" y="284658"/>
                  </a:lnTo>
                  <a:lnTo>
                    <a:pt x="5368072" y="240925"/>
                  </a:lnTo>
                  <a:lnTo>
                    <a:pt x="5392853" y="200988"/>
                  </a:lnTo>
                  <a:lnTo>
                    <a:pt x="5423312" y="165473"/>
                  </a:lnTo>
                  <a:lnTo>
                    <a:pt x="5458824" y="135008"/>
                  </a:lnTo>
                  <a:lnTo>
                    <a:pt x="5498761" y="110220"/>
                  </a:lnTo>
                  <a:lnTo>
                    <a:pt x="5542497" y="91738"/>
                  </a:lnTo>
                  <a:lnTo>
                    <a:pt x="5589407" y="80189"/>
                  </a:lnTo>
                  <a:lnTo>
                    <a:pt x="5638863" y="76200"/>
                  </a:lnTo>
                  <a:lnTo>
                    <a:pt x="5688288" y="80189"/>
                  </a:lnTo>
                  <a:lnTo>
                    <a:pt x="5735180" y="91738"/>
                  </a:lnTo>
                  <a:lnTo>
                    <a:pt x="5778909" y="110220"/>
                  </a:lnTo>
                  <a:lnTo>
                    <a:pt x="5818847" y="135008"/>
                  </a:lnTo>
                  <a:lnTo>
                    <a:pt x="5854366" y="165473"/>
                  </a:lnTo>
                  <a:lnTo>
                    <a:pt x="5884837" y="200988"/>
                  </a:lnTo>
                  <a:lnTo>
                    <a:pt x="5909630" y="240925"/>
                  </a:lnTo>
                  <a:lnTo>
                    <a:pt x="5928118" y="284658"/>
                  </a:lnTo>
                  <a:lnTo>
                    <a:pt x="5939672" y="331559"/>
                  </a:lnTo>
                  <a:lnTo>
                    <a:pt x="5943663" y="381000"/>
                  </a:lnTo>
                  <a:lnTo>
                    <a:pt x="5939672" y="430440"/>
                  </a:lnTo>
                  <a:lnTo>
                    <a:pt x="5928118" y="477341"/>
                  </a:lnTo>
                  <a:lnTo>
                    <a:pt x="5909630" y="521074"/>
                  </a:lnTo>
                  <a:lnTo>
                    <a:pt x="5884837" y="561011"/>
                  </a:lnTo>
                  <a:lnTo>
                    <a:pt x="5854366" y="596526"/>
                  </a:lnTo>
                  <a:lnTo>
                    <a:pt x="5818847" y="626991"/>
                  </a:lnTo>
                  <a:lnTo>
                    <a:pt x="5778909" y="651779"/>
                  </a:lnTo>
                  <a:lnTo>
                    <a:pt x="5735180" y="670261"/>
                  </a:lnTo>
                  <a:lnTo>
                    <a:pt x="5688288" y="681810"/>
                  </a:lnTo>
                  <a:lnTo>
                    <a:pt x="5638863" y="685800"/>
                  </a:lnTo>
                  <a:lnTo>
                    <a:pt x="5589407" y="681810"/>
                  </a:lnTo>
                  <a:lnTo>
                    <a:pt x="5542497" y="670261"/>
                  </a:lnTo>
                  <a:lnTo>
                    <a:pt x="5498761" y="651779"/>
                  </a:lnTo>
                  <a:lnTo>
                    <a:pt x="5458824" y="626991"/>
                  </a:lnTo>
                  <a:lnTo>
                    <a:pt x="5423312" y="596526"/>
                  </a:lnTo>
                  <a:lnTo>
                    <a:pt x="5392853" y="561011"/>
                  </a:lnTo>
                  <a:lnTo>
                    <a:pt x="5368072" y="521074"/>
                  </a:lnTo>
                  <a:lnTo>
                    <a:pt x="5349596" y="477341"/>
                  </a:lnTo>
                  <a:lnTo>
                    <a:pt x="5338051" y="430440"/>
                  </a:lnTo>
                  <a:lnTo>
                    <a:pt x="5334063" y="381000"/>
                  </a:lnTo>
                  <a:close/>
                </a:path>
                <a:path w="8611235" h="762000">
                  <a:moveTo>
                    <a:pt x="8001063" y="381000"/>
                  </a:moveTo>
                  <a:lnTo>
                    <a:pt x="8005051" y="331559"/>
                  </a:lnTo>
                  <a:lnTo>
                    <a:pt x="8016596" y="284658"/>
                  </a:lnTo>
                  <a:lnTo>
                    <a:pt x="8035072" y="240925"/>
                  </a:lnTo>
                  <a:lnTo>
                    <a:pt x="8059853" y="200988"/>
                  </a:lnTo>
                  <a:lnTo>
                    <a:pt x="8090312" y="165473"/>
                  </a:lnTo>
                  <a:lnTo>
                    <a:pt x="8125824" y="135008"/>
                  </a:lnTo>
                  <a:lnTo>
                    <a:pt x="8165761" y="110220"/>
                  </a:lnTo>
                  <a:lnTo>
                    <a:pt x="8209497" y="91738"/>
                  </a:lnTo>
                  <a:lnTo>
                    <a:pt x="8256407" y="80189"/>
                  </a:lnTo>
                  <a:lnTo>
                    <a:pt x="8305863" y="76200"/>
                  </a:lnTo>
                  <a:lnTo>
                    <a:pt x="8355288" y="80189"/>
                  </a:lnTo>
                  <a:lnTo>
                    <a:pt x="8402180" y="91738"/>
                  </a:lnTo>
                  <a:lnTo>
                    <a:pt x="8445909" y="110220"/>
                  </a:lnTo>
                  <a:lnTo>
                    <a:pt x="8485847" y="135008"/>
                  </a:lnTo>
                  <a:lnTo>
                    <a:pt x="8521366" y="165473"/>
                  </a:lnTo>
                  <a:lnTo>
                    <a:pt x="8551837" y="200988"/>
                  </a:lnTo>
                  <a:lnTo>
                    <a:pt x="8576630" y="240925"/>
                  </a:lnTo>
                  <a:lnTo>
                    <a:pt x="8595118" y="284658"/>
                  </a:lnTo>
                  <a:lnTo>
                    <a:pt x="8606672" y="331559"/>
                  </a:lnTo>
                  <a:lnTo>
                    <a:pt x="8610663" y="381000"/>
                  </a:lnTo>
                  <a:lnTo>
                    <a:pt x="8606672" y="430440"/>
                  </a:lnTo>
                  <a:lnTo>
                    <a:pt x="8595118" y="477341"/>
                  </a:lnTo>
                  <a:lnTo>
                    <a:pt x="8576630" y="521074"/>
                  </a:lnTo>
                  <a:lnTo>
                    <a:pt x="8551837" y="561011"/>
                  </a:lnTo>
                  <a:lnTo>
                    <a:pt x="8521366" y="596526"/>
                  </a:lnTo>
                  <a:lnTo>
                    <a:pt x="8485847" y="626991"/>
                  </a:lnTo>
                  <a:lnTo>
                    <a:pt x="8445909" y="651779"/>
                  </a:lnTo>
                  <a:lnTo>
                    <a:pt x="8402180" y="670261"/>
                  </a:lnTo>
                  <a:lnTo>
                    <a:pt x="8355288" y="681810"/>
                  </a:lnTo>
                  <a:lnTo>
                    <a:pt x="8305863" y="685800"/>
                  </a:lnTo>
                  <a:lnTo>
                    <a:pt x="8256407" y="681810"/>
                  </a:lnTo>
                  <a:lnTo>
                    <a:pt x="8209497" y="670261"/>
                  </a:lnTo>
                  <a:lnTo>
                    <a:pt x="8165761" y="651779"/>
                  </a:lnTo>
                  <a:lnTo>
                    <a:pt x="8125824" y="626991"/>
                  </a:lnTo>
                  <a:lnTo>
                    <a:pt x="8090312" y="596526"/>
                  </a:lnTo>
                  <a:lnTo>
                    <a:pt x="8059853" y="561011"/>
                  </a:lnTo>
                  <a:lnTo>
                    <a:pt x="8035072" y="521074"/>
                  </a:lnTo>
                  <a:lnTo>
                    <a:pt x="8016596" y="477341"/>
                  </a:lnTo>
                  <a:lnTo>
                    <a:pt x="8005051" y="430440"/>
                  </a:lnTo>
                  <a:lnTo>
                    <a:pt x="8001063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77301" y="5486400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0" y="381000"/>
                  </a:moveTo>
                  <a:lnTo>
                    <a:pt x="2968" y="333207"/>
                  </a:lnTo>
                  <a:lnTo>
                    <a:pt x="11634" y="287185"/>
                  </a:lnTo>
                  <a:lnTo>
                    <a:pt x="25643" y="243293"/>
                  </a:lnTo>
                  <a:lnTo>
                    <a:pt x="44636" y="201887"/>
                  </a:lnTo>
                  <a:lnTo>
                    <a:pt x="68257" y="163323"/>
                  </a:lnTo>
                  <a:lnTo>
                    <a:pt x="96149" y="127960"/>
                  </a:lnTo>
                  <a:lnTo>
                    <a:pt x="127955" y="96153"/>
                  </a:lnTo>
                  <a:lnTo>
                    <a:pt x="163318" y="68260"/>
                  </a:lnTo>
                  <a:lnTo>
                    <a:pt x="201881" y="44638"/>
                  </a:lnTo>
                  <a:lnTo>
                    <a:pt x="243288" y="25644"/>
                  </a:lnTo>
                  <a:lnTo>
                    <a:pt x="287181" y="11635"/>
                  </a:lnTo>
                  <a:lnTo>
                    <a:pt x="333204" y="2968"/>
                  </a:lnTo>
                  <a:lnTo>
                    <a:pt x="381000" y="0"/>
                  </a:lnTo>
                  <a:lnTo>
                    <a:pt x="428770" y="2968"/>
                  </a:lnTo>
                  <a:lnTo>
                    <a:pt x="474776" y="11635"/>
                  </a:lnTo>
                  <a:lnTo>
                    <a:pt x="518659" y="25644"/>
                  </a:lnTo>
                  <a:lnTo>
                    <a:pt x="560062" y="44638"/>
                  </a:lnTo>
                  <a:lnTo>
                    <a:pt x="598626" y="68260"/>
                  </a:lnTo>
                  <a:lnTo>
                    <a:pt x="633993" y="96153"/>
                  </a:lnTo>
                  <a:lnTo>
                    <a:pt x="665806" y="127960"/>
                  </a:lnTo>
                  <a:lnTo>
                    <a:pt x="693707" y="163323"/>
                  </a:lnTo>
                  <a:lnTo>
                    <a:pt x="717338" y="201887"/>
                  </a:lnTo>
                  <a:lnTo>
                    <a:pt x="736341" y="243293"/>
                  </a:lnTo>
                  <a:lnTo>
                    <a:pt x="750357" y="287185"/>
                  </a:lnTo>
                  <a:lnTo>
                    <a:pt x="759029" y="333207"/>
                  </a:lnTo>
                  <a:lnTo>
                    <a:pt x="762000" y="381000"/>
                  </a:lnTo>
                  <a:lnTo>
                    <a:pt x="759029" y="428792"/>
                  </a:lnTo>
                  <a:lnTo>
                    <a:pt x="750357" y="474814"/>
                  </a:lnTo>
                  <a:lnTo>
                    <a:pt x="736341" y="518706"/>
                  </a:lnTo>
                  <a:lnTo>
                    <a:pt x="717338" y="560112"/>
                  </a:lnTo>
                  <a:lnTo>
                    <a:pt x="693707" y="598676"/>
                  </a:lnTo>
                  <a:lnTo>
                    <a:pt x="665806" y="634039"/>
                  </a:lnTo>
                  <a:lnTo>
                    <a:pt x="633993" y="665846"/>
                  </a:lnTo>
                  <a:lnTo>
                    <a:pt x="598626" y="693739"/>
                  </a:lnTo>
                  <a:lnTo>
                    <a:pt x="560062" y="717361"/>
                  </a:lnTo>
                  <a:lnTo>
                    <a:pt x="518659" y="736355"/>
                  </a:lnTo>
                  <a:lnTo>
                    <a:pt x="474776" y="750364"/>
                  </a:lnTo>
                  <a:lnTo>
                    <a:pt x="428770" y="759031"/>
                  </a:lnTo>
                  <a:lnTo>
                    <a:pt x="381000" y="762000"/>
                  </a:lnTo>
                  <a:lnTo>
                    <a:pt x="333204" y="759031"/>
                  </a:lnTo>
                  <a:lnTo>
                    <a:pt x="287181" y="750364"/>
                  </a:lnTo>
                  <a:lnTo>
                    <a:pt x="243288" y="736355"/>
                  </a:lnTo>
                  <a:lnTo>
                    <a:pt x="201881" y="717361"/>
                  </a:lnTo>
                  <a:lnTo>
                    <a:pt x="163318" y="693739"/>
                  </a:lnTo>
                  <a:lnTo>
                    <a:pt x="127955" y="665846"/>
                  </a:lnTo>
                  <a:lnTo>
                    <a:pt x="96149" y="634039"/>
                  </a:lnTo>
                  <a:lnTo>
                    <a:pt x="68257" y="598676"/>
                  </a:lnTo>
                  <a:lnTo>
                    <a:pt x="44636" y="560112"/>
                  </a:lnTo>
                  <a:lnTo>
                    <a:pt x="25643" y="518706"/>
                  </a:lnTo>
                  <a:lnTo>
                    <a:pt x="11634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667056" y="3999805"/>
            <a:ext cx="37147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0" dirty="0">
                <a:latin typeface="Times New Roman"/>
                <a:cs typeface="Times New Roman"/>
              </a:rPr>
              <a:t>a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110360" y="4114801"/>
            <a:ext cx="1169670" cy="459740"/>
            <a:chOff x="3110360" y="4114801"/>
            <a:chExt cx="1169670" cy="45974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10360" y="4114801"/>
              <a:ext cx="506518" cy="45957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77804" y="4114801"/>
              <a:ext cx="802105" cy="459577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4022288" y="3999805"/>
            <a:ext cx="26162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98487" y="755650"/>
            <a:ext cx="7637780" cy="5114290"/>
            <a:chOff x="598487" y="755650"/>
            <a:chExt cx="7637780" cy="5114290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70062" y="5410201"/>
              <a:ext cx="852821" cy="45957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27638" y="5410201"/>
              <a:ext cx="295244" cy="45957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04837" y="1371600"/>
              <a:ext cx="4114800" cy="762000"/>
            </a:xfrm>
            <a:custGeom>
              <a:avLst/>
              <a:gdLst/>
              <a:ahLst/>
              <a:cxnLst/>
              <a:rect l="l" t="t" r="r" b="b"/>
              <a:pathLst>
                <a:path w="4114800" h="762000">
                  <a:moveTo>
                    <a:pt x="0" y="762000"/>
                  </a:moveTo>
                  <a:lnTo>
                    <a:pt x="4114800" y="762000"/>
                  </a:lnTo>
                  <a:lnTo>
                    <a:pt x="4114800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90701" y="1371600"/>
              <a:ext cx="2743200" cy="762000"/>
            </a:xfrm>
            <a:custGeom>
              <a:avLst/>
              <a:gdLst/>
              <a:ahLst/>
              <a:cxnLst/>
              <a:rect l="l" t="t" r="r" b="b"/>
              <a:pathLst>
                <a:path w="2743200" h="762000">
                  <a:moveTo>
                    <a:pt x="0" y="0"/>
                  </a:moveTo>
                  <a:lnTo>
                    <a:pt x="0" y="762000"/>
                  </a:lnTo>
                </a:path>
                <a:path w="2743200" h="762000">
                  <a:moveTo>
                    <a:pt x="685800" y="0"/>
                  </a:moveTo>
                  <a:lnTo>
                    <a:pt x="685800" y="762000"/>
                  </a:lnTo>
                </a:path>
                <a:path w="2743200" h="762000">
                  <a:moveTo>
                    <a:pt x="1371600" y="0"/>
                  </a:moveTo>
                  <a:lnTo>
                    <a:pt x="1371600" y="762000"/>
                  </a:lnTo>
                </a:path>
                <a:path w="2743200" h="762000">
                  <a:moveTo>
                    <a:pt x="2057400" y="0"/>
                  </a:moveTo>
                  <a:lnTo>
                    <a:pt x="2057400" y="762000"/>
                  </a:lnTo>
                </a:path>
                <a:path w="2743200" h="762000">
                  <a:moveTo>
                    <a:pt x="2743200" y="0"/>
                  </a:moveTo>
                  <a:lnTo>
                    <a:pt x="2743200" y="7620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315200" y="762000"/>
              <a:ext cx="914400" cy="1828800"/>
            </a:xfrm>
            <a:custGeom>
              <a:avLst/>
              <a:gdLst/>
              <a:ahLst/>
              <a:cxnLst/>
              <a:rect l="l" t="t" r="r" b="b"/>
              <a:pathLst>
                <a:path w="914400" h="1828800">
                  <a:moveTo>
                    <a:pt x="0" y="1828800"/>
                  </a:moveTo>
                  <a:lnTo>
                    <a:pt x="914400" y="1828800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1828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31368" y="435901"/>
            <a:ext cx="3984625" cy="1630045"/>
          </a:xfrm>
          <a:prstGeom prst="rect">
            <a:avLst/>
          </a:prstGeom>
        </p:spPr>
        <p:txBody>
          <a:bodyPr vert="horz" wrap="square" lIns="0" tIns="274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6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Input</a:t>
            </a:r>
            <a:endParaRPr sz="3200">
              <a:latin typeface="Comic Sans MS"/>
              <a:cs typeface="Comic Sans MS"/>
            </a:endParaRPr>
          </a:p>
          <a:p>
            <a:pPr marL="2372360">
              <a:lnSpc>
                <a:spcPct val="100000"/>
              </a:lnSpc>
              <a:spcBef>
                <a:spcPts val="2345"/>
              </a:spcBef>
              <a:tabLst>
                <a:tab pos="3057525" algn="l"/>
                <a:tab pos="3743325" algn="l"/>
              </a:tabLst>
            </a:pPr>
            <a:r>
              <a:rPr sz="3650" i="1" spc="-35" dirty="0">
                <a:latin typeface="Times New Roman"/>
                <a:cs typeface="Times New Roman"/>
              </a:rPr>
              <a:t>b	b	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536700" y="2133600"/>
            <a:ext cx="127000" cy="609600"/>
          </a:xfrm>
          <a:custGeom>
            <a:avLst/>
            <a:gdLst/>
            <a:ahLst/>
            <a:cxnLst/>
            <a:rect l="l" t="t" r="r" b="b"/>
            <a:pathLst>
              <a:path w="127000" h="609600">
                <a:moveTo>
                  <a:pt x="69850" y="114300"/>
                </a:moveTo>
                <a:lnTo>
                  <a:pt x="57150" y="114300"/>
                </a:lnTo>
                <a:lnTo>
                  <a:pt x="57150" y="609600"/>
                </a:lnTo>
                <a:lnTo>
                  <a:pt x="69850" y="609600"/>
                </a:lnTo>
                <a:lnTo>
                  <a:pt x="69850" y="114300"/>
                </a:lnTo>
                <a:close/>
              </a:path>
              <a:path w="127000" h="609600">
                <a:moveTo>
                  <a:pt x="63500" y="0"/>
                </a:moveTo>
                <a:lnTo>
                  <a:pt x="0" y="127000"/>
                </a:lnTo>
                <a:lnTo>
                  <a:pt x="57150" y="127000"/>
                </a:lnTo>
                <a:lnTo>
                  <a:pt x="57150" y="114300"/>
                </a:lnTo>
                <a:lnTo>
                  <a:pt x="120650" y="114300"/>
                </a:lnTo>
                <a:lnTo>
                  <a:pt x="63500" y="0"/>
                </a:lnTo>
                <a:close/>
              </a:path>
              <a:path w="127000" h="609600">
                <a:moveTo>
                  <a:pt x="120650" y="114300"/>
                </a:moveTo>
                <a:lnTo>
                  <a:pt x="69850" y="114300"/>
                </a:lnTo>
                <a:lnTo>
                  <a:pt x="69850" y="127000"/>
                </a:lnTo>
                <a:lnTo>
                  <a:pt x="127000" y="127000"/>
                </a:lnTo>
                <a:lnTo>
                  <a:pt x="120650" y="114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242809" y="1807470"/>
            <a:ext cx="1136015" cy="1461770"/>
          </a:xfrm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800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5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308151" y="1365250"/>
            <a:ext cx="6926580" cy="4504690"/>
            <a:chOff x="1308151" y="1365250"/>
            <a:chExt cx="6926580" cy="4504690"/>
          </a:xfrm>
        </p:grpSpPr>
        <p:sp>
          <p:nvSpPr>
            <p:cNvPr id="23" name="object 23"/>
            <p:cNvSpPr/>
            <p:nvPr/>
          </p:nvSpPr>
          <p:spPr>
            <a:xfrm>
              <a:off x="7315200" y="1371600"/>
              <a:ext cx="919480" cy="609600"/>
            </a:xfrm>
            <a:custGeom>
              <a:avLst/>
              <a:gdLst/>
              <a:ahLst/>
              <a:cxnLst/>
              <a:rect l="l" t="t" r="r" b="b"/>
              <a:pathLst>
                <a:path w="919479" h="609600">
                  <a:moveTo>
                    <a:pt x="4825" y="609600"/>
                  </a:moveTo>
                  <a:lnTo>
                    <a:pt x="919226" y="609600"/>
                  </a:lnTo>
                </a:path>
                <a:path w="919479" h="609600">
                  <a:moveTo>
                    <a:pt x="0" y="0"/>
                  </a:moveTo>
                  <a:lnTo>
                    <a:pt x="9144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4088" y="4114801"/>
              <a:ext cx="852821" cy="45957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51664" y="4114801"/>
              <a:ext cx="295244" cy="45957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08151" y="5410201"/>
              <a:ext cx="506928" cy="45957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89892" y="5410201"/>
              <a:ext cx="506928" cy="45957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57500" y="5410201"/>
              <a:ext cx="839754" cy="45957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02637" y="5410201"/>
              <a:ext cx="294617" cy="45957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65920" y="5410201"/>
              <a:ext cx="482725" cy="45957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53611" y="5410201"/>
              <a:ext cx="774337" cy="459577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438400" y="3886200"/>
              <a:ext cx="2057400" cy="838200"/>
            </a:xfrm>
            <a:custGeom>
              <a:avLst/>
              <a:gdLst/>
              <a:ahLst/>
              <a:cxnLst/>
              <a:rect l="l" t="t" r="r" b="b"/>
              <a:pathLst>
                <a:path w="2057400" h="838200">
                  <a:moveTo>
                    <a:pt x="0" y="419100"/>
                  </a:moveTo>
                  <a:lnTo>
                    <a:pt x="8014" y="366517"/>
                  </a:lnTo>
                  <a:lnTo>
                    <a:pt x="31413" y="315887"/>
                  </a:lnTo>
                  <a:lnTo>
                    <a:pt x="69235" y="267601"/>
                  </a:lnTo>
                  <a:lnTo>
                    <a:pt x="120516" y="222053"/>
                  </a:lnTo>
                  <a:lnTo>
                    <a:pt x="184291" y="179633"/>
                  </a:lnTo>
                  <a:lnTo>
                    <a:pt x="220564" y="159719"/>
                  </a:lnTo>
                  <a:lnTo>
                    <a:pt x="259598" y="140735"/>
                  </a:lnTo>
                  <a:lnTo>
                    <a:pt x="301275" y="122729"/>
                  </a:lnTo>
                  <a:lnTo>
                    <a:pt x="345474" y="105751"/>
                  </a:lnTo>
                  <a:lnTo>
                    <a:pt x="392073" y="89849"/>
                  </a:lnTo>
                  <a:lnTo>
                    <a:pt x="440954" y="75072"/>
                  </a:lnTo>
                  <a:lnTo>
                    <a:pt x="491994" y="61470"/>
                  </a:lnTo>
                  <a:lnTo>
                    <a:pt x="545075" y="49092"/>
                  </a:lnTo>
                  <a:lnTo>
                    <a:pt x="600075" y="37986"/>
                  </a:lnTo>
                  <a:lnTo>
                    <a:pt x="656873" y="28203"/>
                  </a:lnTo>
                  <a:lnTo>
                    <a:pt x="715351" y="19789"/>
                  </a:lnTo>
                  <a:lnTo>
                    <a:pt x="775386" y="12796"/>
                  </a:lnTo>
                  <a:lnTo>
                    <a:pt x="836859" y="7271"/>
                  </a:lnTo>
                  <a:lnTo>
                    <a:pt x="899649" y="3264"/>
                  </a:lnTo>
                  <a:lnTo>
                    <a:pt x="963636" y="824"/>
                  </a:lnTo>
                  <a:lnTo>
                    <a:pt x="1028700" y="0"/>
                  </a:lnTo>
                  <a:lnTo>
                    <a:pt x="1093763" y="824"/>
                  </a:lnTo>
                  <a:lnTo>
                    <a:pt x="1157750" y="3264"/>
                  </a:lnTo>
                  <a:lnTo>
                    <a:pt x="1220540" y="7271"/>
                  </a:lnTo>
                  <a:lnTo>
                    <a:pt x="1282013" y="12796"/>
                  </a:lnTo>
                  <a:lnTo>
                    <a:pt x="1342048" y="19789"/>
                  </a:lnTo>
                  <a:lnTo>
                    <a:pt x="1400526" y="28203"/>
                  </a:lnTo>
                  <a:lnTo>
                    <a:pt x="1457324" y="37986"/>
                  </a:lnTo>
                  <a:lnTo>
                    <a:pt x="1512324" y="49092"/>
                  </a:lnTo>
                  <a:lnTo>
                    <a:pt x="1565405" y="61470"/>
                  </a:lnTo>
                  <a:lnTo>
                    <a:pt x="1616445" y="75072"/>
                  </a:lnTo>
                  <a:lnTo>
                    <a:pt x="1665326" y="89849"/>
                  </a:lnTo>
                  <a:lnTo>
                    <a:pt x="1711925" y="105751"/>
                  </a:lnTo>
                  <a:lnTo>
                    <a:pt x="1756124" y="122729"/>
                  </a:lnTo>
                  <a:lnTo>
                    <a:pt x="1797801" y="140735"/>
                  </a:lnTo>
                  <a:lnTo>
                    <a:pt x="1836835" y="159719"/>
                  </a:lnTo>
                  <a:lnTo>
                    <a:pt x="1873108" y="179633"/>
                  </a:lnTo>
                  <a:lnTo>
                    <a:pt x="1906497" y="200427"/>
                  </a:lnTo>
                  <a:lnTo>
                    <a:pt x="1964146" y="244460"/>
                  </a:lnTo>
                  <a:lnTo>
                    <a:pt x="2008817" y="291426"/>
                  </a:lnTo>
                  <a:lnTo>
                    <a:pt x="2039549" y="340933"/>
                  </a:lnTo>
                  <a:lnTo>
                    <a:pt x="2055376" y="392589"/>
                  </a:lnTo>
                  <a:lnTo>
                    <a:pt x="2057400" y="419100"/>
                  </a:lnTo>
                  <a:lnTo>
                    <a:pt x="2055376" y="445610"/>
                  </a:lnTo>
                  <a:lnTo>
                    <a:pt x="2049385" y="471682"/>
                  </a:lnTo>
                  <a:lnTo>
                    <a:pt x="2025986" y="522312"/>
                  </a:lnTo>
                  <a:lnTo>
                    <a:pt x="1988164" y="570598"/>
                  </a:lnTo>
                  <a:lnTo>
                    <a:pt x="1936883" y="616146"/>
                  </a:lnTo>
                  <a:lnTo>
                    <a:pt x="1873108" y="658566"/>
                  </a:lnTo>
                  <a:lnTo>
                    <a:pt x="1836835" y="678480"/>
                  </a:lnTo>
                  <a:lnTo>
                    <a:pt x="1797801" y="697464"/>
                  </a:lnTo>
                  <a:lnTo>
                    <a:pt x="1756124" y="715470"/>
                  </a:lnTo>
                  <a:lnTo>
                    <a:pt x="1711925" y="732448"/>
                  </a:lnTo>
                  <a:lnTo>
                    <a:pt x="1665326" y="748350"/>
                  </a:lnTo>
                  <a:lnTo>
                    <a:pt x="1616445" y="763127"/>
                  </a:lnTo>
                  <a:lnTo>
                    <a:pt x="1565405" y="776729"/>
                  </a:lnTo>
                  <a:lnTo>
                    <a:pt x="1512324" y="789107"/>
                  </a:lnTo>
                  <a:lnTo>
                    <a:pt x="1457324" y="800213"/>
                  </a:lnTo>
                  <a:lnTo>
                    <a:pt x="1400526" y="809996"/>
                  </a:lnTo>
                  <a:lnTo>
                    <a:pt x="1342048" y="818410"/>
                  </a:lnTo>
                  <a:lnTo>
                    <a:pt x="1282013" y="825403"/>
                  </a:lnTo>
                  <a:lnTo>
                    <a:pt x="1220540" y="830928"/>
                  </a:lnTo>
                  <a:lnTo>
                    <a:pt x="1157750" y="834935"/>
                  </a:lnTo>
                  <a:lnTo>
                    <a:pt x="1093763" y="837375"/>
                  </a:lnTo>
                  <a:lnTo>
                    <a:pt x="1028700" y="838200"/>
                  </a:lnTo>
                  <a:lnTo>
                    <a:pt x="963636" y="837375"/>
                  </a:lnTo>
                  <a:lnTo>
                    <a:pt x="899649" y="834935"/>
                  </a:lnTo>
                  <a:lnTo>
                    <a:pt x="836859" y="830928"/>
                  </a:lnTo>
                  <a:lnTo>
                    <a:pt x="775386" y="825403"/>
                  </a:lnTo>
                  <a:lnTo>
                    <a:pt x="715351" y="818410"/>
                  </a:lnTo>
                  <a:lnTo>
                    <a:pt x="656873" y="809996"/>
                  </a:lnTo>
                  <a:lnTo>
                    <a:pt x="600075" y="800213"/>
                  </a:lnTo>
                  <a:lnTo>
                    <a:pt x="545075" y="789107"/>
                  </a:lnTo>
                  <a:lnTo>
                    <a:pt x="491994" y="776729"/>
                  </a:lnTo>
                  <a:lnTo>
                    <a:pt x="440954" y="763127"/>
                  </a:lnTo>
                  <a:lnTo>
                    <a:pt x="392073" y="748350"/>
                  </a:lnTo>
                  <a:lnTo>
                    <a:pt x="345474" y="732448"/>
                  </a:lnTo>
                  <a:lnTo>
                    <a:pt x="301275" y="715470"/>
                  </a:lnTo>
                  <a:lnTo>
                    <a:pt x="259598" y="697464"/>
                  </a:lnTo>
                  <a:lnTo>
                    <a:pt x="220564" y="678480"/>
                  </a:lnTo>
                  <a:lnTo>
                    <a:pt x="184291" y="658566"/>
                  </a:lnTo>
                  <a:lnTo>
                    <a:pt x="150902" y="637772"/>
                  </a:lnTo>
                  <a:lnTo>
                    <a:pt x="93253" y="593739"/>
                  </a:lnTo>
                  <a:lnTo>
                    <a:pt x="48582" y="546773"/>
                  </a:lnTo>
                  <a:lnTo>
                    <a:pt x="17850" y="497266"/>
                  </a:lnTo>
                  <a:lnTo>
                    <a:pt x="2023" y="445610"/>
                  </a:lnTo>
                  <a:lnTo>
                    <a:pt x="0" y="4191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5334056" y="3999805"/>
            <a:ext cx="69215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10" dirty="0">
                <a:latin typeface="Times New Roman"/>
                <a:cs typeface="Times New Roman"/>
              </a:rPr>
              <a:t>b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561670" y="5345281"/>
            <a:ext cx="14351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114856" y="5345281"/>
            <a:ext cx="69215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10" dirty="0">
                <a:latin typeface="Times New Roman"/>
                <a:cs typeface="Times New Roman"/>
              </a:rPr>
              <a:t>b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820020" y="53452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874182" y="53452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519910" y="554203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14" dirty="0">
                <a:latin typeface="Times New Roman"/>
                <a:cs typeface="Times New Roman"/>
              </a:rPr>
              <a:t>q</a:t>
            </a:r>
            <a:r>
              <a:rPr sz="4500" spc="30" baseline="-16666" dirty="0">
                <a:latin typeface="Times New Roman"/>
                <a:cs typeface="Times New Roman"/>
              </a:rPr>
              <a:t>3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14318" y="55483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313176" y="55547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846609" y="5548405"/>
            <a:ext cx="4349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12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117975" y="11683"/>
            <a:ext cx="13239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9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3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828800"/>
            <a:ext cx="9145905" cy="5029200"/>
            <a:chOff x="0" y="1828800"/>
            <a:chExt cx="9145905" cy="5029200"/>
          </a:xfrm>
        </p:grpSpPr>
        <p:sp>
          <p:nvSpPr>
            <p:cNvPr id="3" name="object 3"/>
            <p:cNvSpPr/>
            <p:nvPr/>
          </p:nvSpPr>
          <p:spPr>
            <a:xfrm>
              <a:off x="3195701" y="55626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43" y="3989"/>
                  </a:lnTo>
                  <a:lnTo>
                    <a:pt x="208434" y="15538"/>
                  </a:lnTo>
                  <a:lnTo>
                    <a:pt x="164697" y="34020"/>
                  </a:lnTo>
                  <a:lnTo>
                    <a:pt x="124760" y="58808"/>
                  </a:lnTo>
                  <a:lnTo>
                    <a:pt x="89249" y="89273"/>
                  </a:lnTo>
                  <a:lnTo>
                    <a:pt x="58789" y="124788"/>
                  </a:lnTo>
                  <a:lnTo>
                    <a:pt x="34008" y="164725"/>
                  </a:lnTo>
                  <a:lnTo>
                    <a:pt x="15532" y="208458"/>
                  </a:lnTo>
                  <a:lnTo>
                    <a:pt x="3987" y="255359"/>
                  </a:lnTo>
                  <a:lnTo>
                    <a:pt x="0" y="304800"/>
                  </a:lnTo>
                  <a:lnTo>
                    <a:pt x="3987" y="354240"/>
                  </a:lnTo>
                  <a:lnTo>
                    <a:pt x="15532" y="401141"/>
                  </a:lnTo>
                  <a:lnTo>
                    <a:pt x="34008" y="444874"/>
                  </a:lnTo>
                  <a:lnTo>
                    <a:pt x="58789" y="484811"/>
                  </a:lnTo>
                  <a:lnTo>
                    <a:pt x="89249" y="520326"/>
                  </a:lnTo>
                  <a:lnTo>
                    <a:pt x="124760" y="550791"/>
                  </a:lnTo>
                  <a:lnTo>
                    <a:pt x="164697" y="575579"/>
                  </a:lnTo>
                  <a:lnTo>
                    <a:pt x="208434" y="594061"/>
                  </a:lnTo>
                  <a:lnTo>
                    <a:pt x="255343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95701" y="55626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87" y="255359"/>
                  </a:lnTo>
                  <a:lnTo>
                    <a:pt x="15532" y="208458"/>
                  </a:lnTo>
                  <a:lnTo>
                    <a:pt x="34008" y="164725"/>
                  </a:lnTo>
                  <a:lnTo>
                    <a:pt x="58789" y="124788"/>
                  </a:lnTo>
                  <a:lnTo>
                    <a:pt x="89249" y="89273"/>
                  </a:lnTo>
                  <a:lnTo>
                    <a:pt x="124760" y="58808"/>
                  </a:lnTo>
                  <a:lnTo>
                    <a:pt x="164697" y="34020"/>
                  </a:lnTo>
                  <a:lnTo>
                    <a:pt x="208434" y="15538"/>
                  </a:lnTo>
                  <a:lnTo>
                    <a:pt x="255343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43" y="605610"/>
                  </a:lnTo>
                  <a:lnTo>
                    <a:pt x="208434" y="594061"/>
                  </a:lnTo>
                  <a:lnTo>
                    <a:pt x="164697" y="575579"/>
                  </a:lnTo>
                  <a:lnTo>
                    <a:pt x="124760" y="550791"/>
                  </a:lnTo>
                  <a:lnTo>
                    <a:pt x="89249" y="520326"/>
                  </a:lnTo>
                  <a:lnTo>
                    <a:pt x="58789" y="484811"/>
                  </a:lnTo>
                  <a:lnTo>
                    <a:pt x="34008" y="444874"/>
                  </a:lnTo>
                  <a:lnTo>
                    <a:pt x="15532" y="401141"/>
                  </a:lnTo>
                  <a:lnTo>
                    <a:pt x="3987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565649"/>
              <a:ext cx="8377555" cy="1365250"/>
            </a:xfrm>
            <a:custGeom>
              <a:avLst/>
              <a:gdLst/>
              <a:ahLst/>
              <a:cxnLst/>
              <a:rect l="l" t="t" r="r" b="b"/>
              <a:pathLst>
                <a:path w="8377555" h="1365250">
                  <a:moveTo>
                    <a:pt x="452437" y="1301750"/>
                  </a:moveTo>
                  <a:lnTo>
                    <a:pt x="439737" y="1295400"/>
                  </a:lnTo>
                  <a:lnTo>
                    <a:pt x="325437" y="1238250"/>
                  </a:lnTo>
                  <a:lnTo>
                    <a:pt x="325437" y="1295400"/>
                  </a:lnTo>
                  <a:lnTo>
                    <a:pt x="0" y="1295400"/>
                  </a:lnTo>
                  <a:lnTo>
                    <a:pt x="0" y="1308100"/>
                  </a:lnTo>
                  <a:lnTo>
                    <a:pt x="325437" y="1308100"/>
                  </a:lnTo>
                  <a:lnTo>
                    <a:pt x="325437" y="1365250"/>
                  </a:lnTo>
                  <a:lnTo>
                    <a:pt x="439737" y="1308100"/>
                  </a:lnTo>
                  <a:lnTo>
                    <a:pt x="452437" y="1301750"/>
                  </a:lnTo>
                  <a:close/>
                </a:path>
                <a:path w="8377555" h="1365250">
                  <a:moveTo>
                    <a:pt x="3195574" y="1301750"/>
                  </a:moveTo>
                  <a:lnTo>
                    <a:pt x="3182874" y="1295400"/>
                  </a:lnTo>
                  <a:lnTo>
                    <a:pt x="3068574" y="1238250"/>
                  </a:lnTo>
                  <a:lnTo>
                    <a:pt x="3068574" y="1295400"/>
                  </a:lnTo>
                  <a:lnTo>
                    <a:pt x="1214437" y="1295400"/>
                  </a:lnTo>
                  <a:lnTo>
                    <a:pt x="1214437" y="1308100"/>
                  </a:lnTo>
                  <a:lnTo>
                    <a:pt x="3068574" y="1308100"/>
                  </a:lnTo>
                  <a:lnTo>
                    <a:pt x="3068574" y="1365250"/>
                  </a:lnTo>
                  <a:lnTo>
                    <a:pt x="3182874" y="1308100"/>
                  </a:lnTo>
                  <a:lnTo>
                    <a:pt x="3195574" y="1301750"/>
                  </a:lnTo>
                  <a:close/>
                </a:path>
                <a:path w="8377555" h="1365250">
                  <a:moveTo>
                    <a:pt x="3919702" y="370205"/>
                  </a:moveTo>
                  <a:lnTo>
                    <a:pt x="3918331" y="331343"/>
                  </a:lnTo>
                  <a:lnTo>
                    <a:pt x="3908679" y="278765"/>
                  </a:lnTo>
                  <a:lnTo>
                    <a:pt x="3887978" y="230378"/>
                  </a:lnTo>
                  <a:lnTo>
                    <a:pt x="3857498" y="186182"/>
                  </a:lnTo>
                  <a:lnTo>
                    <a:pt x="3818763" y="146177"/>
                  </a:lnTo>
                  <a:lnTo>
                    <a:pt x="3773805" y="110617"/>
                  </a:lnTo>
                  <a:lnTo>
                    <a:pt x="3724021" y="79502"/>
                  </a:lnTo>
                  <a:lnTo>
                    <a:pt x="3689223" y="61468"/>
                  </a:lnTo>
                  <a:lnTo>
                    <a:pt x="3653536" y="45593"/>
                  </a:lnTo>
                  <a:lnTo>
                    <a:pt x="3617595" y="32004"/>
                  </a:lnTo>
                  <a:lnTo>
                    <a:pt x="3564001" y="15875"/>
                  </a:lnTo>
                  <a:lnTo>
                    <a:pt x="3550297" y="12700"/>
                  </a:lnTo>
                  <a:lnTo>
                    <a:pt x="3546475" y="11811"/>
                  </a:lnTo>
                  <a:lnTo>
                    <a:pt x="3495929" y="2921"/>
                  </a:lnTo>
                  <a:lnTo>
                    <a:pt x="3449574" y="0"/>
                  </a:lnTo>
                  <a:lnTo>
                    <a:pt x="3434588" y="254"/>
                  </a:lnTo>
                  <a:lnTo>
                    <a:pt x="3386201" y="5207"/>
                  </a:lnTo>
                  <a:lnTo>
                    <a:pt x="3333750" y="15875"/>
                  </a:lnTo>
                  <a:lnTo>
                    <a:pt x="3279013" y="32004"/>
                  </a:lnTo>
                  <a:lnTo>
                    <a:pt x="3242183" y="45720"/>
                  </a:lnTo>
                  <a:lnTo>
                    <a:pt x="3205734" y="61595"/>
                  </a:lnTo>
                  <a:lnTo>
                    <a:pt x="3170174" y="79629"/>
                  </a:lnTo>
                  <a:lnTo>
                    <a:pt x="3136138" y="99822"/>
                  </a:lnTo>
                  <a:lnTo>
                    <a:pt x="3104134" y="122174"/>
                  </a:lnTo>
                  <a:lnTo>
                    <a:pt x="3074670" y="146431"/>
                  </a:lnTo>
                  <a:lnTo>
                    <a:pt x="3036570" y="186690"/>
                  </a:lnTo>
                  <a:lnTo>
                    <a:pt x="3007360" y="231140"/>
                  </a:lnTo>
                  <a:lnTo>
                    <a:pt x="2989326" y="279654"/>
                  </a:lnTo>
                  <a:lnTo>
                    <a:pt x="2983636" y="331343"/>
                  </a:lnTo>
                  <a:lnTo>
                    <a:pt x="2983611" y="332867"/>
                  </a:lnTo>
                  <a:lnTo>
                    <a:pt x="2983865" y="350901"/>
                  </a:lnTo>
                  <a:lnTo>
                    <a:pt x="2987548" y="390017"/>
                  </a:lnTo>
                  <a:lnTo>
                    <a:pt x="2994914" y="431673"/>
                  </a:lnTo>
                  <a:lnTo>
                    <a:pt x="3005963" y="475234"/>
                  </a:lnTo>
                  <a:lnTo>
                    <a:pt x="3020060" y="520827"/>
                  </a:lnTo>
                  <a:lnTo>
                    <a:pt x="3037078" y="568325"/>
                  </a:lnTo>
                  <a:lnTo>
                    <a:pt x="3056890" y="617347"/>
                  </a:lnTo>
                  <a:lnTo>
                    <a:pt x="3090799" y="693674"/>
                  </a:lnTo>
                  <a:lnTo>
                    <a:pt x="3115945" y="745998"/>
                  </a:lnTo>
                  <a:lnTo>
                    <a:pt x="3142615" y="799465"/>
                  </a:lnTo>
                  <a:lnTo>
                    <a:pt x="3170809" y="853821"/>
                  </a:lnTo>
                  <a:lnTo>
                    <a:pt x="3200019" y="908812"/>
                  </a:lnTo>
                  <a:lnTo>
                    <a:pt x="3230118" y="964311"/>
                  </a:lnTo>
                  <a:lnTo>
                    <a:pt x="3291713" y="1076210"/>
                  </a:lnTo>
                  <a:lnTo>
                    <a:pt x="3302889" y="1070089"/>
                  </a:lnTo>
                  <a:lnTo>
                    <a:pt x="3241294" y="958215"/>
                  </a:lnTo>
                  <a:lnTo>
                    <a:pt x="3211195" y="902716"/>
                  </a:lnTo>
                  <a:lnTo>
                    <a:pt x="3181985" y="847852"/>
                  </a:lnTo>
                  <a:lnTo>
                    <a:pt x="3153918" y="793623"/>
                  </a:lnTo>
                  <a:lnTo>
                    <a:pt x="3127248" y="740410"/>
                  </a:lnTo>
                  <a:lnTo>
                    <a:pt x="3102356" y="688213"/>
                  </a:lnTo>
                  <a:lnTo>
                    <a:pt x="3079242" y="637286"/>
                  </a:lnTo>
                  <a:lnTo>
                    <a:pt x="3058414" y="587756"/>
                  </a:lnTo>
                  <a:lnTo>
                    <a:pt x="3040126" y="539877"/>
                  </a:lnTo>
                  <a:lnTo>
                    <a:pt x="3024759" y="493903"/>
                  </a:lnTo>
                  <a:lnTo>
                    <a:pt x="3012313" y="449961"/>
                  </a:lnTo>
                  <a:lnTo>
                    <a:pt x="3003296" y="408178"/>
                  </a:lnTo>
                  <a:lnTo>
                    <a:pt x="2997835" y="368681"/>
                  </a:lnTo>
                  <a:lnTo>
                    <a:pt x="2996196" y="332867"/>
                  </a:lnTo>
                  <a:lnTo>
                    <a:pt x="2996209" y="331343"/>
                  </a:lnTo>
                  <a:lnTo>
                    <a:pt x="3001899" y="282067"/>
                  </a:lnTo>
                  <a:lnTo>
                    <a:pt x="3018917" y="236474"/>
                  </a:lnTo>
                  <a:lnTo>
                    <a:pt x="3046730" y="194310"/>
                  </a:lnTo>
                  <a:lnTo>
                    <a:pt x="3083433" y="155575"/>
                  </a:lnTo>
                  <a:lnTo>
                    <a:pt x="3127375" y="121031"/>
                  </a:lnTo>
                  <a:lnTo>
                    <a:pt x="3176651" y="90551"/>
                  </a:lnTo>
                  <a:lnTo>
                    <a:pt x="3211449" y="72898"/>
                  </a:lnTo>
                  <a:lnTo>
                    <a:pt x="3247263" y="57277"/>
                  </a:lnTo>
                  <a:lnTo>
                    <a:pt x="3283318" y="43942"/>
                  </a:lnTo>
                  <a:lnTo>
                    <a:pt x="3337052" y="28194"/>
                  </a:lnTo>
                  <a:lnTo>
                    <a:pt x="3388360" y="17780"/>
                  </a:lnTo>
                  <a:lnTo>
                    <a:pt x="3435477" y="12954"/>
                  </a:lnTo>
                  <a:lnTo>
                    <a:pt x="3449828" y="12700"/>
                  </a:lnTo>
                  <a:lnTo>
                    <a:pt x="3464179" y="12954"/>
                  </a:lnTo>
                  <a:lnTo>
                    <a:pt x="3510661" y="17907"/>
                  </a:lnTo>
                  <a:lnTo>
                    <a:pt x="3561080" y="28194"/>
                  </a:lnTo>
                  <a:lnTo>
                    <a:pt x="3613658" y="44069"/>
                  </a:lnTo>
                  <a:lnTo>
                    <a:pt x="3684016" y="73152"/>
                  </a:lnTo>
                  <a:lnTo>
                    <a:pt x="3718179" y="90805"/>
                  </a:lnTo>
                  <a:lnTo>
                    <a:pt x="3750945" y="110617"/>
                  </a:lnTo>
                  <a:lnTo>
                    <a:pt x="3796538" y="143891"/>
                  </a:lnTo>
                  <a:lnTo>
                    <a:pt x="3836162" y="181229"/>
                  </a:lnTo>
                  <a:lnTo>
                    <a:pt x="3868293" y="222504"/>
                  </a:lnTo>
                  <a:lnTo>
                    <a:pt x="3891280" y="267208"/>
                  </a:lnTo>
                  <a:lnTo>
                    <a:pt x="3903726" y="315468"/>
                  </a:lnTo>
                  <a:lnTo>
                    <a:pt x="3907002" y="370205"/>
                  </a:lnTo>
                  <a:lnTo>
                    <a:pt x="3906532" y="388112"/>
                  </a:lnTo>
                  <a:lnTo>
                    <a:pt x="3902710" y="429514"/>
                  </a:lnTo>
                  <a:lnTo>
                    <a:pt x="3895852" y="472313"/>
                  </a:lnTo>
                  <a:lnTo>
                    <a:pt x="3886200" y="517398"/>
                  </a:lnTo>
                  <a:lnTo>
                    <a:pt x="3873754" y="564261"/>
                  </a:lnTo>
                  <a:lnTo>
                    <a:pt x="3850767" y="637794"/>
                  </a:lnTo>
                  <a:lnTo>
                    <a:pt x="3832987" y="688848"/>
                  </a:lnTo>
                  <a:lnTo>
                    <a:pt x="3813302" y="740918"/>
                  </a:lnTo>
                  <a:lnTo>
                    <a:pt x="3792220" y="794258"/>
                  </a:lnTo>
                  <a:lnTo>
                    <a:pt x="3769741" y="848360"/>
                  </a:lnTo>
                  <a:lnTo>
                    <a:pt x="3746373" y="903351"/>
                  </a:lnTo>
                  <a:lnTo>
                    <a:pt x="3723932" y="954443"/>
                  </a:lnTo>
                  <a:lnTo>
                    <a:pt x="3671697" y="931291"/>
                  </a:lnTo>
                  <a:lnTo>
                    <a:pt x="3678301" y="1073150"/>
                  </a:lnTo>
                  <a:lnTo>
                    <a:pt x="3787775" y="982726"/>
                  </a:lnTo>
                  <a:lnTo>
                    <a:pt x="3761689" y="971169"/>
                  </a:lnTo>
                  <a:lnTo>
                    <a:pt x="3735476" y="959561"/>
                  </a:lnTo>
                  <a:lnTo>
                    <a:pt x="3758057" y="908304"/>
                  </a:lnTo>
                  <a:lnTo>
                    <a:pt x="3781425" y="853313"/>
                  </a:lnTo>
                  <a:lnTo>
                    <a:pt x="3804031" y="798830"/>
                  </a:lnTo>
                  <a:lnTo>
                    <a:pt x="3825240" y="745490"/>
                  </a:lnTo>
                  <a:lnTo>
                    <a:pt x="3844925" y="693039"/>
                  </a:lnTo>
                  <a:lnTo>
                    <a:pt x="3862959" y="641731"/>
                  </a:lnTo>
                  <a:lnTo>
                    <a:pt x="3878834" y="591947"/>
                  </a:lnTo>
                  <a:lnTo>
                    <a:pt x="3892677" y="543687"/>
                  </a:lnTo>
                  <a:lnTo>
                    <a:pt x="3903853" y="497078"/>
                  </a:lnTo>
                  <a:lnTo>
                    <a:pt x="3912235" y="452501"/>
                  </a:lnTo>
                  <a:lnTo>
                    <a:pt x="3917696" y="409829"/>
                  </a:lnTo>
                  <a:lnTo>
                    <a:pt x="3919245" y="388112"/>
                  </a:lnTo>
                  <a:lnTo>
                    <a:pt x="3919702" y="370205"/>
                  </a:lnTo>
                  <a:close/>
                </a:path>
                <a:path w="8377555" h="1365250">
                  <a:moveTo>
                    <a:pt x="5786374" y="1301750"/>
                  </a:moveTo>
                  <a:lnTo>
                    <a:pt x="5773674" y="1295400"/>
                  </a:lnTo>
                  <a:lnTo>
                    <a:pt x="5659374" y="1238250"/>
                  </a:lnTo>
                  <a:lnTo>
                    <a:pt x="5659374" y="1295400"/>
                  </a:lnTo>
                  <a:lnTo>
                    <a:pt x="3805174" y="1295400"/>
                  </a:lnTo>
                  <a:lnTo>
                    <a:pt x="3805174" y="1308100"/>
                  </a:lnTo>
                  <a:lnTo>
                    <a:pt x="5659374" y="1308100"/>
                  </a:lnTo>
                  <a:lnTo>
                    <a:pt x="5659374" y="1365250"/>
                  </a:lnTo>
                  <a:lnTo>
                    <a:pt x="5773674" y="1308100"/>
                  </a:lnTo>
                  <a:lnTo>
                    <a:pt x="5786374" y="1301750"/>
                  </a:lnTo>
                  <a:close/>
                </a:path>
                <a:path w="8377555" h="1365250">
                  <a:moveTo>
                    <a:pt x="6510502" y="370205"/>
                  </a:moveTo>
                  <a:lnTo>
                    <a:pt x="6509131" y="331343"/>
                  </a:lnTo>
                  <a:lnTo>
                    <a:pt x="6499479" y="278765"/>
                  </a:lnTo>
                  <a:lnTo>
                    <a:pt x="6478778" y="230378"/>
                  </a:lnTo>
                  <a:lnTo>
                    <a:pt x="6448298" y="186182"/>
                  </a:lnTo>
                  <a:lnTo>
                    <a:pt x="6409563" y="146177"/>
                  </a:lnTo>
                  <a:lnTo>
                    <a:pt x="6364605" y="110617"/>
                  </a:lnTo>
                  <a:lnTo>
                    <a:pt x="6314821" y="79502"/>
                  </a:lnTo>
                  <a:lnTo>
                    <a:pt x="6280023" y="61468"/>
                  </a:lnTo>
                  <a:lnTo>
                    <a:pt x="6244336" y="45593"/>
                  </a:lnTo>
                  <a:lnTo>
                    <a:pt x="6208395" y="32004"/>
                  </a:lnTo>
                  <a:lnTo>
                    <a:pt x="6154801" y="15875"/>
                  </a:lnTo>
                  <a:lnTo>
                    <a:pt x="6141097" y="12700"/>
                  </a:lnTo>
                  <a:lnTo>
                    <a:pt x="6137275" y="11811"/>
                  </a:lnTo>
                  <a:lnTo>
                    <a:pt x="6086729" y="2921"/>
                  </a:lnTo>
                  <a:lnTo>
                    <a:pt x="6040374" y="0"/>
                  </a:lnTo>
                  <a:lnTo>
                    <a:pt x="6025388" y="254"/>
                  </a:lnTo>
                  <a:lnTo>
                    <a:pt x="5977001" y="5207"/>
                  </a:lnTo>
                  <a:lnTo>
                    <a:pt x="5924550" y="15875"/>
                  </a:lnTo>
                  <a:lnTo>
                    <a:pt x="5869813" y="32004"/>
                  </a:lnTo>
                  <a:lnTo>
                    <a:pt x="5832983" y="45720"/>
                  </a:lnTo>
                  <a:lnTo>
                    <a:pt x="5796534" y="61595"/>
                  </a:lnTo>
                  <a:lnTo>
                    <a:pt x="5760974" y="79629"/>
                  </a:lnTo>
                  <a:lnTo>
                    <a:pt x="5726938" y="99822"/>
                  </a:lnTo>
                  <a:lnTo>
                    <a:pt x="5694934" y="122174"/>
                  </a:lnTo>
                  <a:lnTo>
                    <a:pt x="5665470" y="146431"/>
                  </a:lnTo>
                  <a:lnTo>
                    <a:pt x="5627370" y="186690"/>
                  </a:lnTo>
                  <a:lnTo>
                    <a:pt x="5598160" y="231140"/>
                  </a:lnTo>
                  <a:lnTo>
                    <a:pt x="5580126" y="279654"/>
                  </a:lnTo>
                  <a:lnTo>
                    <a:pt x="5574322" y="331343"/>
                  </a:lnTo>
                  <a:lnTo>
                    <a:pt x="5574296" y="332867"/>
                  </a:lnTo>
                  <a:lnTo>
                    <a:pt x="5574665" y="350901"/>
                  </a:lnTo>
                  <a:lnTo>
                    <a:pt x="5578348" y="390017"/>
                  </a:lnTo>
                  <a:lnTo>
                    <a:pt x="5585714" y="431673"/>
                  </a:lnTo>
                  <a:lnTo>
                    <a:pt x="5596763" y="475234"/>
                  </a:lnTo>
                  <a:lnTo>
                    <a:pt x="5610860" y="520827"/>
                  </a:lnTo>
                  <a:lnTo>
                    <a:pt x="5627878" y="568325"/>
                  </a:lnTo>
                  <a:lnTo>
                    <a:pt x="5647690" y="617347"/>
                  </a:lnTo>
                  <a:lnTo>
                    <a:pt x="5681599" y="693674"/>
                  </a:lnTo>
                  <a:lnTo>
                    <a:pt x="5706745" y="745998"/>
                  </a:lnTo>
                  <a:lnTo>
                    <a:pt x="5733415" y="799465"/>
                  </a:lnTo>
                  <a:lnTo>
                    <a:pt x="5761609" y="853821"/>
                  </a:lnTo>
                  <a:lnTo>
                    <a:pt x="5790819" y="908812"/>
                  </a:lnTo>
                  <a:lnTo>
                    <a:pt x="5820918" y="964311"/>
                  </a:lnTo>
                  <a:lnTo>
                    <a:pt x="5882513" y="1076210"/>
                  </a:lnTo>
                  <a:lnTo>
                    <a:pt x="5893689" y="1070089"/>
                  </a:lnTo>
                  <a:lnTo>
                    <a:pt x="5832094" y="958215"/>
                  </a:lnTo>
                  <a:lnTo>
                    <a:pt x="5801995" y="902716"/>
                  </a:lnTo>
                  <a:lnTo>
                    <a:pt x="5772785" y="847852"/>
                  </a:lnTo>
                  <a:lnTo>
                    <a:pt x="5744718" y="793623"/>
                  </a:lnTo>
                  <a:lnTo>
                    <a:pt x="5718048" y="740410"/>
                  </a:lnTo>
                  <a:lnTo>
                    <a:pt x="5693156" y="688213"/>
                  </a:lnTo>
                  <a:lnTo>
                    <a:pt x="5670042" y="637286"/>
                  </a:lnTo>
                  <a:lnTo>
                    <a:pt x="5649214" y="587756"/>
                  </a:lnTo>
                  <a:lnTo>
                    <a:pt x="5630926" y="539877"/>
                  </a:lnTo>
                  <a:lnTo>
                    <a:pt x="5615559" y="493903"/>
                  </a:lnTo>
                  <a:lnTo>
                    <a:pt x="5603113" y="449961"/>
                  </a:lnTo>
                  <a:lnTo>
                    <a:pt x="5594096" y="408178"/>
                  </a:lnTo>
                  <a:lnTo>
                    <a:pt x="5588635" y="368681"/>
                  </a:lnTo>
                  <a:lnTo>
                    <a:pt x="5586996" y="332867"/>
                  </a:lnTo>
                  <a:lnTo>
                    <a:pt x="5587009" y="331343"/>
                  </a:lnTo>
                  <a:lnTo>
                    <a:pt x="5592699" y="282067"/>
                  </a:lnTo>
                  <a:lnTo>
                    <a:pt x="5609717" y="236474"/>
                  </a:lnTo>
                  <a:lnTo>
                    <a:pt x="5637530" y="194310"/>
                  </a:lnTo>
                  <a:lnTo>
                    <a:pt x="5674233" y="155575"/>
                  </a:lnTo>
                  <a:lnTo>
                    <a:pt x="5718175" y="121031"/>
                  </a:lnTo>
                  <a:lnTo>
                    <a:pt x="5767451" y="90551"/>
                  </a:lnTo>
                  <a:lnTo>
                    <a:pt x="5802249" y="72898"/>
                  </a:lnTo>
                  <a:lnTo>
                    <a:pt x="5838063" y="57277"/>
                  </a:lnTo>
                  <a:lnTo>
                    <a:pt x="5874131" y="43942"/>
                  </a:lnTo>
                  <a:lnTo>
                    <a:pt x="5927852" y="28194"/>
                  </a:lnTo>
                  <a:lnTo>
                    <a:pt x="5979160" y="17780"/>
                  </a:lnTo>
                  <a:lnTo>
                    <a:pt x="6026277" y="12954"/>
                  </a:lnTo>
                  <a:lnTo>
                    <a:pt x="6040628" y="12700"/>
                  </a:lnTo>
                  <a:lnTo>
                    <a:pt x="6054979" y="12954"/>
                  </a:lnTo>
                  <a:lnTo>
                    <a:pt x="6101334" y="17907"/>
                  </a:lnTo>
                  <a:lnTo>
                    <a:pt x="6151880" y="28194"/>
                  </a:lnTo>
                  <a:lnTo>
                    <a:pt x="6204458" y="44069"/>
                  </a:lnTo>
                  <a:lnTo>
                    <a:pt x="6274816" y="73152"/>
                  </a:lnTo>
                  <a:lnTo>
                    <a:pt x="6308979" y="90805"/>
                  </a:lnTo>
                  <a:lnTo>
                    <a:pt x="6341745" y="110617"/>
                  </a:lnTo>
                  <a:lnTo>
                    <a:pt x="6387338" y="143891"/>
                  </a:lnTo>
                  <a:lnTo>
                    <a:pt x="6426962" y="181229"/>
                  </a:lnTo>
                  <a:lnTo>
                    <a:pt x="6459093" y="222504"/>
                  </a:lnTo>
                  <a:lnTo>
                    <a:pt x="6482080" y="267335"/>
                  </a:lnTo>
                  <a:lnTo>
                    <a:pt x="6494526" y="315468"/>
                  </a:lnTo>
                  <a:lnTo>
                    <a:pt x="6497802" y="370205"/>
                  </a:lnTo>
                  <a:lnTo>
                    <a:pt x="6497333" y="388112"/>
                  </a:lnTo>
                  <a:lnTo>
                    <a:pt x="6493510" y="429514"/>
                  </a:lnTo>
                  <a:lnTo>
                    <a:pt x="6486652" y="472313"/>
                  </a:lnTo>
                  <a:lnTo>
                    <a:pt x="6477000" y="517398"/>
                  </a:lnTo>
                  <a:lnTo>
                    <a:pt x="6464554" y="564261"/>
                  </a:lnTo>
                  <a:lnTo>
                    <a:pt x="6441567" y="637794"/>
                  </a:lnTo>
                  <a:lnTo>
                    <a:pt x="6423787" y="688848"/>
                  </a:lnTo>
                  <a:lnTo>
                    <a:pt x="6404102" y="740918"/>
                  </a:lnTo>
                  <a:lnTo>
                    <a:pt x="6383020" y="794258"/>
                  </a:lnTo>
                  <a:lnTo>
                    <a:pt x="6360541" y="848360"/>
                  </a:lnTo>
                  <a:lnTo>
                    <a:pt x="6337173" y="903351"/>
                  </a:lnTo>
                  <a:lnTo>
                    <a:pt x="6314732" y="954443"/>
                  </a:lnTo>
                  <a:lnTo>
                    <a:pt x="6262497" y="931291"/>
                  </a:lnTo>
                  <a:lnTo>
                    <a:pt x="6269101" y="1073150"/>
                  </a:lnTo>
                  <a:lnTo>
                    <a:pt x="6378575" y="982726"/>
                  </a:lnTo>
                  <a:lnTo>
                    <a:pt x="6352489" y="971169"/>
                  </a:lnTo>
                  <a:lnTo>
                    <a:pt x="6326276" y="959561"/>
                  </a:lnTo>
                  <a:lnTo>
                    <a:pt x="6348857" y="908304"/>
                  </a:lnTo>
                  <a:lnTo>
                    <a:pt x="6372225" y="853313"/>
                  </a:lnTo>
                  <a:lnTo>
                    <a:pt x="6394831" y="798830"/>
                  </a:lnTo>
                  <a:lnTo>
                    <a:pt x="6416040" y="745490"/>
                  </a:lnTo>
                  <a:lnTo>
                    <a:pt x="6435725" y="693039"/>
                  </a:lnTo>
                  <a:lnTo>
                    <a:pt x="6453759" y="641731"/>
                  </a:lnTo>
                  <a:lnTo>
                    <a:pt x="6469634" y="591947"/>
                  </a:lnTo>
                  <a:lnTo>
                    <a:pt x="6483477" y="543687"/>
                  </a:lnTo>
                  <a:lnTo>
                    <a:pt x="6494653" y="497078"/>
                  </a:lnTo>
                  <a:lnTo>
                    <a:pt x="6503022" y="452501"/>
                  </a:lnTo>
                  <a:lnTo>
                    <a:pt x="6508496" y="409829"/>
                  </a:lnTo>
                  <a:lnTo>
                    <a:pt x="6510045" y="388112"/>
                  </a:lnTo>
                  <a:lnTo>
                    <a:pt x="6510502" y="370205"/>
                  </a:lnTo>
                  <a:close/>
                </a:path>
                <a:path w="8377555" h="1365250">
                  <a:moveTo>
                    <a:pt x="8377174" y="1301750"/>
                  </a:moveTo>
                  <a:lnTo>
                    <a:pt x="8364474" y="1295400"/>
                  </a:lnTo>
                  <a:lnTo>
                    <a:pt x="8250174" y="1238250"/>
                  </a:lnTo>
                  <a:lnTo>
                    <a:pt x="8250174" y="1295400"/>
                  </a:lnTo>
                  <a:lnTo>
                    <a:pt x="6395974" y="1295400"/>
                  </a:lnTo>
                  <a:lnTo>
                    <a:pt x="6395974" y="1308100"/>
                  </a:lnTo>
                  <a:lnTo>
                    <a:pt x="8250174" y="1308100"/>
                  </a:lnTo>
                  <a:lnTo>
                    <a:pt x="8250174" y="1365250"/>
                  </a:lnTo>
                  <a:lnTo>
                    <a:pt x="8364474" y="1308100"/>
                  </a:lnTo>
                  <a:lnTo>
                    <a:pt x="8377174" y="130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2437" y="5486400"/>
              <a:ext cx="8611235" cy="762000"/>
            </a:xfrm>
            <a:custGeom>
              <a:avLst/>
              <a:gdLst/>
              <a:ahLst/>
              <a:cxnLst/>
              <a:rect l="l" t="t" r="r" b="b"/>
              <a:pathLst>
                <a:path w="8611235" h="762000">
                  <a:moveTo>
                    <a:pt x="76200" y="381000"/>
                  </a:moveTo>
                  <a:lnTo>
                    <a:pt x="80189" y="331559"/>
                  </a:lnTo>
                  <a:lnTo>
                    <a:pt x="91738" y="284658"/>
                  </a:lnTo>
                  <a:lnTo>
                    <a:pt x="110220" y="240925"/>
                  </a:lnTo>
                  <a:lnTo>
                    <a:pt x="135008" y="200988"/>
                  </a:lnTo>
                  <a:lnTo>
                    <a:pt x="165473" y="165473"/>
                  </a:lnTo>
                  <a:lnTo>
                    <a:pt x="200988" y="135008"/>
                  </a:lnTo>
                  <a:lnTo>
                    <a:pt x="240925" y="110220"/>
                  </a:lnTo>
                  <a:lnTo>
                    <a:pt x="284658" y="91738"/>
                  </a:lnTo>
                  <a:lnTo>
                    <a:pt x="331559" y="80189"/>
                  </a:lnTo>
                  <a:lnTo>
                    <a:pt x="381000" y="76200"/>
                  </a:lnTo>
                  <a:lnTo>
                    <a:pt x="430440" y="80189"/>
                  </a:lnTo>
                  <a:lnTo>
                    <a:pt x="477341" y="91738"/>
                  </a:lnTo>
                  <a:lnTo>
                    <a:pt x="521074" y="110220"/>
                  </a:lnTo>
                  <a:lnTo>
                    <a:pt x="561011" y="135008"/>
                  </a:lnTo>
                  <a:lnTo>
                    <a:pt x="596526" y="165473"/>
                  </a:lnTo>
                  <a:lnTo>
                    <a:pt x="626991" y="200988"/>
                  </a:lnTo>
                  <a:lnTo>
                    <a:pt x="651779" y="240925"/>
                  </a:lnTo>
                  <a:lnTo>
                    <a:pt x="670261" y="284658"/>
                  </a:lnTo>
                  <a:lnTo>
                    <a:pt x="681810" y="331559"/>
                  </a:lnTo>
                  <a:lnTo>
                    <a:pt x="685800" y="381000"/>
                  </a:lnTo>
                  <a:lnTo>
                    <a:pt x="681810" y="430440"/>
                  </a:lnTo>
                  <a:lnTo>
                    <a:pt x="670261" y="477341"/>
                  </a:lnTo>
                  <a:lnTo>
                    <a:pt x="651779" y="521074"/>
                  </a:lnTo>
                  <a:lnTo>
                    <a:pt x="626991" y="561011"/>
                  </a:lnTo>
                  <a:lnTo>
                    <a:pt x="596526" y="596526"/>
                  </a:lnTo>
                  <a:lnTo>
                    <a:pt x="561011" y="626991"/>
                  </a:lnTo>
                  <a:lnTo>
                    <a:pt x="521074" y="651779"/>
                  </a:lnTo>
                  <a:lnTo>
                    <a:pt x="477341" y="670261"/>
                  </a:lnTo>
                  <a:lnTo>
                    <a:pt x="430440" y="681810"/>
                  </a:lnTo>
                  <a:lnTo>
                    <a:pt x="381000" y="685800"/>
                  </a:lnTo>
                  <a:lnTo>
                    <a:pt x="331559" y="681810"/>
                  </a:lnTo>
                  <a:lnTo>
                    <a:pt x="284658" y="670261"/>
                  </a:lnTo>
                  <a:lnTo>
                    <a:pt x="240925" y="651779"/>
                  </a:lnTo>
                  <a:lnTo>
                    <a:pt x="200988" y="626991"/>
                  </a:lnTo>
                  <a:lnTo>
                    <a:pt x="165473" y="596526"/>
                  </a:lnTo>
                  <a:lnTo>
                    <a:pt x="135008" y="561011"/>
                  </a:lnTo>
                  <a:lnTo>
                    <a:pt x="110220" y="521074"/>
                  </a:lnTo>
                  <a:lnTo>
                    <a:pt x="91738" y="477341"/>
                  </a:lnTo>
                  <a:lnTo>
                    <a:pt x="80189" y="430440"/>
                  </a:lnTo>
                  <a:lnTo>
                    <a:pt x="76200" y="381000"/>
                  </a:lnTo>
                  <a:close/>
                </a:path>
                <a:path w="8611235" h="762000">
                  <a:moveTo>
                    <a:pt x="0" y="381000"/>
                  </a:moveTo>
                  <a:lnTo>
                    <a:pt x="2968" y="333207"/>
                  </a:lnTo>
                  <a:lnTo>
                    <a:pt x="11636" y="287185"/>
                  </a:lnTo>
                  <a:lnTo>
                    <a:pt x="25646" y="243293"/>
                  </a:lnTo>
                  <a:lnTo>
                    <a:pt x="44641" y="201887"/>
                  </a:lnTo>
                  <a:lnTo>
                    <a:pt x="68264" y="163323"/>
                  </a:lnTo>
                  <a:lnTo>
                    <a:pt x="96158" y="127960"/>
                  </a:lnTo>
                  <a:lnTo>
                    <a:pt x="127965" y="96153"/>
                  </a:lnTo>
                  <a:lnTo>
                    <a:pt x="163329" y="68260"/>
                  </a:lnTo>
                  <a:lnTo>
                    <a:pt x="201893" y="44638"/>
                  </a:lnTo>
                  <a:lnTo>
                    <a:pt x="243298" y="25644"/>
                  </a:lnTo>
                  <a:lnTo>
                    <a:pt x="287190" y="11635"/>
                  </a:lnTo>
                  <a:lnTo>
                    <a:pt x="333209" y="2968"/>
                  </a:lnTo>
                  <a:lnTo>
                    <a:pt x="381000" y="0"/>
                  </a:lnTo>
                  <a:lnTo>
                    <a:pt x="428792" y="2968"/>
                  </a:lnTo>
                  <a:lnTo>
                    <a:pt x="474814" y="11635"/>
                  </a:lnTo>
                  <a:lnTo>
                    <a:pt x="518706" y="25644"/>
                  </a:lnTo>
                  <a:lnTo>
                    <a:pt x="560112" y="44638"/>
                  </a:lnTo>
                  <a:lnTo>
                    <a:pt x="598676" y="68260"/>
                  </a:lnTo>
                  <a:lnTo>
                    <a:pt x="634039" y="96153"/>
                  </a:lnTo>
                  <a:lnTo>
                    <a:pt x="665846" y="127960"/>
                  </a:lnTo>
                  <a:lnTo>
                    <a:pt x="693739" y="163323"/>
                  </a:lnTo>
                  <a:lnTo>
                    <a:pt x="717361" y="201887"/>
                  </a:lnTo>
                  <a:lnTo>
                    <a:pt x="736355" y="243293"/>
                  </a:lnTo>
                  <a:lnTo>
                    <a:pt x="750364" y="287185"/>
                  </a:lnTo>
                  <a:lnTo>
                    <a:pt x="759031" y="333207"/>
                  </a:lnTo>
                  <a:lnTo>
                    <a:pt x="762000" y="381000"/>
                  </a:lnTo>
                  <a:lnTo>
                    <a:pt x="759031" y="428792"/>
                  </a:lnTo>
                  <a:lnTo>
                    <a:pt x="750364" y="474814"/>
                  </a:lnTo>
                  <a:lnTo>
                    <a:pt x="736355" y="518706"/>
                  </a:lnTo>
                  <a:lnTo>
                    <a:pt x="717361" y="560112"/>
                  </a:lnTo>
                  <a:lnTo>
                    <a:pt x="693739" y="598676"/>
                  </a:lnTo>
                  <a:lnTo>
                    <a:pt x="665846" y="634039"/>
                  </a:lnTo>
                  <a:lnTo>
                    <a:pt x="634039" y="665846"/>
                  </a:lnTo>
                  <a:lnTo>
                    <a:pt x="598676" y="693739"/>
                  </a:lnTo>
                  <a:lnTo>
                    <a:pt x="560112" y="717361"/>
                  </a:lnTo>
                  <a:lnTo>
                    <a:pt x="518706" y="736355"/>
                  </a:lnTo>
                  <a:lnTo>
                    <a:pt x="474814" y="750364"/>
                  </a:lnTo>
                  <a:lnTo>
                    <a:pt x="428792" y="759031"/>
                  </a:lnTo>
                  <a:lnTo>
                    <a:pt x="381000" y="762000"/>
                  </a:lnTo>
                  <a:lnTo>
                    <a:pt x="333209" y="759031"/>
                  </a:lnTo>
                  <a:lnTo>
                    <a:pt x="287190" y="750364"/>
                  </a:lnTo>
                  <a:lnTo>
                    <a:pt x="243298" y="736355"/>
                  </a:lnTo>
                  <a:lnTo>
                    <a:pt x="201893" y="717361"/>
                  </a:lnTo>
                  <a:lnTo>
                    <a:pt x="163329" y="693739"/>
                  </a:lnTo>
                  <a:lnTo>
                    <a:pt x="127965" y="665846"/>
                  </a:lnTo>
                  <a:lnTo>
                    <a:pt x="96158" y="634039"/>
                  </a:lnTo>
                  <a:lnTo>
                    <a:pt x="68264" y="598676"/>
                  </a:lnTo>
                  <a:lnTo>
                    <a:pt x="44641" y="560112"/>
                  </a:lnTo>
                  <a:lnTo>
                    <a:pt x="25646" y="518706"/>
                  </a:lnTo>
                  <a:lnTo>
                    <a:pt x="11636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  <a:path w="8611235" h="762000">
                  <a:moveTo>
                    <a:pt x="5334063" y="381000"/>
                  </a:moveTo>
                  <a:lnTo>
                    <a:pt x="5338051" y="331559"/>
                  </a:lnTo>
                  <a:lnTo>
                    <a:pt x="5349596" y="284658"/>
                  </a:lnTo>
                  <a:lnTo>
                    <a:pt x="5368072" y="240925"/>
                  </a:lnTo>
                  <a:lnTo>
                    <a:pt x="5392853" y="200988"/>
                  </a:lnTo>
                  <a:lnTo>
                    <a:pt x="5423312" y="165473"/>
                  </a:lnTo>
                  <a:lnTo>
                    <a:pt x="5458824" y="135008"/>
                  </a:lnTo>
                  <a:lnTo>
                    <a:pt x="5498761" y="110220"/>
                  </a:lnTo>
                  <a:lnTo>
                    <a:pt x="5542497" y="91738"/>
                  </a:lnTo>
                  <a:lnTo>
                    <a:pt x="5589407" y="80189"/>
                  </a:lnTo>
                  <a:lnTo>
                    <a:pt x="5638863" y="76200"/>
                  </a:lnTo>
                  <a:lnTo>
                    <a:pt x="5688288" y="80189"/>
                  </a:lnTo>
                  <a:lnTo>
                    <a:pt x="5735180" y="91738"/>
                  </a:lnTo>
                  <a:lnTo>
                    <a:pt x="5778909" y="110220"/>
                  </a:lnTo>
                  <a:lnTo>
                    <a:pt x="5818847" y="135008"/>
                  </a:lnTo>
                  <a:lnTo>
                    <a:pt x="5854366" y="165473"/>
                  </a:lnTo>
                  <a:lnTo>
                    <a:pt x="5884837" y="200988"/>
                  </a:lnTo>
                  <a:lnTo>
                    <a:pt x="5909630" y="240925"/>
                  </a:lnTo>
                  <a:lnTo>
                    <a:pt x="5928118" y="284658"/>
                  </a:lnTo>
                  <a:lnTo>
                    <a:pt x="5939672" y="331559"/>
                  </a:lnTo>
                  <a:lnTo>
                    <a:pt x="5943663" y="381000"/>
                  </a:lnTo>
                  <a:lnTo>
                    <a:pt x="5939672" y="430440"/>
                  </a:lnTo>
                  <a:lnTo>
                    <a:pt x="5928118" y="477341"/>
                  </a:lnTo>
                  <a:lnTo>
                    <a:pt x="5909630" y="521074"/>
                  </a:lnTo>
                  <a:lnTo>
                    <a:pt x="5884837" y="561011"/>
                  </a:lnTo>
                  <a:lnTo>
                    <a:pt x="5854366" y="596526"/>
                  </a:lnTo>
                  <a:lnTo>
                    <a:pt x="5818847" y="626991"/>
                  </a:lnTo>
                  <a:lnTo>
                    <a:pt x="5778909" y="651779"/>
                  </a:lnTo>
                  <a:lnTo>
                    <a:pt x="5735180" y="670261"/>
                  </a:lnTo>
                  <a:lnTo>
                    <a:pt x="5688288" y="681810"/>
                  </a:lnTo>
                  <a:lnTo>
                    <a:pt x="5638863" y="685800"/>
                  </a:lnTo>
                  <a:lnTo>
                    <a:pt x="5589407" y="681810"/>
                  </a:lnTo>
                  <a:lnTo>
                    <a:pt x="5542497" y="670261"/>
                  </a:lnTo>
                  <a:lnTo>
                    <a:pt x="5498761" y="651779"/>
                  </a:lnTo>
                  <a:lnTo>
                    <a:pt x="5458824" y="626991"/>
                  </a:lnTo>
                  <a:lnTo>
                    <a:pt x="5423312" y="596526"/>
                  </a:lnTo>
                  <a:lnTo>
                    <a:pt x="5392853" y="561011"/>
                  </a:lnTo>
                  <a:lnTo>
                    <a:pt x="5368072" y="521074"/>
                  </a:lnTo>
                  <a:lnTo>
                    <a:pt x="5349596" y="477341"/>
                  </a:lnTo>
                  <a:lnTo>
                    <a:pt x="5338051" y="430440"/>
                  </a:lnTo>
                  <a:lnTo>
                    <a:pt x="5334063" y="381000"/>
                  </a:lnTo>
                  <a:close/>
                </a:path>
                <a:path w="8611235" h="762000">
                  <a:moveTo>
                    <a:pt x="8001063" y="381000"/>
                  </a:moveTo>
                  <a:lnTo>
                    <a:pt x="8005051" y="331559"/>
                  </a:lnTo>
                  <a:lnTo>
                    <a:pt x="8016596" y="284658"/>
                  </a:lnTo>
                  <a:lnTo>
                    <a:pt x="8035072" y="240925"/>
                  </a:lnTo>
                  <a:lnTo>
                    <a:pt x="8059853" y="200988"/>
                  </a:lnTo>
                  <a:lnTo>
                    <a:pt x="8090312" y="165473"/>
                  </a:lnTo>
                  <a:lnTo>
                    <a:pt x="8125824" y="135008"/>
                  </a:lnTo>
                  <a:lnTo>
                    <a:pt x="8165761" y="110220"/>
                  </a:lnTo>
                  <a:lnTo>
                    <a:pt x="8209497" y="91738"/>
                  </a:lnTo>
                  <a:lnTo>
                    <a:pt x="8256407" y="80189"/>
                  </a:lnTo>
                  <a:lnTo>
                    <a:pt x="8305863" y="76200"/>
                  </a:lnTo>
                  <a:lnTo>
                    <a:pt x="8355288" y="80189"/>
                  </a:lnTo>
                  <a:lnTo>
                    <a:pt x="8402180" y="91738"/>
                  </a:lnTo>
                  <a:lnTo>
                    <a:pt x="8445909" y="110220"/>
                  </a:lnTo>
                  <a:lnTo>
                    <a:pt x="8485847" y="135008"/>
                  </a:lnTo>
                  <a:lnTo>
                    <a:pt x="8521366" y="165473"/>
                  </a:lnTo>
                  <a:lnTo>
                    <a:pt x="8551837" y="200988"/>
                  </a:lnTo>
                  <a:lnTo>
                    <a:pt x="8576630" y="240925"/>
                  </a:lnTo>
                  <a:lnTo>
                    <a:pt x="8595118" y="284658"/>
                  </a:lnTo>
                  <a:lnTo>
                    <a:pt x="8606672" y="331559"/>
                  </a:lnTo>
                  <a:lnTo>
                    <a:pt x="8610663" y="381000"/>
                  </a:lnTo>
                  <a:lnTo>
                    <a:pt x="8606672" y="430440"/>
                  </a:lnTo>
                  <a:lnTo>
                    <a:pt x="8595118" y="477341"/>
                  </a:lnTo>
                  <a:lnTo>
                    <a:pt x="8576630" y="521074"/>
                  </a:lnTo>
                  <a:lnTo>
                    <a:pt x="8551837" y="561011"/>
                  </a:lnTo>
                  <a:lnTo>
                    <a:pt x="8521366" y="596526"/>
                  </a:lnTo>
                  <a:lnTo>
                    <a:pt x="8485847" y="626991"/>
                  </a:lnTo>
                  <a:lnTo>
                    <a:pt x="8445909" y="651779"/>
                  </a:lnTo>
                  <a:lnTo>
                    <a:pt x="8402180" y="670261"/>
                  </a:lnTo>
                  <a:lnTo>
                    <a:pt x="8355288" y="681810"/>
                  </a:lnTo>
                  <a:lnTo>
                    <a:pt x="8305863" y="685800"/>
                  </a:lnTo>
                  <a:lnTo>
                    <a:pt x="8256407" y="681810"/>
                  </a:lnTo>
                  <a:lnTo>
                    <a:pt x="8209497" y="670261"/>
                  </a:lnTo>
                  <a:lnTo>
                    <a:pt x="8165761" y="651779"/>
                  </a:lnTo>
                  <a:lnTo>
                    <a:pt x="8125824" y="626991"/>
                  </a:lnTo>
                  <a:lnTo>
                    <a:pt x="8090312" y="596526"/>
                  </a:lnTo>
                  <a:lnTo>
                    <a:pt x="8059853" y="561011"/>
                  </a:lnTo>
                  <a:lnTo>
                    <a:pt x="8035072" y="521074"/>
                  </a:lnTo>
                  <a:lnTo>
                    <a:pt x="8016596" y="477341"/>
                  </a:lnTo>
                  <a:lnTo>
                    <a:pt x="8005051" y="430440"/>
                  </a:lnTo>
                  <a:lnTo>
                    <a:pt x="8001063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77301" y="5486400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0" y="381000"/>
                  </a:moveTo>
                  <a:lnTo>
                    <a:pt x="2968" y="333207"/>
                  </a:lnTo>
                  <a:lnTo>
                    <a:pt x="11634" y="287185"/>
                  </a:lnTo>
                  <a:lnTo>
                    <a:pt x="25643" y="243293"/>
                  </a:lnTo>
                  <a:lnTo>
                    <a:pt x="44636" y="201887"/>
                  </a:lnTo>
                  <a:lnTo>
                    <a:pt x="68257" y="163323"/>
                  </a:lnTo>
                  <a:lnTo>
                    <a:pt x="96149" y="127960"/>
                  </a:lnTo>
                  <a:lnTo>
                    <a:pt x="127955" y="96153"/>
                  </a:lnTo>
                  <a:lnTo>
                    <a:pt x="163318" y="68260"/>
                  </a:lnTo>
                  <a:lnTo>
                    <a:pt x="201881" y="44638"/>
                  </a:lnTo>
                  <a:lnTo>
                    <a:pt x="243288" y="25644"/>
                  </a:lnTo>
                  <a:lnTo>
                    <a:pt x="287181" y="11635"/>
                  </a:lnTo>
                  <a:lnTo>
                    <a:pt x="333204" y="2968"/>
                  </a:lnTo>
                  <a:lnTo>
                    <a:pt x="381000" y="0"/>
                  </a:lnTo>
                  <a:lnTo>
                    <a:pt x="428770" y="2968"/>
                  </a:lnTo>
                  <a:lnTo>
                    <a:pt x="474776" y="11635"/>
                  </a:lnTo>
                  <a:lnTo>
                    <a:pt x="518659" y="25644"/>
                  </a:lnTo>
                  <a:lnTo>
                    <a:pt x="560062" y="44638"/>
                  </a:lnTo>
                  <a:lnTo>
                    <a:pt x="598626" y="68260"/>
                  </a:lnTo>
                  <a:lnTo>
                    <a:pt x="633993" y="96153"/>
                  </a:lnTo>
                  <a:lnTo>
                    <a:pt x="665806" y="127960"/>
                  </a:lnTo>
                  <a:lnTo>
                    <a:pt x="693707" y="163323"/>
                  </a:lnTo>
                  <a:lnTo>
                    <a:pt x="717338" y="201887"/>
                  </a:lnTo>
                  <a:lnTo>
                    <a:pt x="736341" y="243293"/>
                  </a:lnTo>
                  <a:lnTo>
                    <a:pt x="750357" y="287185"/>
                  </a:lnTo>
                  <a:lnTo>
                    <a:pt x="759029" y="333207"/>
                  </a:lnTo>
                  <a:lnTo>
                    <a:pt x="762000" y="381000"/>
                  </a:lnTo>
                  <a:lnTo>
                    <a:pt x="759029" y="428792"/>
                  </a:lnTo>
                  <a:lnTo>
                    <a:pt x="750357" y="474814"/>
                  </a:lnTo>
                  <a:lnTo>
                    <a:pt x="736341" y="518706"/>
                  </a:lnTo>
                  <a:lnTo>
                    <a:pt x="717338" y="560112"/>
                  </a:lnTo>
                  <a:lnTo>
                    <a:pt x="693707" y="598676"/>
                  </a:lnTo>
                  <a:lnTo>
                    <a:pt x="665806" y="634039"/>
                  </a:lnTo>
                  <a:lnTo>
                    <a:pt x="633993" y="665846"/>
                  </a:lnTo>
                  <a:lnTo>
                    <a:pt x="598626" y="693739"/>
                  </a:lnTo>
                  <a:lnTo>
                    <a:pt x="560062" y="717361"/>
                  </a:lnTo>
                  <a:lnTo>
                    <a:pt x="518659" y="736355"/>
                  </a:lnTo>
                  <a:lnTo>
                    <a:pt x="474776" y="750364"/>
                  </a:lnTo>
                  <a:lnTo>
                    <a:pt x="428770" y="759031"/>
                  </a:lnTo>
                  <a:lnTo>
                    <a:pt x="381000" y="762000"/>
                  </a:lnTo>
                  <a:lnTo>
                    <a:pt x="333204" y="759031"/>
                  </a:lnTo>
                  <a:lnTo>
                    <a:pt x="287181" y="750364"/>
                  </a:lnTo>
                  <a:lnTo>
                    <a:pt x="243288" y="736355"/>
                  </a:lnTo>
                  <a:lnTo>
                    <a:pt x="201881" y="717361"/>
                  </a:lnTo>
                  <a:lnTo>
                    <a:pt x="163318" y="693739"/>
                  </a:lnTo>
                  <a:lnTo>
                    <a:pt x="127955" y="665846"/>
                  </a:lnTo>
                  <a:lnTo>
                    <a:pt x="96149" y="634039"/>
                  </a:lnTo>
                  <a:lnTo>
                    <a:pt x="68257" y="598676"/>
                  </a:lnTo>
                  <a:lnTo>
                    <a:pt x="44636" y="560112"/>
                  </a:lnTo>
                  <a:lnTo>
                    <a:pt x="25643" y="518706"/>
                  </a:lnTo>
                  <a:lnTo>
                    <a:pt x="11634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667056" y="3999805"/>
            <a:ext cx="37147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0" dirty="0">
                <a:latin typeface="Times New Roman"/>
                <a:cs typeface="Times New Roman"/>
              </a:rPr>
              <a:t>a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110360" y="4114801"/>
            <a:ext cx="1169670" cy="459740"/>
            <a:chOff x="3110360" y="4114801"/>
            <a:chExt cx="1169670" cy="45974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10360" y="4114801"/>
              <a:ext cx="506518" cy="45957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77804" y="4114801"/>
              <a:ext cx="802105" cy="459577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4022288" y="3999805"/>
            <a:ext cx="26162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98487" y="450850"/>
            <a:ext cx="7637780" cy="5419090"/>
            <a:chOff x="598487" y="450850"/>
            <a:chExt cx="7637780" cy="5419090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70062" y="5410201"/>
              <a:ext cx="852821" cy="45957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27638" y="5410201"/>
              <a:ext cx="295244" cy="45957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04837" y="1371600"/>
              <a:ext cx="4114800" cy="762000"/>
            </a:xfrm>
            <a:custGeom>
              <a:avLst/>
              <a:gdLst/>
              <a:ahLst/>
              <a:cxnLst/>
              <a:rect l="l" t="t" r="r" b="b"/>
              <a:pathLst>
                <a:path w="4114800" h="762000">
                  <a:moveTo>
                    <a:pt x="0" y="762000"/>
                  </a:moveTo>
                  <a:lnTo>
                    <a:pt x="4114800" y="762000"/>
                  </a:lnTo>
                  <a:lnTo>
                    <a:pt x="4114800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90701" y="1371600"/>
              <a:ext cx="2743200" cy="762000"/>
            </a:xfrm>
            <a:custGeom>
              <a:avLst/>
              <a:gdLst/>
              <a:ahLst/>
              <a:cxnLst/>
              <a:rect l="l" t="t" r="r" b="b"/>
              <a:pathLst>
                <a:path w="2743200" h="762000">
                  <a:moveTo>
                    <a:pt x="0" y="0"/>
                  </a:moveTo>
                  <a:lnTo>
                    <a:pt x="0" y="762000"/>
                  </a:lnTo>
                </a:path>
                <a:path w="2743200" h="762000">
                  <a:moveTo>
                    <a:pt x="685800" y="0"/>
                  </a:moveTo>
                  <a:lnTo>
                    <a:pt x="685800" y="762000"/>
                  </a:lnTo>
                </a:path>
                <a:path w="2743200" h="762000">
                  <a:moveTo>
                    <a:pt x="1371600" y="0"/>
                  </a:moveTo>
                  <a:lnTo>
                    <a:pt x="1371600" y="762000"/>
                  </a:lnTo>
                </a:path>
                <a:path w="2743200" h="762000">
                  <a:moveTo>
                    <a:pt x="2057400" y="0"/>
                  </a:moveTo>
                  <a:lnTo>
                    <a:pt x="2057400" y="762000"/>
                  </a:lnTo>
                </a:path>
                <a:path w="2743200" h="762000">
                  <a:moveTo>
                    <a:pt x="2743200" y="0"/>
                  </a:moveTo>
                  <a:lnTo>
                    <a:pt x="2743200" y="7620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315200" y="457200"/>
              <a:ext cx="914400" cy="2362200"/>
            </a:xfrm>
            <a:custGeom>
              <a:avLst/>
              <a:gdLst/>
              <a:ahLst/>
              <a:cxnLst/>
              <a:rect l="l" t="t" r="r" b="b"/>
              <a:pathLst>
                <a:path w="914400" h="2362200">
                  <a:moveTo>
                    <a:pt x="0" y="2362200"/>
                  </a:moveTo>
                  <a:lnTo>
                    <a:pt x="914400" y="2362200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23622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31368" y="435901"/>
            <a:ext cx="3984625" cy="1630045"/>
          </a:xfrm>
          <a:prstGeom prst="rect">
            <a:avLst/>
          </a:prstGeom>
        </p:spPr>
        <p:txBody>
          <a:bodyPr vert="horz" wrap="square" lIns="0" tIns="274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6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Input</a:t>
            </a:r>
            <a:endParaRPr sz="3200">
              <a:latin typeface="Comic Sans MS"/>
              <a:cs typeface="Comic Sans MS"/>
            </a:endParaRPr>
          </a:p>
          <a:p>
            <a:pPr marL="2372360">
              <a:lnSpc>
                <a:spcPct val="100000"/>
              </a:lnSpc>
              <a:spcBef>
                <a:spcPts val="2345"/>
              </a:spcBef>
              <a:tabLst>
                <a:tab pos="3057525" algn="l"/>
                <a:tab pos="3743325" algn="l"/>
              </a:tabLst>
            </a:pPr>
            <a:r>
              <a:rPr sz="3650" i="1" spc="-35" dirty="0">
                <a:latin typeface="Times New Roman"/>
                <a:cs typeface="Times New Roman"/>
              </a:rPr>
              <a:t>b	b	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222500" y="2133600"/>
            <a:ext cx="127000" cy="609600"/>
          </a:xfrm>
          <a:custGeom>
            <a:avLst/>
            <a:gdLst/>
            <a:ahLst/>
            <a:cxnLst/>
            <a:rect l="l" t="t" r="r" b="b"/>
            <a:pathLst>
              <a:path w="127000" h="609600">
                <a:moveTo>
                  <a:pt x="69850" y="114300"/>
                </a:moveTo>
                <a:lnTo>
                  <a:pt x="57150" y="114300"/>
                </a:lnTo>
                <a:lnTo>
                  <a:pt x="57150" y="609600"/>
                </a:lnTo>
                <a:lnTo>
                  <a:pt x="69850" y="609600"/>
                </a:lnTo>
                <a:lnTo>
                  <a:pt x="69850" y="114300"/>
                </a:lnTo>
                <a:close/>
              </a:path>
              <a:path w="127000" h="609600">
                <a:moveTo>
                  <a:pt x="63500" y="0"/>
                </a:moveTo>
                <a:lnTo>
                  <a:pt x="0" y="127000"/>
                </a:lnTo>
                <a:lnTo>
                  <a:pt x="57150" y="127000"/>
                </a:lnTo>
                <a:lnTo>
                  <a:pt x="57150" y="114300"/>
                </a:lnTo>
                <a:lnTo>
                  <a:pt x="120650" y="114300"/>
                </a:lnTo>
                <a:lnTo>
                  <a:pt x="63500" y="0"/>
                </a:lnTo>
                <a:close/>
              </a:path>
              <a:path w="127000" h="609600">
                <a:moveTo>
                  <a:pt x="120650" y="114300"/>
                </a:moveTo>
                <a:lnTo>
                  <a:pt x="69850" y="114300"/>
                </a:lnTo>
                <a:lnTo>
                  <a:pt x="69850" y="127000"/>
                </a:lnTo>
                <a:lnTo>
                  <a:pt x="127000" y="127000"/>
                </a:lnTo>
                <a:lnTo>
                  <a:pt x="120650" y="114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242809" y="2036070"/>
            <a:ext cx="1136015" cy="1461770"/>
          </a:xfrm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800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5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308151" y="984250"/>
            <a:ext cx="6926580" cy="4885690"/>
            <a:chOff x="1308151" y="984250"/>
            <a:chExt cx="6926580" cy="4885690"/>
          </a:xfrm>
        </p:grpSpPr>
        <p:sp>
          <p:nvSpPr>
            <p:cNvPr id="23" name="object 23"/>
            <p:cNvSpPr/>
            <p:nvPr/>
          </p:nvSpPr>
          <p:spPr>
            <a:xfrm>
              <a:off x="7315200" y="990600"/>
              <a:ext cx="919480" cy="1219200"/>
            </a:xfrm>
            <a:custGeom>
              <a:avLst/>
              <a:gdLst/>
              <a:ahLst/>
              <a:cxnLst/>
              <a:rect l="l" t="t" r="r" b="b"/>
              <a:pathLst>
                <a:path w="919479" h="1219200">
                  <a:moveTo>
                    <a:pt x="4825" y="1219200"/>
                  </a:moveTo>
                  <a:lnTo>
                    <a:pt x="919226" y="1219200"/>
                  </a:lnTo>
                </a:path>
                <a:path w="919479" h="1219200">
                  <a:moveTo>
                    <a:pt x="0" y="609600"/>
                  </a:moveTo>
                  <a:lnTo>
                    <a:pt x="914400" y="609600"/>
                  </a:lnTo>
                </a:path>
                <a:path w="919479" h="1219200">
                  <a:moveTo>
                    <a:pt x="0" y="0"/>
                  </a:moveTo>
                  <a:lnTo>
                    <a:pt x="9144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4088" y="4114801"/>
              <a:ext cx="852821" cy="45957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51664" y="4114801"/>
              <a:ext cx="295244" cy="45957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08151" y="5410201"/>
              <a:ext cx="506928" cy="45957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89892" y="5410201"/>
              <a:ext cx="506928" cy="45957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57500" y="5410201"/>
              <a:ext cx="839754" cy="45957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02637" y="5410201"/>
              <a:ext cx="294617" cy="45957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65920" y="5410201"/>
              <a:ext cx="482725" cy="45957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53611" y="5410201"/>
              <a:ext cx="774337" cy="459577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438400" y="3886200"/>
              <a:ext cx="2057400" cy="838200"/>
            </a:xfrm>
            <a:custGeom>
              <a:avLst/>
              <a:gdLst/>
              <a:ahLst/>
              <a:cxnLst/>
              <a:rect l="l" t="t" r="r" b="b"/>
              <a:pathLst>
                <a:path w="2057400" h="838200">
                  <a:moveTo>
                    <a:pt x="0" y="419100"/>
                  </a:moveTo>
                  <a:lnTo>
                    <a:pt x="8014" y="366517"/>
                  </a:lnTo>
                  <a:lnTo>
                    <a:pt x="31413" y="315887"/>
                  </a:lnTo>
                  <a:lnTo>
                    <a:pt x="69235" y="267601"/>
                  </a:lnTo>
                  <a:lnTo>
                    <a:pt x="120516" y="222053"/>
                  </a:lnTo>
                  <a:lnTo>
                    <a:pt x="184291" y="179633"/>
                  </a:lnTo>
                  <a:lnTo>
                    <a:pt x="220564" y="159719"/>
                  </a:lnTo>
                  <a:lnTo>
                    <a:pt x="259598" y="140735"/>
                  </a:lnTo>
                  <a:lnTo>
                    <a:pt x="301275" y="122729"/>
                  </a:lnTo>
                  <a:lnTo>
                    <a:pt x="345474" y="105751"/>
                  </a:lnTo>
                  <a:lnTo>
                    <a:pt x="392073" y="89849"/>
                  </a:lnTo>
                  <a:lnTo>
                    <a:pt x="440954" y="75072"/>
                  </a:lnTo>
                  <a:lnTo>
                    <a:pt x="491994" y="61470"/>
                  </a:lnTo>
                  <a:lnTo>
                    <a:pt x="545075" y="49092"/>
                  </a:lnTo>
                  <a:lnTo>
                    <a:pt x="600075" y="37986"/>
                  </a:lnTo>
                  <a:lnTo>
                    <a:pt x="656873" y="28203"/>
                  </a:lnTo>
                  <a:lnTo>
                    <a:pt x="715351" y="19789"/>
                  </a:lnTo>
                  <a:lnTo>
                    <a:pt x="775386" y="12796"/>
                  </a:lnTo>
                  <a:lnTo>
                    <a:pt x="836859" y="7271"/>
                  </a:lnTo>
                  <a:lnTo>
                    <a:pt x="899649" y="3264"/>
                  </a:lnTo>
                  <a:lnTo>
                    <a:pt x="963636" y="824"/>
                  </a:lnTo>
                  <a:lnTo>
                    <a:pt x="1028700" y="0"/>
                  </a:lnTo>
                  <a:lnTo>
                    <a:pt x="1093763" y="824"/>
                  </a:lnTo>
                  <a:lnTo>
                    <a:pt x="1157750" y="3264"/>
                  </a:lnTo>
                  <a:lnTo>
                    <a:pt x="1220540" y="7271"/>
                  </a:lnTo>
                  <a:lnTo>
                    <a:pt x="1282013" y="12796"/>
                  </a:lnTo>
                  <a:lnTo>
                    <a:pt x="1342048" y="19789"/>
                  </a:lnTo>
                  <a:lnTo>
                    <a:pt x="1400526" y="28203"/>
                  </a:lnTo>
                  <a:lnTo>
                    <a:pt x="1457324" y="37986"/>
                  </a:lnTo>
                  <a:lnTo>
                    <a:pt x="1512324" y="49092"/>
                  </a:lnTo>
                  <a:lnTo>
                    <a:pt x="1565405" y="61470"/>
                  </a:lnTo>
                  <a:lnTo>
                    <a:pt x="1616445" y="75072"/>
                  </a:lnTo>
                  <a:lnTo>
                    <a:pt x="1665326" y="89849"/>
                  </a:lnTo>
                  <a:lnTo>
                    <a:pt x="1711925" y="105751"/>
                  </a:lnTo>
                  <a:lnTo>
                    <a:pt x="1756124" y="122729"/>
                  </a:lnTo>
                  <a:lnTo>
                    <a:pt x="1797801" y="140735"/>
                  </a:lnTo>
                  <a:lnTo>
                    <a:pt x="1836835" y="159719"/>
                  </a:lnTo>
                  <a:lnTo>
                    <a:pt x="1873108" y="179633"/>
                  </a:lnTo>
                  <a:lnTo>
                    <a:pt x="1906497" y="200427"/>
                  </a:lnTo>
                  <a:lnTo>
                    <a:pt x="1964146" y="244460"/>
                  </a:lnTo>
                  <a:lnTo>
                    <a:pt x="2008817" y="291426"/>
                  </a:lnTo>
                  <a:lnTo>
                    <a:pt x="2039549" y="340933"/>
                  </a:lnTo>
                  <a:lnTo>
                    <a:pt x="2055376" y="392589"/>
                  </a:lnTo>
                  <a:lnTo>
                    <a:pt x="2057400" y="419100"/>
                  </a:lnTo>
                  <a:lnTo>
                    <a:pt x="2055376" y="445610"/>
                  </a:lnTo>
                  <a:lnTo>
                    <a:pt x="2049385" y="471682"/>
                  </a:lnTo>
                  <a:lnTo>
                    <a:pt x="2025986" y="522312"/>
                  </a:lnTo>
                  <a:lnTo>
                    <a:pt x="1988164" y="570598"/>
                  </a:lnTo>
                  <a:lnTo>
                    <a:pt x="1936883" y="616146"/>
                  </a:lnTo>
                  <a:lnTo>
                    <a:pt x="1873108" y="658566"/>
                  </a:lnTo>
                  <a:lnTo>
                    <a:pt x="1836835" y="678480"/>
                  </a:lnTo>
                  <a:lnTo>
                    <a:pt x="1797801" y="697464"/>
                  </a:lnTo>
                  <a:lnTo>
                    <a:pt x="1756124" y="715470"/>
                  </a:lnTo>
                  <a:lnTo>
                    <a:pt x="1711925" y="732448"/>
                  </a:lnTo>
                  <a:lnTo>
                    <a:pt x="1665326" y="748350"/>
                  </a:lnTo>
                  <a:lnTo>
                    <a:pt x="1616445" y="763127"/>
                  </a:lnTo>
                  <a:lnTo>
                    <a:pt x="1565405" y="776729"/>
                  </a:lnTo>
                  <a:lnTo>
                    <a:pt x="1512324" y="789107"/>
                  </a:lnTo>
                  <a:lnTo>
                    <a:pt x="1457324" y="800213"/>
                  </a:lnTo>
                  <a:lnTo>
                    <a:pt x="1400526" y="809996"/>
                  </a:lnTo>
                  <a:lnTo>
                    <a:pt x="1342048" y="818410"/>
                  </a:lnTo>
                  <a:lnTo>
                    <a:pt x="1282013" y="825403"/>
                  </a:lnTo>
                  <a:lnTo>
                    <a:pt x="1220540" y="830928"/>
                  </a:lnTo>
                  <a:lnTo>
                    <a:pt x="1157750" y="834935"/>
                  </a:lnTo>
                  <a:lnTo>
                    <a:pt x="1093763" y="837375"/>
                  </a:lnTo>
                  <a:lnTo>
                    <a:pt x="1028700" y="838200"/>
                  </a:lnTo>
                  <a:lnTo>
                    <a:pt x="963636" y="837375"/>
                  </a:lnTo>
                  <a:lnTo>
                    <a:pt x="899649" y="834935"/>
                  </a:lnTo>
                  <a:lnTo>
                    <a:pt x="836859" y="830928"/>
                  </a:lnTo>
                  <a:lnTo>
                    <a:pt x="775386" y="825403"/>
                  </a:lnTo>
                  <a:lnTo>
                    <a:pt x="715351" y="818410"/>
                  </a:lnTo>
                  <a:lnTo>
                    <a:pt x="656873" y="809996"/>
                  </a:lnTo>
                  <a:lnTo>
                    <a:pt x="600075" y="800213"/>
                  </a:lnTo>
                  <a:lnTo>
                    <a:pt x="545075" y="789107"/>
                  </a:lnTo>
                  <a:lnTo>
                    <a:pt x="491994" y="776729"/>
                  </a:lnTo>
                  <a:lnTo>
                    <a:pt x="440954" y="763127"/>
                  </a:lnTo>
                  <a:lnTo>
                    <a:pt x="392073" y="748350"/>
                  </a:lnTo>
                  <a:lnTo>
                    <a:pt x="345474" y="732448"/>
                  </a:lnTo>
                  <a:lnTo>
                    <a:pt x="301275" y="715470"/>
                  </a:lnTo>
                  <a:lnTo>
                    <a:pt x="259598" y="697464"/>
                  </a:lnTo>
                  <a:lnTo>
                    <a:pt x="220564" y="678480"/>
                  </a:lnTo>
                  <a:lnTo>
                    <a:pt x="184291" y="658566"/>
                  </a:lnTo>
                  <a:lnTo>
                    <a:pt x="150902" y="637772"/>
                  </a:lnTo>
                  <a:lnTo>
                    <a:pt x="93253" y="593739"/>
                  </a:lnTo>
                  <a:lnTo>
                    <a:pt x="48582" y="546773"/>
                  </a:lnTo>
                  <a:lnTo>
                    <a:pt x="17850" y="497266"/>
                  </a:lnTo>
                  <a:lnTo>
                    <a:pt x="2023" y="445610"/>
                  </a:lnTo>
                  <a:lnTo>
                    <a:pt x="0" y="4191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5334056" y="3999805"/>
            <a:ext cx="69215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10" dirty="0">
                <a:latin typeface="Times New Roman"/>
                <a:cs typeface="Times New Roman"/>
              </a:rPr>
              <a:t>b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561670" y="5345281"/>
            <a:ext cx="14351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114856" y="5345281"/>
            <a:ext cx="69215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10" dirty="0">
                <a:latin typeface="Times New Roman"/>
                <a:cs typeface="Times New Roman"/>
              </a:rPr>
              <a:t>b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820020" y="53452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874182" y="53452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519910" y="554203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14" dirty="0">
                <a:latin typeface="Times New Roman"/>
                <a:cs typeface="Times New Roman"/>
              </a:rPr>
              <a:t>q</a:t>
            </a:r>
            <a:r>
              <a:rPr sz="4500" spc="30" baseline="-16666" dirty="0">
                <a:latin typeface="Times New Roman"/>
                <a:cs typeface="Times New Roman"/>
              </a:rPr>
              <a:t>3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14318" y="55483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313176" y="55547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846609" y="5548405"/>
            <a:ext cx="4349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12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117975" y="11683"/>
            <a:ext cx="13239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9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4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828800"/>
            <a:ext cx="9145905" cy="5029200"/>
            <a:chOff x="0" y="1828800"/>
            <a:chExt cx="9145905" cy="5029200"/>
          </a:xfrm>
        </p:grpSpPr>
        <p:sp>
          <p:nvSpPr>
            <p:cNvPr id="3" name="object 3"/>
            <p:cNvSpPr/>
            <p:nvPr/>
          </p:nvSpPr>
          <p:spPr>
            <a:xfrm>
              <a:off x="3195701" y="55626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87" y="255359"/>
                  </a:lnTo>
                  <a:lnTo>
                    <a:pt x="15532" y="208458"/>
                  </a:lnTo>
                  <a:lnTo>
                    <a:pt x="34008" y="164725"/>
                  </a:lnTo>
                  <a:lnTo>
                    <a:pt x="58789" y="124788"/>
                  </a:lnTo>
                  <a:lnTo>
                    <a:pt x="89249" y="89273"/>
                  </a:lnTo>
                  <a:lnTo>
                    <a:pt x="124760" y="58808"/>
                  </a:lnTo>
                  <a:lnTo>
                    <a:pt x="164697" y="34020"/>
                  </a:lnTo>
                  <a:lnTo>
                    <a:pt x="208434" y="15538"/>
                  </a:lnTo>
                  <a:lnTo>
                    <a:pt x="255343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43" y="605610"/>
                  </a:lnTo>
                  <a:lnTo>
                    <a:pt x="208434" y="594061"/>
                  </a:lnTo>
                  <a:lnTo>
                    <a:pt x="164697" y="575579"/>
                  </a:lnTo>
                  <a:lnTo>
                    <a:pt x="124760" y="550791"/>
                  </a:lnTo>
                  <a:lnTo>
                    <a:pt x="89249" y="520326"/>
                  </a:lnTo>
                  <a:lnTo>
                    <a:pt x="58789" y="484811"/>
                  </a:lnTo>
                  <a:lnTo>
                    <a:pt x="34008" y="444874"/>
                  </a:lnTo>
                  <a:lnTo>
                    <a:pt x="15532" y="401141"/>
                  </a:lnTo>
                  <a:lnTo>
                    <a:pt x="3987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565649"/>
              <a:ext cx="8377555" cy="1365250"/>
            </a:xfrm>
            <a:custGeom>
              <a:avLst/>
              <a:gdLst/>
              <a:ahLst/>
              <a:cxnLst/>
              <a:rect l="l" t="t" r="r" b="b"/>
              <a:pathLst>
                <a:path w="8377555" h="1365250">
                  <a:moveTo>
                    <a:pt x="452437" y="1301750"/>
                  </a:moveTo>
                  <a:lnTo>
                    <a:pt x="439737" y="1295400"/>
                  </a:lnTo>
                  <a:lnTo>
                    <a:pt x="325437" y="1238250"/>
                  </a:lnTo>
                  <a:lnTo>
                    <a:pt x="325437" y="1295400"/>
                  </a:lnTo>
                  <a:lnTo>
                    <a:pt x="0" y="1295400"/>
                  </a:lnTo>
                  <a:lnTo>
                    <a:pt x="0" y="1308100"/>
                  </a:lnTo>
                  <a:lnTo>
                    <a:pt x="325437" y="1308100"/>
                  </a:lnTo>
                  <a:lnTo>
                    <a:pt x="325437" y="1365250"/>
                  </a:lnTo>
                  <a:lnTo>
                    <a:pt x="439737" y="1308100"/>
                  </a:lnTo>
                  <a:lnTo>
                    <a:pt x="452437" y="1301750"/>
                  </a:lnTo>
                  <a:close/>
                </a:path>
                <a:path w="8377555" h="1365250">
                  <a:moveTo>
                    <a:pt x="3195574" y="1301750"/>
                  </a:moveTo>
                  <a:lnTo>
                    <a:pt x="3182874" y="1295400"/>
                  </a:lnTo>
                  <a:lnTo>
                    <a:pt x="3068574" y="1238250"/>
                  </a:lnTo>
                  <a:lnTo>
                    <a:pt x="3068574" y="1295400"/>
                  </a:lnTo>
                  <a:lnTo>
                    <a:pt x="1214437" y="1295400"/>
                  </a:lnTo>
                  <a:lnTo>
                    <a:pt x="1214437" y="1308100"/>
                  </a:lnTo>
                  <a:lnTo>
                    <a:pt x="3068574" y="1308100"/>
                  </a:lnTo>
                  <a:lnTo>
                    <a:pt x="3068574" y="1365250"/>
                  </a:lnTo>
                  <a:lnTo>
                    <a:pt x="3182874" y="1308100"/>
                  </a:lnTo>
                  <a:lnTo>
                    <a:pt x="3195574" y="1301750"/>
                  </a:lnTo>
                  <a:close/>
                </a:path>
                <a:path w="8377555" h="1365250">
                  <a:moveTo>
                    <a:pt x="3919702" y="370205"/>
                  </a:moveTo>
                  <a:lnTo>
                    <a:pt x="3918331" y="331343"/>
                  </a:lnTo>
                  <a:lnTo>
                    <a:pt x="3908679" y="278765"/>
                  </a:lnTo>
                  <a:lnTo>
                    <a:pt x="3887978" y="230378"/>
                  </a:lnTo>
                  <a:lnTo>
                    <a:pt x="3857498" y="186182"/>
                  </a:lnTo>
                  <a:lnTo>
                    <a:pt x="3818763" y="146177"/>
                  </a:lnTo>
                  <a:lnTo>
                    <a:pt x="3773805" y="110617"/>
                  </a:lnTo>
                  <a:lnTo>
                    <a:pt x="3724021" y="79502"/>
                  </a:lnTo>
                  <a:lnTo>
                    <a:pt x="3689223" y="61468"/>
                  </a:lnTo>
                  <a:lnTo>
                    <a:pt x="3653536" y="45593"/>
                  </a:lnTo>
                  <a:lnTo>
                    <a:pt x="3617595" y="32004"/>
                  </a:lnTo>
                  <a:lnTo>
                    <a:pt x="3564001" y="15875"/>
                  </a:lnTo>
                  <a:lnTo>
                    <a:pt x="3550297" y="12700"/>
                  </a:lnTo>
                  <a:lnTo>
                    <a:pt x="3546475" y="11811"/>
                  </a:lnTo>
                  <a:lnTo>
                    <a:pt x="3495929" y="2921"/>
                  </a:lnTo>
                  <a:lnTo>
                    <a:pt x="3449574" y="0"/>
                  </a:lnTo>
                  <a:lnTo>
                    <a:pt x="3434588" y="254"/>
                  </a:lnTo>
                  <a:lnTo>
                    <a:pt x="3386201" y="5207"/>
                  </a:lnTo>
                  <a:lnTo>
                    <a:pt x="3333750" y="15875"/>
                  </a:lnTo>
                  <a:lnTo>
                    <a:pt x="3279013" y="32004"/>
                  </a:lnTo>
                  <a:lnTo>
                    <a:pt x="3242183" y="45720"/>
                  </a:lnTo>
                  <a:lnTo>
                    <a:pt x="3205734" y="61595"/>
                  </a:lnTo>
                  <a:lnTo>
                    <a:pt x="3170174" y="79629"/>
                  </a:lnTo>
                  <a:lnTo>
                    <a:pt x="3136138" y="99822"/>
                  </a:lnTo>
                  <a:lnTo>
                    <a:pt x="3104134" y="122174"/>
                  </a:lnTo>
                  <a:lnTo>
                    <a:pt x="3074670" y="146431"/>
                  </a:lnTo>
                  <a:lnTo>
                    <a:pt x="3036570" y="186690"/>
                  </a:lnTo>
                  <a:lnTo>
                    <a:pt x="3007360" y="231140"/>
                  </a:lnTo>
                  <a:lnTo>
                    <a:pt x="2989326" y="279654"/>
                  </a:lnTo>
                  <a:lnTo>
                    <a:pt x="2983636" y="331343"/>
                  </a:lnTo>
                  <a:lnTo>
                    <a:pt x="2983611" y="332867"/>
                  </a:lnTo>
                  <a:lnTo>
                    <a:pt x="2983865" y="350901"/>
                  </a:lnTo>
                  <a:lnTo>
                    <a:pt x="2987548" y="390017"/>
                  </a:lnTo>
                  <a:lnTo>
                    <a:pt x="2994914" y="431673"/>
                  </a:lnTo>
                  <a:lnTo>
                    <a:pt x="3005963" y="475234"/>
                  </a:lnTo>
                  <a:lnTo>
                    <a:pt x="3020060" y="520827"/>
                  </a:lnTo>
                  <a:lnTo>
                    <a:pt x="3037078" y="568325"/>
                  </a:lnTo>
                  <a:lnTo>
                    <a:pt x="3056890" y="617347"/>
                  </a:lnTo>
                  <a:lnTo>
                    <a:pt x="3090799" y="693674"/>
                  </a:lnTo>
                  <a:lnTo>
                    <a:pt x="3115945" y="745998"/>
                  </a:lnTo>
                  <a:lnTo>
                    <a:pt x="3142615" y="799465"/>
                  </a:lnTo>
                  <a:lnTo>
                    <a:pt x="3170809" y="853821"/>
                  </a:lnTo>
                  <a:lnTo>
                    <a:pt x="3200019" y="908812"/>
                  </a:lnTo>
                  <a:lnTo>
                    <a:pt x="3230118" y="964311"/>
                  </a:lnTo>
                  <a:lnTo>
                    <a:pt x="3291713" y="1076210"/>
                  </a:lnTo>
                  <a:lnTo>
                    <a:pt x="3302889" y="1070089"/>
                  </a:lnTo>
                  <a:lnTo>
                    <a:pt x="3241294" y="958215"/>
                  </a:lnTo>
                  <a:lnTo>
                    <a:pt x="3211195" y="902716"/>
                  </a:lnTo>
                  <a:lnTo>
                    <a:pt x="3181985" y="847852"/>
                  </a:lnTo>
                  <a:lnTo>
                    <a:pt x="3153918" y="793623"/>
                  </a:lnTo>
                  <a:lnTo>
                    <a:pt x="3127248" y="740410"/>
                  </a:lnTo>
                  <a:lnTo>
                    <a:pt x="3102356" y="688213"/>
                  </a:lnTo>
                  <a:lnTo>
                    <a:pt x="3079242" y="637286"/>
                  </a:lnTo>
                  <a:lnTo>
                    <a:pt x="3058414" y="587756"/>
                  </a:lnTo>
                  <a:lnTo>
                    <a:pt x="3040126" y="539877"/>
                  </a:lnTo>
                  <a:lnTo>
                    <a:pt x="3024759" y="493903"/>
                  </a:lnTo>
                  <a:lnTo>
                    <a:pt x="3012313" y="449961"/>
                  </a:lnTo>
                  <a:lnTo>
                    <a:pt x="3003296" y="408178"/>
                  </a:lnTo>
                  <a:lnTo>
                    <a:pt x="2997835" y="368681"/>
                  </a:lnTo>
                  <a:lnTo>
                    <a:pt x="2996196" y="332867"/>
                  </a:lnTo>
                  <a:lnTo>
                    <a:pt x="2996209" y="331343"/>
                  </a:lnTo>
                  <a:lnTo>
                    <a:pt x="3001899" y="282067"/>
                  </a:lnTo>
                  <a:lnTo>
                    <a:pt x="3018917" y="236474"/>
                  </a:lnTo>
                  <a:lnTo>
                    <a:pt x="3046730" y="194310"/>
                  </a:lnTo>
                  <a:lnTo>
                    <a:pt x="3083433" y="155575"/>
                  </a:lnTo>
                  <a:lnTo>
                    <a:pt x="3127375" y="121031"/>
                  </a:lnTo>
                  <a:lnTo>
                    <a:pt x="3176651" y="90551"/>
                  </a:lnTo>
                  <a:lnTo>
                    <a:pt x="3211449" y="72898"/>
                  </a:lnTo>
                  <a:lnTo>
                    <a:pt x="3247263" y="57277"/>
                  </a:lnTo>
                  <a:lnTo>
                    <a:pt x="3283318" y="43942"/>
                  </a:lnTo>
                  <a:lnTo>
                    <a:pt x="3337052" y="28194"/>
                  </a:lnTo>
                  <a:lnTo>
                    <a:pt x="3388360" y="17780"/>
                  </a:lnTo>
                  <a:lnTo>
                    <a:pt x="3435477" y="12954"/>
                  </a:lnTo>
                  <a:lnTo>
                    <a:pt x="3449828" y="12700"/>
                  </a:lnTo>
                  <a:lnTo>
                    <a:pt x="3464179" y="12954"/>
                  </a:lnTo>
                  <a:lnTo>
                    <a:pt x="3510661" y="17907"/>
                  </a:lnTo>
                  <a:lnTo>
                    <a:pt x="3561080" y="28194"/>
                  </a:lnTo>
                  <a:lnTo>
                    <a:pt x="3613658" y="44069"/>
                  </a:lnTo>
                  <a:lnTo>
                    <a:pt x="3684016" y="73152"/>
                  </a:lnTo>
                  <a:lnTo>
                    <a:pt x="3718179" y="90805"/>
                  </a:lnTo>
                  <a:lnTo>
                    <a:pt x="3750945" y="110617"/>
                  </a:lnTo>
                  <a:lnTo>
                    <a:pt x="3796538" y="143891"/>
                  </a:lnTo>
                  <a:lnTo>
                    <a:pt x="3836162" y="181229"/>
                  </a:lnTo>
                  <a:lnTo>
                    <a:pt x="3868293" y="222504"/>
                  </a:lnTo>
                  <a:lnTo>
                    <a:pt x="3891280" y="267208"/>
                  </a:lnTo>
                  <a:lnTo>
                    <a:pt x="3903726" y="315468"/>
                  </a:lnTo>
                  <a:lnTo>
                    <a:pt x="3907002" y="370205"/>
                  </a:lnTo>
                  <a:lnTo>
                    <a:pt x="3906532" y="388112"/>
                  </a:lnTo>
                  <a:lnTo>
                    <a:pt x="3902710" y="429514"/>
                  </a:lnTo>
                  <a:lnTo>
                    <a:pt x="3895852" y="472313"/>
                  </a:lnTo>
                  <a:lnTo>
                    <a:pt x="3886200" y="517398"/>
                  </a:lnTo>
                  <a:lnTo>
                    <a:pt x="3873754" y="564261"/>
                  </a:lnTo>
                  <a:lnTo>
                    <a:pt x="3850767" y="637794"/>
                  </a:lnTo>
                  <a:lnTo>
                    <a:pt x="3832987" y="688848"/>
                  </a:lnTo>
                  <a:lnTo>
                    <a:pt x="3813302" y="740918"/>
                  </a:lnTo>
                  <a:lnTo>
                    <a:pt x="3792220" y="794258"/>
                  </a:lnTo>
                  <a:lnTo>
                    <a:pt x="3769741" y="848360"/>
                  </a:lnTo>
                  <a:lnTo>
                    <a:pt x="3746373" y="903351"/>
                  </a:lnTo>
                  <a:lnTo>
                    <a:pt x="3723932" y="954443"/>
                  </a:lnTo>
                  <a:lnTo>
                    <a:pt x="3671697" y="931291"/>
                  </a:lnTo>
                  <a:lnTo>
                    <a:pt x="3678301" y="1073150"/>
                  </a:lnTo>
                  <a:lnTo>
                    <a:pt x="3787775" y="982726"/>
                  </a:lnTo>
                  <a:lnTo>
                    <a:pt x="3761689" y="971169"/>
                  </a:lnTo>
                  <a:lnTo>
                    <a:pt x="3735476" y="959561"/>
                  </a:lnTo>
                  <a:lnTo>
                    <a:pt x="3758057" y="908304"/>
                  </a:lnTo>
                  <a:lnTo>
                    <a:pt x="3781425" y="853313"/>
                  </a:lnTo>
                  <a:lnTo>
                    <a:pt x="3804031" y="798830"/>
                  </a:lnTo>
                  <a:lnTo>
                    <a:pt x="3825240" y="745490"/>
                  </a:lnTo>
                  <a:lnTo>
                    <a:pt x="3844925" y="693039"/>
                  </a:lnTo>
                  <a:lnTo>
                    <a:pt x="3862959" y="641731"/>
                  </a:lnTo>
                  <a:lnTo>
                    <a:pt x="3878834" y="591947"/>
                  </a:lnTo>
                  <a:lnTo>
                    <a:pt x="3892677" y="543687"/>
                  </a:lnTo>
                  <a:lnTo>
                    <a:pt x="3903853" y="497078"/>
                  </a:lnTo>
                  <a:lnTo>
                    <a:pt x="3912235" y="452501"/>
                  </a:lnTo>
                  <a:lnTo>
                    <a:pt x="3917696" y="409829"/>
                  </a:lnTo>
                  <a:lnTo>
                    <a:pt x="3919245" y="388112"/>
                  </a:lnTo>
                  <a:lnTo>
                    <a:pt x="3919702" y="370205"/>
                  </a:lnTo>
                  <a:close/>
                </a:path>
                <a:path w="8377555" h="1365250">
                  <a:moveTo>
                    <a:pt x="5786374" y="1301750"/>
                  </a:moveTo>
                  <a:lnTo>
                    <a:pt x="5773674" y="1295400"/>
                  </a:lnTo>
                  <a:lnTo>
                    <a:pt x="5659374" y="1238250"/>
                  </a:lnTo>
                  <a:lnTo>
                    <a:pt x="5659374" y="1295400"/>
                  </a:lnTo>
                  <a:lnTo>
                    <a:pt x="3805174" y="1295400"/>
                  </a:lnTo>
                  <a:lnTo>
                    <a:pt x="3805174" y="1308100"/>
                  </a:lnTo>
                  <a:lnTo>
                    <a:pt x="5659374" y="1308100"/>
                  </a:lnTo>
                  <a:lnTo>
                    <a:pt x="5659374" y="1365250"/>
                  </a:lnTo>
                  <a:lnTo>
                    <a:pt x="5773674" y="1308100"/>
                  </a:lnTo>
                  <a:lnTo>
                    <a:pt x="5786374" y="1301750"/>
                  </a:lnTo>
                  <a:close/>
                </a:path>
                <a:path w="8377555" h="1365250">
                  <a:moveTo>
                    <a:pt x="6510502" y="370205"/>
                  </a:moveTo>
                  <a:lnTo>
                    <a:pt x="6509131" y="331343"/>
                  </a:lnTo>
                  <a:lnTo>
                    <a:pt x="6499479" y="278765"/>
                  </a:lnTo>
                  <a:lnTo>
                    <a:pt x="6478778" y="230378"/>
                  </a:lnTo>
                  <a:lnTo>
                    <a:pt x="6448298" y="186182"/>
                  </a:lnTo>
                  <a:lnTo>
                    <a:pt x="6409563" y="146177"/>
                  </a:lnTo>
                  <a:lnTo>
                    <a:pt x="6364605" y="110617"/>
                  </a:lnTo>
                  <a:lnTo>
                    <a:pt x="6314821" y="79502"/>
                  </a:lnTo>
                  <a:lnTo>
                    <a:pt x="6280023" y="61468"/>
                  </a:lnTo>
                  <a:lnTo>
                    <a:pt x="6244336" y="45593"/>
                  </a:lnTo>
                  <a:lnTo>
                    <a:pt x="6208395" y="32004"/>
                  </a:lnTo>
                  <a:lnTo>
                    <a:pt x="6154801" y="15875"/>
                  </a:lnTo>
                  <a:lnTo>
                    <a:pt x="6141097" y="12700"/>
                  </a:lnTo>
                  <a:lnTo>
                    <a:pt x="6137275" y="11811"/>
                  </a:lnTo>
                  <a:lnTo>
                    <a:pt x="6086729" y="2921"/>
                  </a:lnTo>
                  <a:lnTo>
                    <a:pt x="6040374" y="0"/>
                  </a:lnTo>
                  <a:lnTo>
                    <a:pt x="6025388" y="254"/>
                  </a:lnTo>
                  <a:lnTo>
                    <a:pt x="5977001" y="5207"/>
                  </a:lnTo>
                  <a:lnTo>
                    <a:pt x="5924550" y="15875"/>
                  </a:lnTo>
                  <a:lnTo>
                    <a:pt x="5869813" y="32004"/>
                  </a:lnTo>
                  <a:lnTo>
                    <a:pt x="5832983" y="45720"/>
                  </a:lnTo>
                  <a:lnTo>
                    <a:pt x="5796534" y="61595"/>
                  </a:lnTo>
                  <a:lnTo>
                    <a:pt x="5760974" y="79629"/>
                  </a:lnTo>
                  <a:lnTo>
                    <a:pt x="5726938" y="99822"/>
                  </a:lnTo>
                  <a:lnTo>
                    <a:pt x="5694934" y="122174"/>
                  </a:lnTo>
                  <a:lnTo>
                    <a:pt x="5665470" y="146431"/>
                  </a:lnTo>
                  <a:lnTo>
                    <a:pt x="5627370" y="186690"/>
                  </a:lnTo>
                  <a:lnTo>
                    <a:pt x="5598160" y="231140"/>
                  </a:lnTo>
                  <a:lnTo>
                    <a:pt x="5580126" y="279654"/>
                  </a:lnTo>
                  <a:lnTo>
                    <a:pt x="5574322" y="331343"/>
                  </a:lnTo>
                  <a:lnTo>
                    <a:pt x="5574296" y="332867"/>
                  </a:lnTo>
                  <a:lnTo>
                    <a:pt x="5574665" y="350901"/>
                  </a:lnTo>
                  <a:lnTo>
                    <a:pt x="5578348" y="390017"/>
                  </a:lnTo>
                  <a:lnTo>
                    <a:pt x="5585714" y="431673"/>
                  </a:lnTo>
                  <a:lnTo>
                    <a:pt x="5596763" y="475234"/>
                  </a:lnTo>
                  <a:lnTo>
                    <a:pt x="5610860" y="520827"/>
                  </a:lnTo>
                  <a:lnTo>
                    <a:pt x="5627878" y="568325"/>
                  </a:lnTo>
                  <a:lnTo>
                    <a:pt x="5647690" y="617347"/>
                  </a:lnTo>
                  <a:lnTo>
                    <a:pt x="5681599" y="693674"/>
                  </a:lnTo>
                  <a:lnTo>
                    <a:pt x="5706745" y="745998"/>
                  </a:lnTo>
                  <a:lnTo>
                    <a:pt x="5733415" y="799465"/>
                  </a:lnTo>
                  <a:lnTo>
                    <a:pt x="5761609" y="853821"/>
                  </a:lnTo>
                  <a:lnTo>
                    <a:pt x="5790819" y="908812"/>
                  </a:lnTo>
                  <a:lnTo>
                    <a:pt x="5820918" y="964311"/>
                  </a:lnTo>
                  <a:lnTo>
                    <a:pt x="5882513" y="1076210"/>
                  </a:lnTo>
                  <a:lnTo>
                    <a:pt x="5893689" y="1070089"/>
                  </a:lnTo>
                  <a:lnTo>
                    <a:pt x="5832094" y="958215"/>
                  </a:lnTo>
                  <a:lnTo>
                    <a:pt x="5801995" y="902716"/>
                  </a:lnTo>
                  <a:lnTo>
                    <a:pt x="5772785" y="847852"/>
                  </a:lnTo>
                  <a:lnTo>
                    <a:pt x="5744718" y="793623"/>
                  </a:lnTo>
                  <a:lnTo>
                    <a:pt x="5718048" y="740410"/>
                  </a:lnTo>
                  <a:lnTo>
                    <a:pt x="5693156" y="688213"/>
                  </a:lnTo>
                  <a:lnTo>
                    <a:pt x="5670042" y="637286"/>
                  </a:lnTo>
                  <a:lnTo>
                    <a:pt x="5649214" y="587756"/>
                  </a:lnTo>
                  <a:lnTo>
                    <a:pt x="5630926" y="539877"/>
                  </a:lnTo>
                  <a:lnTo>
                    <a:pt x="5615559" y="493903"/>
                  </a:lnTo>
                  <a:lnTo>
                    <a:pt x="5603113" y="449961"/>
                  </a:lnTo>
                  <a:lnTo>
                    <a:pt x="5594096" y="408178"/>
                  </a:lnTo>
                  <a:lnTo>
                    <a:pt x="5588635" y="368681"/>
                  </a:lnTo>
                  <a:lnTo>
                    <a:pt x="5586996" y="332867"/>
                  </a:lnTo>
                  <a:lnTo>
                    <a:pt x="5587009" y="331343"/>
                  </a:lnTo>
                  <a:lnTo>
                    <a:pt x="5592699" y="282067"/>
                  </a:lnTo>
                  <a:lnTo>
                    <a:pt x="5609717" y="236474"/>
                  </a:lnTo>
                  <a:lnTo>
                    <a:pt x="5637530" y="194310"/>
                  </a:lnTo>
                  <a:lnTo>
                    <a:pt x="5674233" y="155575"/>
                  </a:lnTo>
                  <a:lnTo>
                    <a:pt x="5718175" y="121031"/>
                  </a:lnTo>
                  <a:lnTo>
                    <a:pt x="5767451" y="90551"/>
                  </a:lnTo>
                  <a:lnTo>
                    <a:pt x="5802249" y="72898"/>
                  </a:lnTo>
                  <a:lnTo>
                    <a:pt x="5838063" y="57277"/>
                  </a:lnTo>
                  <a:lnTo>
                    <a:pt x="5874131" y="43942"/>
                  </a:lnTo>
                  <a:lnTo>
                    <a:pt x="5927852" y="28194"/>
                  </a:lnTo>
                  <a:lnTo>
                    <a:pt x="5979160" y="17780"/>
                  </a:lnTo>
                  <a:lnTo>
                    <a:pt x="6026277" y="12954"/>
                  </a:lnTo>
                  <a:lnTo>
                    <a:pt x="6040628" y="12700"/>
                  </a:lnTo>
                  <a:lnTo>
                    <a:pt x="6054979" y="12954"/>
                  </a:lnTo>
                  <a:lnTo>
                    <a:pt x="6101334" y="17907"/>
                  </a:lnTo>
                  <a:lnTo>
                    <a:pt x="6151880" y="28194"/>
                  </a:lnTo>
                  <a:lnTo>
                    <a:pt x="6204458" y="44069"/>
                  </a:lnTo>
                  <a:lnTo>
                    <a:pt x="6274816" y="73152"/>
                  </a:lnTo>
                  <a:lnTo>
                    <a:pt x="6308979" y="90805"/>
                  </a:lnTo>
                  <a:lnTo>
                    <a:pt x="6341745" y="110617"/>
                  </a:lnTo>
                  <a:lnTo>
                    <a:pt x="6387338" y="143891"/>
                  </a:lnTo>
                  <a:lnTo>
                    <a:pt x="6426962" y="181229"/>
                  </a:lnTo>
                  <a:lnTo>
                    <a:pt x="6459093" y="222504"/>
                  </a:lnTo>
                  <a:lnTo>
                    <a:pt x="6482080" y="267335"/>
                  </a:lnTo>
                  <a:lnTo>
                    <a:pt x="6494526" y="315468"/>
                  </a:lnTo>
                  <a:lnTo>
                    <a:pt x="6497802" y="370205"/>
                  </a:lnTo>
                  <a:lnTo>
                    <a:pt x="6497333" y="388112"/>
                  </a:lnTo>
                  <a:lnTo>
                    <a:pt x="6493510" y="429514"/>
                  </a:lnTo>
                  <a:lnTo>
                    <a:pt x="6486652" y="472313"/>
                  </a:lnTo>
                  <a:lnTo>
                    <a:pt x="6477000" y="517398"/>
                  </a:lnTo>
                  <a:lnTo>
                    <a:pt x="6464554" y="564261"/>
                  </a:lnTo>
                  <a:lnTo>
                    <a:pt x="6441567" y="637794"/>
                  </a:lnTo>
                  <a:lnTo>
                    <a:pt x="6423787" y="688848"/>
                  </a:lnTo>
                  <a:lnTo>
                    <a:pt x="6404102" y="740918"/>
                  </a:lnTo>
                  <a:lnTo>
                    <a:pt x="6383020" y="794258"/>
                  </a:lnTo>
                  <a:lnTo>
                    <a:pt x="6360541" y="848360"/>
                  </a:lnTo>
                  <a:lnTo>
                    <a:pt x="6337173" y="903351"/>
                  </a:lnTo>
                  <a:lnTo>
                    <a:pt x="6314732" y="954443"/>
                  </a:lnTo>
                  <a:lnTo>
                    <a:pt x="6262497" y="931291"/>
                  </a:lnTo>
                  <a:lnTo>
                    <a:pt x="6269101" y="1073150"/>
                  </a:lnTo>
                  <a:lnTo>
                    <a:pt x="6378575" y="982726"/>
                  </a:lnTo>
                  <a:lnTo>
                    <a:pt x="6352489" y="971169"/>
                  </a:lnTo>
                  <a:lnTo>
                    <a:pt x="6326276" y="959561"/>
                  </a:lnTo>
                  <a:lnTo>
                    <a:pt x="6348857" y="908304"/>
                  </a:lnTo>
                  <a:lnTo>
                    <a:pt x="6372225" y="853313"/>
                  </a:lnTo>
                  <a:lnTo>
                    <a:pt x="6394831" y="798830"/>
                  </a:lnTo>
                  <a:lnTo>
                    <a:pt x="6416040" y="745490"/>
                  </a:lnTo>
                  <a:lnTo>
                    <a:pt x="6435725" y="693039"/>
                  </a:lnTo>
                  <a:lnTo>
                    <a:pt x="6453759" y="641731"/>
                  </a:lnTo>
                  <a:lnTo>
                    <a:pt x="6469634" y="591947"/>
                  </a:lnTo>
                  <a:lnTo>
                    <a:pt x="6483477" y="543687"/>
                  </a:lnTo>
                  <a:lnTo>
                    <a:pt x="6494653" y="497078"/>
                  </a:lnTo>
                  <a:lnTo>
                    <a:pt x="6503022" y="452501"/>
                  </a:lnTo>
                  <a:lnTo>
                    <a:pt x="6508496" y="409829"/>
                  </a:lnTo>
                  <a:lnTo>
                    <a:pt x="6510045" y="388112"/>
                  </a:lnTo>
                  <a:lnTo>
                    <a:pt x="6510502" y="370205"/>
                  </a:lnTo>
                  <a:close/>
                </a:path>
                <a:path w="8377555" h="1365250">
                  <a:moveTo>
                    <a:pt x="8377174" y="1301750"/>
                  </a:moveTo>
                  <a:lnTo>
                    <a:pt x="8364474" y="1295400"/>
                  </a:lnTo>
                  <a:lnTo>
                    <a:pt x="8250174" y="1238250"/>
                  </a:lnTo>
                  <a:lnTo>
                    <a:pt x="8250174" y="1295400"/>
                  </a:lnTo>
                  <a:lnTo>
                    <a:pt x="6395974" y="1295400"/>
                  </a:lnTo>
                  <a:lnTo>
                    <a:pt x="6395974" y="1308100"/>
                  </a:lnTo>
                  <a:lnTo>
                    <a:pt x="8250174" y="1308100"/>
                  </a:lnTo>
                  <a:lnTo>
                    <a:pt x="8250174" y="1365250"/>
                  </a:lnTo>
                  <a:lnTo>
                    <a:pt x="8364474" y="1308100"/>
                  </a:lnTo>
                  <a:lnTo>
                    <a:pt x="8377174" y="130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2437" y="5486400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76200" y="381000"/>
                  </a:moveTo>
                  <a:lnTo>
                    <a:pt x="80189" y="331559"/>
                  </a:lnTo>
                  <a:lnTo>
                    <a:pt x="91738" y="284658"/>
                  </a:lnTo>
                  <a:lnTo>
                    <a:pt x="110220" y="240925"/>
                  </a:lnTo>
                  <a:lnTo>
                    <a:pt x="135008" y="200988"/>
                  </a:lnTo>
                  <a:lnTo>
                    <a:pt x="165473" y="165473"/>
                  </a:lnTo>
                  <a:lnTo>
                    <a:pt x="200988" y="135008"/>
                  </a:lnTo>
                  <a:lnTo>
                    <a:pt x="240925" y="110220"/>
                  </a:lnTo>
                  <a:lnTo>
                    <a:pt x="284658" y="91738"/>
                  </a:lnTo>
                  <a:lnTo>
                    <a:pt x="331559" y="80189"/>
                  </a:lnTo>
                  <a:lnTo>
                    <a:pt x="381000" y="76200"/>
                  </a:lnTo>
                  <a:lnTo>
                    <a:pt x="430440" y="80189"/>
                  </a:lnTo>
                  <a:lnTo>
                    <a:pt x="477341" y="91738"/>
                  </a:lnTo>
                  <a:lnTo>
                    <a:pt x="521074" y="110220"/>
                  </a:lnTo>
                  <a:lnTo>
                    <a:pt x="561011" y="135008"/>
                  </a:lnTo>
                  <a:lnTo>
                    <a:pt x="596526" y="165473"/>
                  </a:lnTo>
                  <a:lnTo>
                    <a:pt x="626991" y="200988"/>
                  </a:lnTo>
                  <a:lnTo>
                    <a:pt x="651779" y="240925"/>
                  </a:lnTo>
                  <a:lnTo>
                    <a:pt x="670261" y="284658"/>
                  </a:lnTo>
                  <a:lnTo>
                    <a:pt x="681810" y="331559"/>
                  </a:lnTo>
                  <a:lnTo>
                    <a:pt x="685800" y="381000"/>
                  </a:lnTo>
                  <a:lnTo>
                    <a:pt x="681810" y="430440"/>
                  </a:lnTo>
                  <a:lnTo>
                    <a:pt x="670261" y="477341"/>
                  </a:lnTo>
                  <a:lnTo>
                    <a:pt x="651779" y="521074"/>
                  </a:lnTo>
                  <a:lnTo>
                    <a:pt x="626991" y="561011"/>
                  </a:lnTo>
                  <a:lnTo>
                    <a:pt x="596526" y="596526"/>
                  </a:lnTo>
                  <a:lnTo>
                    <a:pt x="561011" y="626991"/>
                  </a:lnTo>
                  <a:lnTo>
                    <a:pt x="521074" y="651779"/>
                  </a:lnTo>
                  <a:lnTo>
                    <a:pt x="477341" y="670261"/>
                  </a:lnTo>
                  <a:lnTo>
                    <a:pt x="430440" y="681810"/>
                  </a:lnTo>
                  <a:lnTo>
                    <a:pt x="381000" y="685800"/>
                  </a:lnTo>
                  <a:lnTo>
                    <a:pt x="331559" y="681810"/>
                  </a:lnTo>
                  <a:lnTo>
                    <a:pt x="284658" y="670261"/>
                  </a:lnTo>
                  <a:lnTo>
                    <a:pt x="240925" y="651779"/>
                  </a:lnTo>
                  <a:lnTo>
                    <a:pt x="200988" y="626991"/>
                  </a:lnTo>
                  <a:lnTo>
                    <a:pt x="165473" y="596526"/>
                  </a:lnTo>
                  <a:lnTo>
                    <a:pt x="135008" y="561011"/>
                  </a:lnTo>
                  <a:lnTo>
                    <a:pt x="110220" y="521074"/>
                  </a:lnTo>
                  <a:lnTo>
                    <a:pt x="91738" y="477341"/>
                  </a:lnTo>
                  <a:lnTo>
                    <a:pt x="80189" y="430440"/>
                  </a:lnTo>
                  <a:lnTo>
                    <a:pt x="76200" y="381000"/>
                  </a:lnTo>
                  <a:close/>
                </a:path>
                <a:path w="762000" h="762000">
                  <a:moveTo>
                    <a:pt x="0" y="381000"/>
                  </a:moveTo>
                  <a:lnTo>
                    <a:pt x="2968" y="333207"/>
                  </a:lnTo>
                  <a:lnTo>
                    <a:pt x="11636" y="287185"/>
                  </a:lnTo>
                  <a:lnTo>
                    <a:pt x="25646" y="243293"/>
                  </a:lnTo>
                  <a:lnTo>
                    <a:pt x="44641" y="201887"/>
                  </a:lnTo>
                  <a:lnTo>
                    <a:pt x="68264" y="163323"/>
                  </a:lnTo>
                  <a:lnTo>
                    <a:pt x="96158" y="127960"/>
                  </a:lnTo>
                  <a:lnTo>
                    <a:pt x="127965" y="96153"/>
                  </a:lnTo>
                  <a:lnTo>
                    <a:pt x="163329" y="68260"/>
                  </a:lnTo>
                  <a:lnTo>
                    <a:pt x="201893" y="44638"/>
                  </a:lnTo>
                  <a:lnTo>
                    <a:pt x="243298" y="25644"/>
                  </a:lnTo>
                  <a:lnTo>
                    <a:pt x="287190" y="11635"/>
                  </a:lnTo>
                  <a:lnTo>
                    <a:pt x="333209" y="2968"/>
                  </a:lnTo>
                  <a:lnTo>
                    <a:pt x="381000" y="0"/>
                  </a:lnTo>
                  <a:lnTo>
                    <a:pt x="428792" y="2968"/>
                  </a:lnTo>
                  <a:lnTo>
                    <a:pt x="474814" y="11635"/>
                  </a:lnTo>
                  <a:lnTo>
                    <a:pt x="518706" y="25644"/>
                  </a:lnTo>
                  <a:lnTo>
                    <a:pt x="560112" y="44638"/>
                  </a:lnTo>
                  <a:lnTo>
                    <a:pt x="598676" y="68260"/>
                  </a:lnTo>
                  <a:lnTo>
                    <a:pt x="634039" y="96153"/>
                  </a:lnTo>
                  <a:lnTo>
                    <a:pt x="665846" y="127960"/>
                  </a:lnTo>
                  <a:lnTo>
                    <a:pt x="693739" y="163323"/>
                  </a:lnTo>
                  <a:lnTo>
                    <a:pt x="717361" y="201887"/>
                  </a:lnTo>
                  <a:lnTo>
                    <a:pt x="736355" y="243293"/>
                  </a:lnTo>
                  <a:lnTo>
                    <a:pt x="750364" y="287185"/>
                  </a:lnTo>
                  <a:lnTo>
                    <a:pt x="759031" y="333207"/>
                  </a:lnTo>
                  <a:lnTo>
                    <a:pt x="762000" y="381000"/>
                  </a:lnTo>
                  <a:lnTo>
                    <a:pt x="759031" y="428792"/>
                  </a:lnTo>
                  <a:lnTo>
                    <a:pt x="750364" y="474814"/>
                  </a:lnTo>
                  <a:lnTo>
                    <a:pt x="736355" y="518706"/>
                  </a:lnTo>
                  <a:lnTo>
                    <a:pt x="717361" y="560112"/>
                  </a:lnTo>
                  <a:lnTo>
                    <a:pt x="693739" y="598676"/>
                  </a:lnTo>
                  <a:lnTo>
                    <a:pt x="665846" y="634039"/>
                  </a:lnTo>
                  <a:lnTo>
                    <a:pt x="634039" y="665846"/>
                  </a:lnTo>
                  <a:lnTo>
                    <a:pt x="598676" y="693739"/>
                  </a:lnTo>
                  <a:lnTo>
                    <a:pt x="560112" y="717361"/>
                  </a:lnTo>
                  <a:lnTo>
                    <a:pt x="518706" y="736355"/>
                  </a:lnTo>
                  <a:lnTo>
                    <a:pt x="474814" y="750364"/>
                  </a:lnTo>
                  <a:lnTo>
                    <a:pt x="428792" y="759031"/>
                  </a:lnTo>
                  <a:lnTo>
                    <a:pt x="381000" y="762000"/>
                  </a:lnTo>
                  <a:lnTo>
                    <a:pt x="333209" y="759031"/>
                  </a:lnTo>
                  <a:lnTo>
                    <a:pt x="287190" y="750364"/>
                  </a:lnTo>
                  <a:lnTo>
                    <a:pt x="243298" y="736355"/>
                  </a:lnTo>
                  <a:lnTo>
                    <a:pt x="201893" y="717361"/>
                  </a:lnTo>
                  <a:lnTo>
                    <a:pt x="163329" y="693739"/>
                  </a:lnTo>
                  <a:lnTo>
                    <a:pt x="127965" y="665846"/>
                  </a:lnTo>
                  <a:lnTo>
                    <a:pt x="96158" y="634039"/>
                  </a:lnTo>
                  <a:lnTo>
                    <a:pt x="68264" y="598676"/>
                  </a:lnTo>
                  <a:lnTo>
                    <a:pt x="44641" y="560112"/>
                  </a:lnTo>
                  <a:lnTo>
                    <a:pt x="25646" y="518706"/>
                  </a:lnTo>
                  <a:lnTo>
                    <a:pt x="11636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86501" y="55626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43" y="3989"/>
                  </a:lnTo>
                  <a:lnTo>
                    <a:pt x="208434" y="15538"/>
                  </a:lnTo>
                  <a:lnTo>
                    <a:pt x="164697" y="34020"/>
                  </a:lnTo>
                  <a:lnTo>
                    <a:pt x="124760" y="58808"/>
                  </a:lnTo>
                  <a:lnTo>
                    <a:pt x="89249" y="89273"/>
                  </a:lnTo>
                  <a:lnTo>
                    <a:pt x="58789" y="124788"/>
                  </a:lnTo>
                  <a:lnTo>
                    <a:pt x="34008" y="164725"/>
                  </a:lnTo>
                  <a:lnTo>
                    <a:pt x="15532" y="208458"/>
                  </a:lnTo>
                  <a:lnTo>
                    <a:pt x="3987" y="255359"/>
                  </a:lnTo>
                  <a:lnTo>
                    <a:pt x="0" y="304800"/>
                  </a:lnTo>
                  <a:lnTo>
                    <a:pt x="3987" y="354240"/>
                  </a:lnTo>
                  <a:lnTo>
                    <a:pt x="15532" y="401141"/>
                  </a:lnTo>
                  <a:lnTo>
                    <a:pt x="34008" y="444874"/>
                  </a:lnTo>
                  <a:lnTo>
                    <a:pt x="58789" y="484811"/>
                  </a:lnTo>
                  <a:lnTo>
                    <a:pt x="89249" y="520326"/>
                  </a:lnTo>
                  <a:lnTo>
                    <a:pt x="124760" y="550791"/>
                  </a:lnTo>
                  <a:lnTo>
                    <a:pt x="164697" y="575579"/>
                  </a:lnTo>
                  <a:lnTo>
                    <a:pt x="208434" y="594061"/>
                  </a:lnTo>
                  <a:lnTo>
                    <a:pt x="255343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86501" y="55626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87" y="255359"/>
                  </a:lnTo>
                  <a:lnTo>
                    <a:pt x="15532" y="208458"/>
                  </a:lnTo>
                  <a:lnTo>
                    <a:pt x="34008" y="164725"/>
                  </a:lnTo>
                  <a:lnTo>
                    <a:pt x="58789" y="124788"/>
                  </a:lnTo>
                  <a:lnTo>
                    <a:pt x="89249" y="89273"/>
                  </a:lnTo>
                  <a:lnTo>
                    <a:pt x="124760" y="58808"/>
                  </a:lnTo>
                  <a:lnTo>
                    <a:pt x="164697" y="34020"/>
                  </a:lnTo>
                  <a:lnTo>
                    <a:pt x="208434" y="15538"/>
                  </a:lnTo>
                  <a:lnTo>
                    <a:pt x="255343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43" y="605610"/>
                  </a:lnTo>
                  <a:lnTo>
                    <a:pt x="208434" y="594061"/>
                  </a:lnTo>
                  <a:lnTo>
                    <a:pt x="164697" y="575579"/>
                  </a:lnTo>
                  <a:lnTo>
                    <a:pt x="124760" y="550791"/>
                  </a:lnTo>
                  <a:lnTo>
                    <a:pt x="89249" y="520326"/>
                  </a:lnTo>
                  <a:lnTo>
                    <a:pt x="58789" y="484811"/>
                  </a:lnTo>
                  <a:lnTo>
                    <a:pt x="34008" y="444874"/>
                  </a:lnTo>
                  <a:lnTo>
                    <a:pt x="15532" y="401141"/>
                  </a:lnTo>
                  <a:lnTo>
                    <a:pt x="3987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453501" y="55626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87" y="255359"/>
                  </a:lnTo>
                  <a:lnTo>
                    <a:pt x="15532" y="208458"/>
                  </a:lnTo>
                  <a:lnTo>
                    <a:pt x="34008" y="164725"/>
                  </a:lnTo>
                  <a:lnTo>
                    <a:pt x="58789" y="124788"/>
                  </a:lnTo>
                  <a:lnTo>
                    <a:pt x="89249" y="89273"/>
                  </a:lnTo>
                  <a:lnTo>
                    <a:pt x="124760" y="58808"/>
                  </a:lnTo>
                  <a:lnTo>
                    <a:pt x="164697" y="34020"/>
                  </a:lnTo>
                  <a:lnTo>
                    <a:pt x="208434" y="15538"/>
                  </a:lnTo>
                  <a:lnTo>
                    <a:pt x="255343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43" y="605610"/>
                  </a:lnTo>
                  <a:lnTo>
                    <a:pt x="208434" y="594061"/>
                  </a:lnTo>
                  <a:lnTo>
                    <a:pt x="164697" y="575579"/>
                  </a:lnTo>
                  <a:lnTo>
                    <a:pt x="124760" y="550791"/>
                  </a:lnTo>
                  <a:lnTo>
                    <a:pt x="89249" y="520326"/>
                  </a:lnTo>
                  <a:lnTo>
                    <a:pt x="58789" y="484811"/>
                  </a:lnTo>
                  <a:lnTo>
                    <a:pt x="34008" y="444874"/>
                  </a:lnTo>
                  <a:lnTo>
                    <a:pt x="15532" y="401141"/>
                  </a:lnTo>
                  <a:lnTo>
                    <a:pt x="3987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377301" y="5486400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0" y="381000"/>
                  </a:moveTo>
                  <a:lnTo>
                    <a:pt x="2968" y="333207"/>
                  </a:lnTo>
                  <a:lnTo>
                    <a:pt x="11634" y="287185"/>
                  </a:lnTo>
                  <a:lnTo>
                    <a:pt x="25643" y="243293"/>
                  </a:lnTo>
                  <a:lnTo>
                    <a:pt x="44636" y="201887"/>
                  </a:lnTo>
                  <a:lnTo>
                    <a:pt x="68257" y="163323"/>
                  </a:lnTo>
                  <a:lnTo>
                    <a:pt x="96149" y="127960"/>
                  </a:lnTo>
                  <a:lnTo>
                    <a:pt x="127955" y="96153"/>
                  </a:lnTo>
                  <a:lnTo>
                    <a:pt x="163318" y="68260"/>
                  </a:lnTo>
                  <a:lnTo>
                    <a:pt x="201881" y="44638"/>
                  </a:lnTo>
                  <a:lnTo>
                    <a:pt x="243288" y="25644"/>
                  </a:lnTo>
                  <a:lnTo>
                    <a:pt x="287181" y="11635"/>
                  </a:lnTo>
                  <a:lnTo>
                    <a:pt x="333204" y="2968"/>
                  </a:lnTo>
                  <a:lnTo>
                    <a:pt x="381000" y="0"/>
                  </a:lnTo>
                  <a:lnTo>
                    <a:pt x="428770" y="2968"/>
                  </a:lnTo>
                  <a:lnTo>
                    <a:pt x="474776" y="11635"/>
                  </a:lnTo>
                  <a:lnTo>
                    <a:pt x="518659" y="25644"/>
                  </a:lnTo>
                  <a:lnTo>
                    <a:pt x="560062" y="44638"/>
                  </a:lnTo>
                  <a:lnTo>
                    <a:pt x="598626" y="68260"/>
                  </a:lnTo>
                  <a:lnTo>
                    <a:pt x="633993" y="96153"/>
                  </a:lnTo>
                  <a:lnTo>
                    <a:pt x="665806" y="127960"/>
                  </a:lnTo>
                  <a:lnTo>
                    <a:pt x="693707" y="163323"/>
                  </a:lnTo>
                  <a:lnTo>
                    <a:pt x="717338" y="201887"/>
                  </a:lnTo>
                  <a:lnTo>
                    <a:pt x="736341" y="243293"/>
                  </a:lnTo>
                  <a:lnTo>
                    <a:pt x="750357" y="287185"/>
                  </a:lnTo>
                  <a:lnTo>
                    <a:pt x="759029" y="333207"/>
                  </a:lnTo>
                  <a:lnTo>
                    <a:pt x="762000" y="381000"/>
                  </a:lnTo>
                  <a:lnTo>
                    <a:pt x="759029" y="428792"/>
                  </a:lnTo>
                  <a:lnTo>
                    <a:pt x="750357" y="474814"/>
                  </a:lnTo>
                  <a:lnTo>
                    <a:pt x="736341" y="518706"/>
                  </a:lnTo>
                  <a:lnTo>
                    <a:pt x="717338" y="560112"/>
                  </a:lnTo>
                  <a:lnTo>
                    <a:pt x="693707" y="598676"/>
                  </a:lnTo>
                  <a:lnTo>
                    <a:pt x="665806" y="634039"/>
                  </a:lnTo>
                  <a:lnTo>
                    <a:pt x="633993" y="665846"/>
                  </a:lnTo>
                  <a:lnTo>
                    <a:pt x="598626" y="693739"/>
                  </a:lnTo>
                  <a:lnTo>
                    <a:pt x="560062" y="717361"/>
                  </a:lnTo>
                  <a:lnTo>
                    <a:pt x="518659" y="736355"/>
                  </a:lnTo>
                  <a:lnTo>
                    <a:pt x="474776" y="750364"/>
                  </a:lnTo>
                  <a:lnTo>
                    <a:pt x="428770" y="759031"/>
                  </a:lnTo>
                  <a:lnTo>
                    <a:pt x="381000" y="762000"/>
                  </a:lnTo>
                  <a:lnTo>
                    <a:pt x="333204" y="759031"/>
                  </a:lnTo>
                  <a:lnTo>
                    <a:pt x="287181" y="750364"/>
                  </a:lnTo>
                  <a:lnTo>
                    <a:pt x="243288" y="736355"/>
                  </a:lnTo>
                  <a:lnTo>
                    <a:pt x="201881" y="717361"/>
                  </a:lnTo>
                  <a:lnTo>
                    <a:pt x="163318" y="693739"/>
                  </a:lnTo>
                  <a:lnTo>
                    <a:pt x="127955" y="665846"/>
                  </a:lnTo>
                  <a:lnTo>
                    <a:pt x="96149" y="634039"/>
                  </a:lnTo>
                  <a:lnTo>
                    <a:pt x="68257" y="598676"/>
                  </a:lnTo>
                  <a:lnTo>
                    <a:pt x="44636" y="560112"/>
                  </a:lnTo>
                  <a:lnTo>
                    <a:pt x="25643" y="518706"/>
                  </a:lnTo>
                  <a:lnTo>
                    <a:pt x="11634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667056" y="3999805"/>
            <a:ext cx="37147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0" dirty="0">
                <a:latin typeface="Times New Roman"/>
                <a:cs typeface="Times New Roman"/>
              </a:rPr>
              <a:t>a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110360" y="4114801"/>
            <a:ext cx="1169670" cy="459740"/>
            <a:chOff x="3110360" y="4114801"/>
            <a:chExt cx="1169670" cy="45974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10360" y="4114801"/>
              <a:ext cx="506518" cy="45957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77804" y="4114801"/>
              <a:ext cx="802105" cy="459577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4022288" y="3999805"/>
            <a:ext cx="26162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98487" y="1365250"/>
            <a:ext cx="4900930" cy="4504690"/>
            <a:chOff x="598487" y="1365250"/>
            <a:chExt cx="4900930" cy="4504690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6288" y="5410201"/>
              <a:ext cx="852821" cy="45957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03864" y="5410201"/>
              <a:ext cx="295244" cy="45957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04837" y="1371600"/>
              <a:ext cx="4114800" cy="762000"/>
            </a:xfrm>
            <a:custGeom>
              <a:avLst/>
              <a:gdLst/>
              <a:ahLst/>
              <a:cxnLst/>
              <a:rect l="l" t="t" r="r" b="b"/>
              <a:pathLst>
                <a:path w="4114800" h="762000">
                  <a:moveTo>
                    <a:pt x="0" y="762000"/>
                  </a:moveTo>
                  <a:lnTo>
                    <a:pt x="4114800" y="762000"/>
                  </a:lnTo>
                  <a:lnTo>
                    <a:pt x="4114800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90701" y="1371600"/>
              <a:ext cx="2743200" cy="762000"/>
            </a:xfrm>
            <a:custGeom>
              <a:avLst/>
              <a:gdLst/>
              <a:ahLst/>
              <a:cxnLst/>
              <a:rect l="l" t="t" r="r" b="b"/>
              <a:pathLst>
                <a:path w="2743200" h="762000">
                  <a:moveTo>
                    <a:pt x="0" y="0"/>
                  </a:moveTo>
                  <a:lnTo>
                    <a:pt x="0" y="762000"/>
                  </a:lnTo>
                </a:path>
                <a:path w="2743200" h="762000">
                  <a:moveTo>
                    <a:pt x="685800" y="0"/>
                  </a:moveTo>
                  <a:lnTo>
                    <a:pt x="685800" y="762000"/>
                  </a:lnTo>
                </a:path>
                <a:path w="2743200" h="762000">
                  <a:moveTo>
                    <a:pt x="1371600" y="0"/>
                  </a:moveTo>
                  <a:lnTo>
                    <a:pt x="1371600" y="762000"/>
                  </a:lnTo>
                </a:path>
                <a:path w="2743200" h="762000">
                  <a:moveTo>
                    <a:pt x="2057400" y="0"/>
                  </a:moveTo>
                  <a:lnTo>
                    <a:pt x="2057400" y="762000"/>
                  </a:lnTo>
                </a:path>
                <a:path w="2743200" h="762000">
                  <a:moveTo>
                    <a:pt x="2743200" y="0"/>
                  </a:moveTo>
                  <a:lnTo>
                    <a:pt x="2743200" y="7620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31368" y="435901"/>
            <a:ext cx="3984625" cy="1630045"/>
          </a:xfrm>
          <a:prstGeom prst="rect">
            <a:avLst/>
          </a:prstGeom>
        </p:spPr>
        <p:txBody>
          <a:bodyPr vert="horz" wrap="square" lIns="0" tIns="274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6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Input</a:t>
            </a:r>
            <a:endParaRPr sz="3200">
              <a:latin typeface="Comic Sans MS"/>
              <a:cs typeface="Comic Sans MS"/>
            </a:endParaRPr>
          </a:p>
          <a:p>
            <a:pPr marL="2372360">
              <a:lnSpc>
                <a:spcPct val="100000"/>
              </a:lnSpc>
              <a:spcBef>
                <a:spcPts val="2345"/>
              </a:spcBef>
              <a:tabLst>
                <a:tab pos="3057525" algn="l"/>
                <a:tab pos="3743325" algn="l"/>
              </a:tabLst>
            </a:pPr>
            <a:r>
              <a:rPr sz="3650" i="1" spc="-35" dirty="0">
                <a:latin typeface="Times New Roman"/>
                <a:cs typeface="Times New Roman"/>
              </a:rPr>
              <a:t>b	b	b</a:t>
            </a:r>
            <a:endParaRPr sz="365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908300" y="374650"/>
            <a:ext cx="5175250" cy="2374900"/>
            <a:chOff x="2908300" y="374650"/>
            <a:chExt cx="5175250" cy="2374900"/>
          </a:xfrm>
        </p:grpSpPr>
        <p:sp>
          <p:nvSpPr>
            <p:cNvPr id="22" name="object 22"/>
            <p:cNvSpPr/>
            <p:nvPr/>
          </p:nvSpPr>
          <p:spPr>
            <a:xfrm>
              <a:off x="2908300" y="2133600"/>
              <a:ext cx="127000" cy="609600"/>
            </a:xfrm>
            <a:custGeom>
              <a:avLst/>
              <a:gdLst/>
              <a:ahLst/>
              <a:cxnLst/>
              <a:rect l="l" t="t" r="r" b="b"/>
              <a:pathLst>
                <a:path w="127000" h="609600">
                  <a:moveTo>
                    <a:pt x="69850" y="114300"/>
                  </a:moveTo>
                  <a:lnTo>
                    <a:pt x="57150" y="114300"/>
                  </a:lnTo>
                  <a:lnTo>
                    <a:pt x="57150" y="609600"/>
                  </a:lnTo>
                  <a:lnTo>
                    <a:pt x="69850" y="609600"/>
                  </a:lnTo>
                  <a:lnTo>
                    <a:pt x="69850" y="114300"/>
                  </a:lnTo>
                  <a:close/>
                </a:path>
                <a:path w="127000" h="609600">
                  <a:moveTo>
                    <a:pt x="63500" y="0"/>
                  </a:moveTo>
                  <a:lnTo>
                    <a:pt x="0" y="127000"/>
                  </a:lnTo>
                  <a:lnTo>
                    <a:pt x="57150" y="127000"/>
                  </a:lnTo>
                  <a:lnTo>
                    <a:pt x="57150" y="114300"/>
                  </a:lnTo>
                  <a:lnTo>
                    <a:pt x="120650" y="114300"/>
                  </a:lnTo>
                  <a:lnTo>
                    <a:pt x="63500" y="0"/>
                  </a:lnTo>
                  <a:close/>
                </a:path>
                <a:path w="127000" h="609600">
                  <a:moveTo>
                    <a:pt x="120650" y="114300"/>
                  </a:moveTo>
                  <a:lnTo>
                    <a:pt x="69850" y="114300"/>
                  </a:lnTo>
                  <a:lnTo>
                    <a:pt x="69850" y="127000"/>
                  </a:lnTo>
                  <a:lnTo>
                    <a:pt x="127000" y="127000"/>
                  </a:lnTo>
                  <a:lnTo>
                    <a:pt x="120650" y="114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162800" y="381000"/>
              <a:ext cx="914400" cy="2362200"/>
            </a:xfrm>
            <a:custGeom>
              <a:avLst/>
              <a:gdLst/>
              <a:ahLst/>
              <a:cxnLst/>
              <a:rect l="l" t="t" r="r" b="b"/>
              <a:pathLst>
                <a:path w="914400" h="2362200">
                  <a:moveTo>
                    <a:pt x="0" y="2362200"/>
                  </a:moveTo>
                  <a:lnTo>
                    <a:pt x="914400" y="2362200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23622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090029" y="1874848"/>
            <a:ext cx="1137920" cy="1623060"/>
          </a:xfrm>
          <a:prstGeom prst="rect">
            <a:avLst/>
          </a:prstGeom>
        </p:spPr>
        <p:txBody>
          <a:bodyPr vert="horz" wrap="square" lIns="0" tIns="3130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465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11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308151" y="374650"/>
            <a:ext cx="6819900" cy="5651500"/>
            <a:chOff x="1308151" y="374650"/>
            <a:chExt cx="6819900" cy="5651500"/>
          </a:xfrm>
        </p:grpSpPr>
        <p:sp>
          <p:nvSpPr>
            <p:cNvPr id="26" name="object 26"/>
            <p:cNvSpPr/>
            <p:nvPr/>
          </p:nvSpPr>
          <p:spPr>
            <a:xfrm>
              <a:off x="7162800" y="381000"/>
              <a:ext cx="919480" cy="1752600"/>
            </a:xfrm>
            <a:custGeom>
              <a:avLst/>
              <a:gdLst/>
              <a:ahLst/>
              <a:cxnLst/>
              <a:rect l="l" t="t" r="r" b="b"/>
              <a:pathLst>
                <a:path w="919479" h="1752600">
                  <a:moveTo>
                    <a:pt x="4825" y="1752600"/>
                  </a:moveTo>
                  <a:lnTo>
                    <a:pt x="919226" y="1752600"/>
                  </a:lnTo>
                </a:path>
                <a:path w="919479" h="1752600">
                  <a:moveTo>
                    <a:pt x="0" y="1143000"/>
                  </a:moveTo>
                  <a:lnTo>
                    <a:pt x="914400" y="1143000"/>
                  </a:lnTo>
                </a:path>
                <a:path w="919479" h="1752600">
                  <a:moveTo>
                    <a:pt x="0" y="533400"/>
                  </a:moveTo>
                  <a:lnTo>
                    <a:pt x="914400" y="533400"/>
                  </a:lnTo>
                </a:path>
                <a:path w="919479" h="1752600">
                  <a:moveTo>
                    <a:pt x="0" y="0"/>
                  </a:moveTo>
                  <a:lnTo>
                    <a:pt x="914400" y="533400"/>
                  </a:lnTo>
                </a:path>
                <a:path w="919479" h="1752600">
                  <a:moveTo>
                    <a:pt x="0" y="533400"/>
                  </a:moveTo>
                  <a:lnTo>
                    <a:pt x="9144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4088" y="4114801"/>
              <a:ext cx="852821" cy="45957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51664" y="4114801"/>
              <a:ext cx="295244" cy="45957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08151" y="5410201"/>
              <a:ext cx="506928" cy="45957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89892" y="5410201"/>
              <a:ext cx="506928" cy="45957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57500" y="5410201"/>
              <a:ext cx="839754" cy="45957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02637" y="5410201"/>
              <a:ext cx="294617" cy="45957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65920" y="5410201"/>
              <a:ext cx="482725" cy="45957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53611" y="5410201"/>
              <a:ext cx="774337" cy="459577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3657600" y="5181600"/>
              <a:ext cx="2057400" cy="838200"/>
            </a:xfrm>
            <a:custGeom>
              <a:avLst/>
              <a:gdLst/>
              <a:ahLst/>
              <a:cxnLst/>
              <a:rect l="l" t="t" r="r" b="b"/>
              <a:pathLst>
                <a:path w="2057400" h="838200">
                  <a:moveTo>
                    <a:pt x="0" y="419100"/>
                  </a:moveTo>
                  <a:lnTo>
                    <a:pt x="8014" y="366517"/>
                  </a:lnTo>
                  <a:lnTo>
                    <a:pt x="31413" y="315887"/>
                  </a:lnTo>
                  <a:lnTo>
                    <a:pt x="69235" y="267601"/>
                  </a:lnTo>
                  <a:lnTo>
                    <a:pt x="120516" y="222053"/>
                  </a:lnTo>
                  <a:lnTo>
                    <a:pt x="184291" y="179633"/>
                  </a:lnTo>
                  <a:lnTo>
                    <a:pt x="220564" y="159719"/>
                  </a:lnTo>
                  <a:lnTo>
                    <a:pt x="259598" y="140735"/>
                  </a:lnTo>
                  <a:lnTo>
                    <a:pt x="301275" y="122729"/>
                  </a:lnTo>
                  <a:lnTo>
                    <a:pt x="345474" y="105751"/>
                  </a:lnTo>
                  <a:lnTo>
                    <a:pt x="392073" y="89849"/>
                  </a:lnTo>
                  <a:lnTo>
                    <a:pt x="440954" y="75072"/>
                  </a:lnTo>
                  <a:lnTo>
                    <a:pt x="491994" y="61470"/>
                  </a:lnTo>
                  <a:lnTo>
                    <a:pt x="545075" y="49092"/>
                  </a:lnTo>
                  <a:lnTo>
                    <a:pt x="600075" y="37986"/>
                  </a:lnTo>
                  <a:lnTo>
                    <a:pt x="656873" y="28203"/>
                  </a:lnTo>
                  <a:lnTo>
                    <a:pt x="715351" y="19789"/>
                  </a:lnTo>
                  <a:lnTo>
                    <a:pt x="775386" y="12796"/>
                  </a:lnTo>
                  <a:lnTo>
                    <a:pt x="836859" y="7271"/>
                  </a:lnTo>
                  <a:lnTo>
                    <a:pt x="899649" y="3264"/>
                  </a:lnTo>
                  <a:lnTo>
                    <a:pt x="963636" y="824"/>
                  </a:lnTo>
                  <a:lnTo>
                    <a:pt x="1028700" y="0"/>
                  </a:lnTo>
                  <a:lnTo>
                    <a:pt x="1093763" y="824"/>
                  </a:lnTo>
                  <a:lnTo>
                    <a:pt x="1157750" y="3264"/>
                  </a:lnTo>
                  <a:lnTo>
                    <a:pt x="1220540" y="7271"/>
                  </a:lnTo>
                  <a:lnTo>
                    <a:pt x="1282013" y="12796"/>
                  </a:lnTo>
                  <a:lnTo>
                    <a:pt x="1342048" y="19789"/>
                  </a:lnTo>
                  <a:lnTo>
                    <a:pt x="1400526" y="28203"/>
                  </a:lnTo>
                  <a:lnTo>
                    <a:pt x="1457324" y="37986"/>
                  </a:lnTo>
                  <a:lnTo>
                    <a:pt x="1512324" y="49092"/>
                  </a:lnTo>
                  <a:lnTo>
                    <a:pt x="1565405" y="61470"/>
                  </a:lnTo>
                  <a:lnTo>
                    <a:pt x="1616445" y="75072"/>
                  </a:lnTo>
                  <a:lnTo>
                    <a:pt x="1665326" y="89849"/>
                  </a:lnTo>
                  <a:lnTo>
                    <a:pt x="1711925" y="105751"/>
                  </a:lnTo>
                  <a:lnTo>
                    <a:pt x="1756124" y="122729"/>
                  </a:lnTo>
                  <a:lnTo>
                    <a:pt x="1797801" y="140735"/>
                  </a:lnTo>
                  <a:lnTo>
                    <a:pt x="1836835" y="159719"/>
                  </a:lnTo>
                  <a:lnTo>
                    <a:pt x="1873108" y="179633"/>
                  </a:lnTo>
                  <a:lnTo>
                    <a:pt x="1906497" y="200427"/>
                  </a:lnTo>
                  <a:lnTo>
                    <a:pt x="1964146" y="244460"/>
                  </a:lnTo>
                  <a:lnTo>
                    <a:pt x="2008817" y="291426"/>
                  </a:lnTo>
                  <a:lnTo>
                    <a:pt x="2039549" y="340933"/>
                  </a:lnTo>
                  <a:lnTo>
                    <a:pt x="2055376" y="392589"/>
                  </a:lnTo>
                  <a:lnTo>
                    <a:pt x="2057400" y="419100"/>
                  </a:lnTo>
                  <a:lnTo>
                    <a:pt x="2055376" y="445605"/>
                  </a:lnTo>
                  <a:lnTo>
                    <a:pt x="2049385" y="471672"/>
                  </a:lnTo>
                  <a:lnTo>
                    <a:pt x="2025986" y="522295"/>
                  </a:lnTo>
                  <a:lnTo>
                    <a:pt x="1988164" y="570577"/>
                  </a:lnTo>
                  <a:lnTo>
                    <a:pt x="1936883" y="616124"/>
                  </a:lnTo>
                  <a:lnTo>
                    <a:pt x="1873108" y="658544"/>
                  </a:lnTo>
                  <a:lnTo>
                    <a:pt x="1836835" y="678458"/>
                  </a:lnTo>
                  <a:lnTo>
                    <a:pt x="1797801" y="697444"/>
                  </a:lnTo>
                  <a:lnTo>
                    <a:pt x="1756124" y="715451"/>
                  </a:lnTo>
                  <a:lnTo>
                    <a:pt x="1711925" y="732431"/>
                  </a:lnTo>
                  <a:lnTo>
                    <a:pt x="1665326" y="748335"/>
                  </a:lnTo>
                  <a:lnTo>
                    <a:pt x="1616445" y="763113"/>
                  </a:lnTo>
                  <a:lnTo>
                    <a:pt x="1565405" y="776717"/>
                  </a:lnTo>
                  <a:lnTo>
                    <a:pt x="1512324" y="789097"/>
                  </a:lnTo>
                  <a:lnTo>
                    <a:pt x="1457324" y="800204"/>
                  </a:lnTo>
                  <a:lnTo>
                    <a:pt x="1400526" y="809990"/>
                  </a:lnTo>
                  <a:lnTo>
                    <a:pt x="1342048" y="818405"/>
                  </a:lnTo>
                  <a:lnTo>
                    <a:pt x="1282013" y="825400"/>
                  </a:lnTo>
                  <a:lnTo>
                    <a:pt x="1220540" y="830926"/>
                  </a:lnTo>
                  <a:lnTo>
                    <a:pt x="1157750" y="834934"/>
                  </a:lnTo>
                  <a:lnTo>
                    <a:pt x="1093763" y="837375"/>
                  </a:lnTo>
                  <a:lnTo>
                    <a:pt x="1028700" y="838200"/>
                  </a:lnTo>
                  <a:lnTo>
                    <a:pt x="963636" y="837375"/>
                  </a:lnTo>
                  <a:lnTo>
                    <a:pt x="899649" y="834934"/>
                  </a:lnTo>
                  <a:lnTo>
                    <a:pt x="836859" y="830926"/>
                  </a:lnTo>
                  <a:lnTo>
                    <a:pt x="775386" y="825400"/>
                  </a:lnTo>
                  <a:lnTo>
                    <a:pt x="715351" y="818405"/>
                  </a:lnTo>
                  <a:lnTo>
                    <a:pt x="656873" y="809990"/>
                  </a:lnTo>
                  <a:lnTo>
                    <a:pt x="600075" y="800204"/>
                  </a:lnTo>
                  <a:lnTo>
                    <a:pt x="545075" y="789097"/>
                  </a:lnTo>
                  <a:lnTo>
                    <a:pt x="491994" y="776717"/>
                  </a:lnTo>
                  <a:lnTo>
                    <a:pt x="440954" y="763113"/>
                  </a:lnTo>
                  <a:lnTo>
                    <a:pt x="392073" y="748335"/>
                  </a:lnTo>
                  <a:lnTo>
                    <a:pt x="345474" y="732431"/>
                  </a:lnTo>
                  <a:lnTo>
                    <a:pt x="301275" y="715451"/>
                  </a:lnTo>
                  <a:lnTo>
                    <a:pt x="259598" y="697444"/>
                  </a:lnTo>
                  <a:lnTo>
                    <a:pt x="220564" y="678458"/>
                  </a:lnTo>
                  <a:lnTo>
                    <a:pt x="184291" y="658544"/>
                  </a:lnTo>
                  <a:lnTo>
                    <a:pt x="150902" y="637749"/>
                  </a:lnTo>
                  <a:lnTo>
                    <a:pt x="93253" y="593717"/>
                  </a:lnTo>
                  <a:lnTo>
                    <a:pt x="48582" y="546753"/>
                  </a:lnTo>
                  <a:lnTo>
                    <a:pt x="17850" y="497252"/>
                  </a:lnTo>
                  <a:lnTo>
                    <a:pt x="2023" y="445605"/>
                  </a:lnTo>
                  <a:lnTo>
                    <a:pt x="0" y="4191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5334056" y="3999805"/>
            <a:ext cx="69215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10" dirty="0">
                <a:latin typeface="Times New Roman"/>
                <a:cs typeface="Times New Roman"/>
              </a:rPr>
              <a:t>b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561670" y="5345281"/>
            <a:ext cx="14351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886256" y="5345281"/>
            <a:ext cx="69215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10" dirty="0">
                <a:latin typeface="Times New Roman"/>
                <a:cs typeface="Times New Roman"/>
              </a:rPr>
              <a:t>b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820020" y="53452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874182" y="53452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515211" y="554203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14" dirty="0">
                <a:latin typeface="Times New Roman"/>
                <a:cs typeface="Times New Roman"/>
              </a:rPr>
              <a:t>q</a:t>
            </a:r>
            <a:r>
              <a:rPr sz="4500" spc="30" baseline="-16666" dirty="0">
                <a:latin typeface="Times New Roman"/>
                <a:cs typeface="Times New Roman"/>
              </a:rPr>
              <a:t>3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09556" y="55483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308350" y="55547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841910" y="5548405"/>
            <a:ext cx="4349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12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117975" y="11683"/>
            <a:ext cx="13239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9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5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153400" cy="51054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Vision of the Department</a:t>
            </a:r>
          </a:p>
          <a:p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To become renowned Centre of excellence in computer science and engineering and make competent engineers &amp; professionals with high ethical values prepared for lifelong learning.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 </a:t>
            </a:r>
            <a:endParaRPr 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Mission </a:t>
            </a:r>
            <a:r>
              <a: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of the Department</a:t>
            </a:r>
          </a:p>
          <a:p>
            <a:pPr lvl="0"/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M1: To </a:t>
            </a:r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impart outcome based education in the area of AI&amp;DS</a:t>
            </a:r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M2: To </a:t>
            </a:r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provide platform to the experts from institutions and industry of repute to transfer </a:t>
            </a:r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knowledge </a:t>
            </a:r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students for providing competitive and sustainable solutions</a:t>
            </a:r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M3: To </a:t>
            </a:r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provide platform for innovation and research.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IN" dirty="0" smtClean="0"/>
              <a:t> 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Theory of Computation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473A6A-D80A-425C-8E1B-D1C3BD3B4E8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453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828800"/>
            <a:ext cx="9145905" cy="5029200"/>
            <a:chOff x="0" y="1828800"/>
            <a:chExt cx="9145905" cy="5029200"/>
          </a:xfrm>
        </p:grpSpPr>
        <p:sp>
          <p:nvSpPr>
            <p:cNvPr id="3" name="object 3"/>
            <p:cNvSpPr/>
            <p:nvPr/>
          </p:nvSpPr>
          <p:spPr>
            <a:xfrm>
              <a:off x="3195701" y="55626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87" y="255359"/>
                  </a:lnTo>
                  <a:lnTo>
                    <a:pt x="15532" y="208458"/>
                  </a:lnTo>
                  <a:lnTo>
                    <a:pt x="34008" y="164725"/>
                  </a:lnTo>
                  <a:lnTo>
                    <a:pt x="58789" y="124788"/>
                  </a:lnTo>
                  <a:lnTo>
                    <a:pt x="89249" y="89273"/>
                  </a:lnTo>
                  <a:lnTo>
                    <a:pt x="124760" y="58808"/>
                  </a:lnTo>
                  <a:lnTo>
                    <a:pt x="164697" y="34020"/>
                  </a:lnTo>
                  <a:lnTo>
                    <a:pt x="208434" y="15538"/>
                  </a:lnTo>
                  <a:lnTo>
                    <a:pt x="255343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43" y="605610"/>
                  </a:lnTo>
                  <a:lnTo>
                    <a:pt x="208434" y="594061"/>
                  </a:lnTo>
                  <a:lnTo>
                    <a:pt x="164697" y="575579"/>
                  </a:lnTo>
                  <a:lnTo>
                    <a:pt x="124760" y="550791"/>
                  </a:lnTo>
                  <a:lnTo>
                    <a:pt x="89249" y="520326"/>
                  </a:lnTo>
                  <a:lnTo>
                    <a:pt x="58789" y="484811"/>
                  </a:lnTo>
                  <a:lnTo>
                    <a:pt x="34008" y="444874"/>
                  </a:lnTo>
                  <a:lnTo>
                    <a:pt x="15532" y="401141"/>
                  </a:lnTo>
                  <a:lnTo>
                    <a:pt x="3987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565649"/>
              <a:ext cx="8377555" cy="1365250"/>
            </a:xfrm>
            <a:custGeom>
              <a:avLst/>
              <a:gdLst/>
              <a:ahLst/>
              <a:cxnLst/>
              <a:rect l="l" t="t" r="r" b="b"/>
              <a:pathLst>
                <a:path w="8377555" h="1365250">
                  <a:moveTo>
                    <a:pt x="452437" y="1301750"/>
                  </a:moveTo>
                  <a:lnTo>
                    <a:pt x="439737" y="1295400"/>
                  </a:lnTo>
                  <a:lnTo>
                    <a:pt x="325437" y="1238250"/>
                  </a:lnTo>
                  <a:lnTo>
                    <a:pt x="325437" y="1295400"/>
                  </a:lnTo>
                  <a:lnTo>
                    <a:pt x="0" y="1295400"/>
                  </a:lnTo>
                  <a:lnTo>
                    <a:pt x="0" y="1308100"/>
                  </a:lnTo>
                  <a:lnTo>
                    <a:pt x="325437" y="1308100"/>
                  </a:lnTo>
                  <a:lnTo>
                    <a:pt x="325437" y="1365250"/>
                  </a:lnTo>
                  <a:lnTo>
                    <a:pt x="439737" y="1308100"/>
                  </a:lnTo>
                  <a:lnTo>
                    <a:pt x="452437" y="1301750"/>
                  </a:lnTo>
                  <a:close/>
                </a:path>
                <a:path w="8377555" h="1365250">
                  <a:moveTo>
                    <a:pt x="3195574" y="1301750"/>
                  </a:moveTo>
                  <a:lnTo>
                    <a:pt x="3182874" y="1295400"/>
                  </a:lnTo>
                  <a:lnTo>
                    <a:pt x="3068574" y="1238250"/>
                  </a:lnTo>
                  <a:lnTo>
                    <a:pt x="3068574" y="1295400"/>
                  </a:lnTo>
                  <a:lnTo>
                    <a:pt x="1214437" y="1295400"/>
                  </a:lnTo>
                  <a:lnTo>
                    <a:pt x="1214437" y="1308100"/>
                  </a:lnTo>
                  <a:lnTo>
                    <a:pt x="3068574" y="1308100"/>
                  </a:lnTo>
                  <a:lnTo>
                    <a:pt x="3068574" y="1365250"/>
                  </a:lnTo>
                  <a:lnTo>
                    <a:pt x="3182874" y="1308100"/>
                  </a:lnTo>
                  <a:lnTo>
                    <a:pt x="3195574" y="1301750"/>
                  </a:lnTo>
                  <a:close/>
                </a:path>
                <a:path w="8377555" h="1365250">
                  <a:moveTo>
                    <a:pt x="3919702" y="370205"/>
                  </a:moveTo>
                  <a:lnTo>
                    <a:pt x="3918331" y="331343"/>
                  </a:lnTo>
                  <a:lnTo>
                    <a:pt x="3908679" y="278765"/>
                  </a:lnTo>
                  <a:lnTo>
                    <a:pt x="3887978" y="230378"/>
                  </a:lnTo>
                  <a:lnTo>
                    <a:pt x="3857498" y="186182"/>
                  </a:lnTo>
                  <a:lnTo>
                    <a:pt x="3818763" y="146177"/>
                  </a:lnTo>
                  <a:lnTo>
                    <a:pt x="3773805" y="110617"/>
                  </a:lnTo>
                  <a:lnTo>
                    <a:pt x="3724021" y="79502"/>
                  </a:lnTo>
                  <a:lnTo>
                    <a:pt x="3689223" y="61468"/>
                  </a:lnTo>
                  <a:lnTo>
                    <a:pt x="3653536" y="45593"/>
                  </a:lnTo>
                  <a:lnTo>
                    <a:pt x="3617595" y="32004"/>
                  </a:lnTo>
                  <a:lnTo>
                    <a:pt x="3564001" y="15875"/>
                  </a:lnTo>
                  <a:lnTo>
                    <a:pt x="3550297" y="12700"/>
                  </a:lnTo>
                  <a:lnTo>
                    <a:pt x="3546475" y="11811"/>
                  </a:lnTo>
                  <a:lnTo>
                    <a:pt x="3495929" y="2921"/>
                  </a:lnTo>
                  <a:lnTo>
                    <a:pt x="3449574" y="0"/>
                  </a:lnTo>
                  <a:lnTo>
                    <a:pt x="3434588" y="254"/>
                  </a:lnTo>
                  <a:lnTo>
                    <a:pt x="3386201" y="5207"/>
                  </a:lnTo>
                  <a:lnTo>
                    <a:pt x="3333750" y="15875"/>
                  </a:lnTo>
                  <a:lnTo>
                    <a:pt x="3279013" y="32004"/>
                  </a:lnTo>
                  <a:lnTo>
                    <a:pt x="3242183" y="45720"/>
                  </a:lnTo>
                  <a:lnTo>
                    <a:pt x="3205734" y="61595"/>
                  </a:lnTo>
                  <a:lnTo>
                    <a:pt x="3170174" y="79629"/>
                  </a:lnTo>
                  <a:lnTo>
                    <a:pt x="3136138" y="99822"/>
                  </a:lnTo>
                  <a:lnTo>
                    <a:pt x="3104134" y="122174"/>
                  </a:lnTo>
                  <a:lnTo>
                    <a:pt x="3074670" y="146431"/>
                  </a:lnTo>
                  <a:lnTo>
                    <a:pt x="3036570" y="186690"/>
                  </a:lnTo>
                  <a:lnTo>
                    <a:pt x="3007360" y="231140"/>
                  </a:lnTo>
                  <a:lnTo>
                    <a:pt x="2989326" y="279654"/>
                  </a:lnTo>
                  <a:lnTo>
                    <a:pt x="2983636" y="331343"/>
                  </a:lnTo>
                  <a:lnTo>
                    <a:pt x="2983611" y="332867"/>
                  </a:lnTo>
                  <a:lnTo>
                    <a:pt x="2983865" y="350901"/>
                  </a:lnTo>
                  <a:lnTo>
                    <a:pt x="2987548" y="390017"/>
                  </a:lnTo>
                  <a:lnTo>
                    <a:pt x="2994914" y="431673"/>
                  </a:lnTo>
                  <a:lnTo>
                    <a:pt x="3005963" y="475234"/>
                  </a:lnTo>
                  <a:lnTo>
                    <a:pt x="3020060" y="520827"/>
                  </a:lnTo>
                  <a:lnTo>
                    <a:pt x="3037078" y="568325"/>
                  </a:lnTo>
                  <a:lnTo>
                    <a:pt x="3056890" y="617347"/>
                  </a:lnTo>
                  <a:lnTo>
                    <a:pt x="3090799" y="693674"/>
                  </a:lnTo>
                  <a:lnTo>
                    <a:pt x="3115945" y="745998"/>
                  </a:lnTo>
                  <a:lnTo>
                    <a:pt x="3142615" y="799465"/>
                  </a:lnTo>
                  <a:lnTo>
                    <a:pt x="3170809" y="853821"/>
                  </a:lnTo>
                  <a:lnTo>
                    <a:pt x="3200019" y="908812"/>
                  </a:lnTo>
                  <a:lnTo>
                    <a:pt x="3230118" y="964311"/>
                  </a:lnTo>
                  <a:lnTo>
                    <a:pt x="3291713" y="1076210"/>
                  </a:lnTo>
                  <a:lnTo>
                    <a:pt x="3302889" y="1070089"/>
                  </a:lnTo>
                  <a:lnTo>
                    <a:pt x="3241294" y="958215"/>
                  </a:lnTo>
                  <a:lnTo>
                    <a:pt x="3211195" y="902716"/>
                  </a:lnTo>
                  <a:lnTo>
                    <a:pt x="3181985" y="847852"/>
                  </a:lnTo>
                  <a:lnTo>
                    <a:pt x="3153918" y="793623"/>
                  </a:lnTo>
                  <a:lnTo>
                    <a:pt x="3127248" y="740410"/>
                  </a:lnTo>
                  <a:lnTo>
                    <a:pt x="3102356" y="688213"/>
                  </a:lnTo>
                  <a:lnTo>
                    <a:pt x="3079242" y="637286"/>
                  </a:lnTo>
                  <a:lnTo>
                    <a:pt x="3058414" y="587756"/>
                  </a:lnTo>
                  <a:lnTo>
                    <a:pt x="3040126" y="539877"/>
                  </a:lnTo>
                  <a:lnTo>
                    <a:pt x="3024759" y="493903"/>
                  </a:lnTo>
                  <a:lnTo>
                    <a:pt x="3012313" y="449961"/>
                  </a:lnTo>
                  <a:lnTo>
                    <a:pt x="3003296" y="408178"/>
                  </a:lnTo>
                  <a:lnTo>
                    <a:pt x="2997835" y="368681"/>
                  </a:lnTo>
                  <a:lnTo>
                    <a:pt x="2996196" y="332867"/>
                  </a:lnTo>
                  <a:lnTo>
                    <a:pt x="2996209" y="331343"/>
                  </a:lnTo>
                  <a:lnTo>
                    <a:pt x="3001899" y="282067"/>
                  </a:lnTo>
                  <a:lnTo>
                    <a:pt x="3018917" y="236474"/>
                  </a:lnTo>
                  <a:lnTo>
                    <a:pt x="3046730" y="194310"/>
                  </a:lnTo>
                  <a:lnTo>
                    <a:pt x="3083433" y="155575"/>
                  </a:lnTo>
                  <a:lnTo>
                    <a:pt x="3127375" y="121031"/>
                  </a:lnTo>
                  <a:lnTo>
                    <a:pt x="3176651" y="90551"/>
                  </a:lnTo>
                  <a:lnTo>
                    <a:pt x="3211449" y="72898"/>
                  </a:lnTo>
                  <a:lnTo>
                    <a:pt x="3247263" y="57277"/>
                  </a:lnTo>
                  <a:lnTo>
                    <a:pt x="3283318" y="43942"/>
                  </a:lnTo>
                  <a:lnTo>
                    <a:pt x="3337052" y="28194"/>
                  </a:lnTo>
                  <a:lnTo>
                    <a:pt x="3388360" y="17780"/>
                  </a:lnTo>
                  <a:lnTo>
                    <a:pt x="3435477" y="12954"/>
                  </a:lnTo>
                  <a:lnTo>
                    <a:pt x="3449828" y="12700"/>
                  </a:lnTo>
                  <a:lnTo>
                    <a:pt x="3464179" y="12954"/>
                  </a:lnTo>
                  <a:lnTo>
                    <a:pt x="3510661" y="17907"/>
                  </a:lnTo>
                  <a:lnTo>
                    <a:pt x="3561080" y="28194"/>
                  </a:lnTo>
                  <a:lnTo>
                    <a:pt x="3613658" y="44069"/>
                  </a:lnTo>
                  <a:lnTo>
                    <a:pt x="3684016" y="73152"/>
                  </a:lnTo>
                  <a:lnTo>
                    <a:pt x="3718179" y="90805"/>
                  </a:lnTo>
                  <a:lnTo>
                    <a:pt x="3750945" y="110617"/>
                  </a:lnTo>
                  <a:lnTo>
                    <a:pt x="3796538" y="143891"/>
                  </a:lnTo>
                  <a:lnTo>
                    <a:pt x="3836162" y="181229"/>
                  </a:lnTo>
                  <a:lnTo>
                    <a:pt x="3868293" y="222504"/>
                  </a:lnTo>
                  <a:lnTo>
                    <a:pt x="3891280" y="267208"/>
                  </a:lnTo>
                  <a:lnTo>
                    <a:pt x="3903726" y="315468"/>
                  </a:lnTo>
                  <a:lnTo>
                    <a:pt x="3907002" y="370205"/>
                  </a:lnTo>
                  <a:lnTo>
                    <a:pt x="3906532" y="388112"/>
                  </a:lnTo>
                  <a:lnTo>
                    <a:pt x="3902710" y="429514"/>
                  </a:lnTo>
                  <a:lnTo>
                    <a:pt x="3895852" y="472313"/>
                  </a:lnTo>
                  <a:lnTo>
                    <a:pt x="3886200" y="517398"/>
                  </a:lnTo>
                  <a:lnTo>
                    <a:pt x="3873754" y="564261"/>
                  </a:lnTo>
                  <a:lnTo>
                    <a:pt x="3850767" y="637794"/>
                  </a:lnTo>
                  <a:lnTo>
                    <a:pt x="3832987" y="688848"/>
                  </a:lnTo>
                  <a:lnTo>
                    <a:pt x="3813302" y="740918"/>
                  </a:lnTo>
                  <a:lnTo>
                    <a:pt x="3792220" y="794258"/>
                  </a:lnTo>
                  <a:lnTo>
                    <a:pt x="3769741" y="848360"/>
                  </a:lnTo>
                  <a:lnTo>
                    <a:pt x="3746373" y="903351"/>
                  </a:lnTo>
                  <a:lnTo>
                    <a:pt x="3723932" y="954443"/>
                  </a:lnTo>
                  <a:lnTo>
                    <a:pt x="3671697" y="931291"/>
                  </a:lnTo>
                  <a:lnTo>
                    <a:pt x="3678301" y="1073150"/>
                  </a:lnTo>
                  <a:lnTo>
                    <a:pt x="3787775" y="982726"/>
                  </a:lnTo>
                  <a:lnTo>
                    <a:pt x="3761689" y="971169"/>
                  </a:lnTo>
                  <a:lnTo>
                    <a:pt x="3735476" y="959561"/>
                  </a:lnTo>
                  <a:lnTo>
                    <a:pt x="3758057" y="908304"/>
                  </a:lnTo>
                  <a:lnTo>
                    <a:pt x="3781425" y="853313"/>
                  </a:lnTo>
                  <a:lnTo>
                    <a:pt x="3804031" y="798830"/>
                  </a:lnTo>
                  <a:lnTo>
                    <a:pt x="3825240" y="745490"/>
                  </a:lnTo>
                  <a:lnTo>
                    <a:pt x="3844925" y="693039"/>
                  </a:lnTo>
                  <a:lnTo>
                    <a:pt x="3862959" y="641731"/>
                  </a:lnTo>
                  <a:lnTo>
                    <a:pt x="3878834" y="591947"/>
                  </a:lnTo>
                  <a:lnTo>
                    <a:pt x="3892677" y="543687"/>
                  </a:lnTo>
                  <a:lnTo>
                    <a:pt x="3903853" y="497078"/>
                  </a:lnTo>
                  <a:lnTo>
                    <a:pt x="3912235" y="452501"/>
                  </a:lnTo>
                  <a:lnTo>
                    <a:pt x="3917696" y="409829"/>
                  </a:lnTo>
                  <a:lnTo>
                    <a:pt x="3919245" y="388112"/>
                  </a:lnTo>
                  <a:lnTo>
                    <a:pt x="3919702" y="370205"/>
                  </a:lnTo>
                  <a:close/>
                </a:path>
                <a:path w="8377555" h="1365250">
                  <a:moveTo>
                    <a:pt x="5786374" y="1301750"/>
                  </a:moveTo>
                  <a:lnTo>
                    <a:pt x="5773674" y="1295400"/>
                  </a:lnTo>
                  <a:lnTo>
                    <a:pt x="5659374" y="1238250"/>
                  </a:lnTo>
                  <a:lnTo>
                    <a:pt x="5659374" y="1295400"/>
                  </a:lnTo>
                  <a:lnTo>
                    <a:pt x="3805174" y="1295400"/>
                  </a:lnTo>
                  <a:lnTo>
                    <a:pt x="3805174" y="1308100"/>
                  </a:lnTo>
                  <a:lnTo>
                    <a:pt x="5659374" y="1308100"/>
                  </a:lnTo>
                  <a:lnTo>
                    <a:pt x="5659374" y="1365250"/>
                  </a:lnTo>
                  <a:lnTo>
                    <a:pt x="5773674" y="1308100"/>
                  </a:lnTo>
                  <a:lnTo>
                    <a:pt x="5786374" y="1301750"/>
                  </a:lnTo>
                  <a:close/>
                </a:path>
                <a:path w="8377555" h="1365250">
                  <a:moveTo>
                    <a:pt x="6510502" y="370205"/>
                  </a:moveTo>
                  <a:lnTo>
                    <a:pt x="6509131" y="331343"/>
                  </a:lnTo>
                  <a:lnTo>
                    <a:pt x="6499479" y="278765"/>
                  </a:lnTo>
                  <a:lnTo>
                    <a:pt x="6478778" y="230378"/>
                  </a:lnTo>
                  <a:lnTo>
                    <a:pt x="6448298" y="186182"/>
                  </a:lnTo>
                  <a:lnTo>
                    <a:pt x="6409563" y="146177"/>
                  </a:lnTo>
                  <a:lnTo>
                    <a:pt x="6364605" y="110617"/>
                  </a:lnTo>
                  <a:lnTo>
                    <a:pt x="6314821" y="79502"/>
                  </a:lnTo>
                  <a:lnTo>
                    <a:pt x="6280023" y="61468"/>
                  </a:lnTo>
                  <a:lnTo>
                    <a:pt x="6244336" y="45593"/>
                  </a:lnTo>
                  <a:lnTo>
                    <a:pt x="6208395" y="32004"/>
                  </a:lnTo>
                  <a:lnTo>
                    <a:pt x="6154801" y="15875"/>
                  </a:lnTo>
                  <a:lnTo>
                    <a:pt x="6141097" y="12700"/>
                  </a:lnTo>
                  <a:lnTo>
                    <a:pt x="6137275" y="11811"/>
                  </a:lnTo>
                  <a:lnTo>
                    <a:pt x="6086729" y="2921"/>
                  </a:lnTo>
                  <a:lnTo>
                    <a:pt x="6040374" y="0"/>
                  </a:lnTo>
                  <a:lnTo>
                    <a:pt x="6025388" y="254"/>
                  </a:lnTo>
                  <a:lnTo>
                    <a:pt x="5977001" y="5207"/>
                  </a:lnTo>
                  <a:lnTo>
                    <a:pt x="5924550" y="15875"/>
                  </a:lnTo>
                  <a:lnTo>
                    <a:pt x="5869813" y="32004"/>
                  </a:lnTo>
                  <a:lnTo>
                    <a:pt x="5832983" y="45720"/>
                  </a:lnTo>
                  <a:lnTo>
                    <a:pt x="5796534" y="61595"/>
                  </a:lnTo>
                  <a:lnTo>
                    <a:pt x="5760974" y="79629"/>
                  </a:lnTo>
                  <a:lnTo>
                    <a:pt x="5726938" y="99822"/>
                  </a:lnTo>
                  <a:lnTo>
                    <a:pt x="5694934" y="122174"/>
                  </a:lnTo>
                  <a:lnTo>
                    <a:pt x="5665470" y="146431"/>
                  </a:lnTo>
                  <a:lnTo>
                    <a:pt x="5627370" y="186690"/>
                  </a:lnTo>
                  <a:lnTo>
                    <a:pt x="5598160" y="231140"/>
                  </a:lnTo>
                  <a:lnTo>
                    <a:pt x="5580126" y="279654"/>
                  </a:lnTo>
                  <a:lnTo>
                    <a:pt x="5574322" y="331343"/>
                  </a:lnTo>
                  <a:lnTo>
                    <a:pt x="5574296" y="332867"/>
                  </a:lnTo>
                  <a:lnTo>
                    <a:pt x="5574665" y="350901"/>
                  </a:lnTo>
                  <a:lnTo>
                    <a:pt x="5578348" y="390017"/>
                  </a:lnTo>
                  <a:lnTo>
                    <a:pt x="5585714" y="431673"/>
                  </a:lnTo>
                  <a:lnTo>
                    <a:pt x="5596763" y="475234"/>
                  </a:lnTo>
                  <a:lnTo>
                    <a:pt x="5610860" y="520827"/>
                  </a:lnTo>
                  <a:lnTo>
                    <a:pt x="5627878" y="568325"/>
                  </a:lnTo>
                  <a:lnTo>
                    <a:pt x="5647690" y="617347"/>
                  </a:lnTo>
                  <a:lnTo>
                    <a:pt x="5681599" y="693674"/>
                  </a:lnTo>
                  <a:lnTo>
                    <a:pt x="5706745" y="745998"/>
                  </a:lnTo>
                  <a:lnTo>
                    <a:pt x="5733415" y="799465"/>
                  </a:lnTo>
                  <a:lnTo>
                    <a:pt x="5761609" y="853821"/>
                  </a:lnTo>
                  <a:lnTo>
                    <a:pt x="5790819" y="908812"/>
                  </a:lnTo>
                  <a:lnTo>
                    <a:pt x="5820918" y="964311"/>
                  </a:lnTo>
                  <a:lnTo>
                    <a:pt x="5882513" y="1076210"/>
                  </a:lnTo>
                  <a:lnTo>
                    <a:pt x="5893689" y="1070089"/>
                  </a:lnTo>
                  <a:lnTo>
                    <a:pt x="5832094" y="958215"/>
                  </a:lnTo>
                  <a:lnTo>
                    <a:pt x="5801995" y="902716"/>
                  </a:lnTo>
                  <a:lnTo>
                    <a:pt x="5772785" y="847852"/>
                  </a:lnTo>
                  <a:lnTo>
                    <a:pt x="5744718" y="793623"/>
                  </a:lnTo>
                  <a:lnTo>
                    <a:pt x="5718048" y="740410"/>
                  </a:lnTo>
                  <a:lnTo>
                    <a:pt x="5693156" y="688213"/>
                  </a:lnTo>
                  <a:lnTo>
                    <a:pt x="5670042" y="637286"/>
                  </a:lnTo>
                  <a:lnTo>
                    <a:pt x="5649214" y="587756"/>
                  </a:lnTo>
                  <a:lnTo>
                    <a:pt x="5630926" y="539877"/>
                  </a:lnTo>
                  <a:lnTo>
                    <a:pt x="5615559" y="493903"/>
                  </a:lnTo>
                  <a:lnTo>
                    <a:pt x="5603113" y="449961"/>
                  </a:lnTo>
                  <a:lnTo>
                    <a:pt x="5594096" y="408178"/>
                  </a:lnTo>
                  <a:lnTo>
                    <a:pt x="5588635" y="368681"/>
                  </a:lnTo>
                  <a:lnTo>
                    <a:pt x="5586996" y="332867"/>
                  </a:lnTo>
                  <a:lnTo>
                    <a:pt x="5587009" y="331343"/>
                  </a:lnTo>
                  <a:lnTo>
                    <a:pt x="5592699" y="282067"/>
                  </a:lnTo>
                  <a:lnTo>
                    <a:pt x="5609717" y="236474"/>
                  </a:lnTo>
                  <a:lnTo>
                    <a:pt x="5637530" y="194310"/>
                  </a:lnTo>
                  <a:lnTo>
                    <a:pt x="5674233" y="155575"/>
                  </a:lnTo>
                  <a:lnTo>
                    <a:pt x="5718175" y="121031"/>
                  </a:lnTo>
                  <a:lnTo>
                    <a:pt x="5767451" y="90551"/>
                  </a:lnTo>
                  <a:lnTo>
                    <a:pt x="5802249" y="72898"/>
                  </a:lnTo>
                  <a:lnTo>
                    <a:pt x="5838063" y="57277"/>
                  </a:lnTo>
                  <a:lnTo>
                    <a:pt x="5874131" y="43942"/>
                  </a:lnTo>
                  <a:lnTo>
                    <a:pt x="5927852" y="28194"/>
                  </a:lnTo>
                  <a:lnTo>
                    <a:pt x="5979160" y="17780"/>
                  </a:lnTo>
                  <a:lnTo>
                    <a:pt x="6026277" y="12954"/>
                  </a:lnTo>
                  <a:lnTo>
                    <a:pt x="6040628" y="12700"/>
                  </a:lnTo>
                  <a:lnTo>
                    <a:pt x="6054979" y="12954"/>
                  </a:lnTo>
                  <a:lnTo>
                    <a:pt x="6101334" y="17907"/>
                  </a:lnTo>
                  <a:lnTo>
                    <a:pt x="6151880" y="28194"/>
                  </a:lnTo>
                  <a:lnTo>
                    <a:pt x="6204458" y="44069"/>
                  </a:lnTo>
                  <a:lnTo>
                    <a:pt x="6274816" y="73152"/>
                  </a:lnTo>
                  <a:lnTo>
                    <a:pt x="6308979" y="90805"/>
                  </a:lnTo>
                  <a:lnTo>
                    <a:pt x="6341745" y="110617"/>
                  </a:lnTo>
                  <a:lnTo>
                    <a:pt x="6387338" y="143891"/>
                  </a:lnTo>
                  <a:lnTo>
                    <a:pt x="6426962" y="181229"/>
                  </a:lnTo>
                  <a:lnTo>
                    <a:pt x="6459093" y="222504"/>
                  </a:lnTo>
                  <a:lnTo>
                    <a:pt x="6482080" y="267335"/>
                  </a:lnTo>
                  <a:lnTo>
                    <a:pt x="6494526" y="315468"/>
                  </a:lnTo>
                  <a:lnTo>
                    <a:pt x="6497802" y="370205"/>
                  </a:lnTo>
                  <a:lnTo>
                    <a:pt x="6497333" y="388112"/>
                  </a:lnTo>
                  <a:lnTo>
                    <a:pt x="6493510" y="429514"/>
                  </a:lnTo>
                  <a:lnTo>
                    <a:pt x="6486652" y="472313"/>
                  </a:lnTo>
                  <a:lnTo>
                    <a:pt x="6477000" y="517398"/>
                  </a:lnTo>
                  <a:lnTo>
                    <a:pt x="6464554" y="564261"/>
                  </a:lnTo>
                  <a:lnTo>
                    <a:pt x="6441567" y="637794"/>
                  </a:lnTo>
                  <a:lnTo>
                    <a:pt x="6423787" y="688848"/>
                  </a:lnTo>
                  <a:lnTo>
                    <a:pt x="6404102" y="740918"/>
                  </a:lnTo>
                  <a:lnTo>
                    <a:pt x="6383020" y="794258"/>
                  </a:lnTo>
                  <a:lnTo>
                    <a:pt x="6360541" y="848360"/>
                  </a:lnTo>
                  <a:lnTo>
                    <a:pt x="6337173" y="903351"/>
                  </a:lnTo>
                  <a:lnTo>
                    <a:pt x="6314732" y="954443"/>
                  </a:lnTo>
                  <a:lnTo>
                    <a:pt x="6262497" y="931291"/>
                  </a:lnTo>
                  <a:lnTo>
                    <a:pt x="6269101" y="1073150"/>
                  </a:lnTo>
                  <a:lnTo>
                    <a:pt x="6378575" y="982726"/>
                  </a:lnTo>
                  <a:lnTo>
                    <a:pt x="6352489" y="971169"/>
                  </a:lnTo>
                  <a:lnTo>
                    <a:pt x="6326276" y="959561"/>
                  </a:lnTo>
                  <a:lnTo>
                    <a:pt x="6348857" y="908304"/>
                  </a:lnTo>
                  <a:lnTo>
                    <a:pt x="6372225" y="853313"/>
                  </a:lnTo>
                  <a:lnTo>
                    <a:pt x="6394831" y="798830"/>
                  </a:lnTo>
                  <a:lnTo>
                    <a:pt x="6416040" y="745490"/>
                  </a:lnTo>
                  <a:lnTo>
                    <a:pt x="6435725" y="693039"/>
                  </a:lnTo>
                  <a:lnTo>
                    <a:pt x="6453759" y="641731"/>
                  </a:lnTo>
                  <a:lnTo>
                    <a:pt x="6469634" y="591947"/>
                  </a:lnTo>
                  <a:lnTo>
                    <a:pt x="6483477" y="543687"/>
                  </a:lnTo>
                  <a:lnTo>
                    <a:pt x="6494653" y="497078"/>
                  </a:lnTo>
                  <a:lnTo>
                    <a:pt x="6503022" y="452501"/>
                  </a:lnTo>
                  <a:lnTo>
                    <a:pt x="6508496" y="409829"/>
                  </a:lnTo>
                  <a:lnTo>
                    <a:pt x="6510045" y="388112"/>
                  </a:lnTo>
                  <a:lnTo>
                    <a:pt x="6510502" y="370205"/>
                  </a:lnTo>
                  <a:close/>
                </a:path>
                <a:path w="8377555" h="1365250">
                  <a:moveTo>
                    <a:pt x="8377174" y="1301750"/>
                  </a:moveTo>
                  <a:lnTo>
                    <a:pt x="8364474" y="1295400"/>
                  </a:lnTo>
                  <a:lnTo>
                    <a:pt x="8250174" y="1238250"/>
                  </a:lnTo>
                  <a:lnTo>
                    <a:pt x="8250174" y="1295400"/>
                  </a:lnTo>
                  <a:lnTo>
                    <a:pt x="6395974" y="1295400"/>
                  </a:lnTo>
                  <a:lnTo>
                    <a:pt x="6395974" y="1308100"/>
                  </a:lnTo>
                  <a:lnTo>
                    <a:pt x="8250174" y="1308100"/>
                  </a:lnTo>
                  <a:lnTo>
                    <a:pt x="8250174" y="1365250"/>
                  </a:lnTo>
                  <a:lnTo>
                    <a:pt x="8364474" y="1308100"/>
                  </a:lnTo>
                  <a:lnTo>
                    <a:pt x="8377174" y="130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2437" y="5486400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76200" y="381000"/>
                  </a:moveTo>
                  <a:lnTo>
                    <a:pt x="80189" y="331559"/>
                  </a:lnTo>
                  <a:lnTo>
                    <a:pt x="91738" y="284658"/>
                  </a:lnTo>
                  <a:lnTo>
                    <a:pt x="110220" y="240925"/>
                  </a:lnTo>
                  <a:lnTo>
                    <a:pt x="135008" y="200988"/>
                  </a:lnTo>
                  <a:lnTo>
                    <a:pt x="165473" y="165473"/>
                  </a:lnTo>
                  <a:lnTo>
                    <a:pt x="200988" y="135008"/>
                  </a:lnTo>
                  <a:lnTo>
                    <a:pt x="240925" y="110220"/>
                  </a:lnTo>
                  <a:lnTo>
                    <a:pt x="284658" y="91738"/>
                  </a:lnTo>
                  <a:lnTo>
                    <a:pt x="331559" y="80189"/>
                  </a:lnTo>
                  <a:lnTo>
                    <a:pt x="381000" y="76200"/>
                  </a:lnTo>
                  <a:lnTo>
                    <a:pt x="430440" y="80189"/>
                  </a:lnTo>
                  <a:lnTo>
                    <a:pt x="477341" y="91738"/>
                  </a:lnTo>
                  <a:lnTo>
                    <a:pt x="521074" y="110220"/>
                  </a:lnTo>
                  <a:lnTo>
                    <a:pt x="561011" y="135008"/>
                  </a:lnTo>
                  <a:lnTo>
                    <a:pt x="596526" y="165473"/>
                  </a:lnTo>
                  <a:lnTo>
                    <a:pt x="626991" y="200988"/>
                  </a:lnTo>
                  <a:lnTo>
                    <a:pt x="651779" y="240925"/>
                  </a:lnTo>
                  <a:lnTo>
                    <a:pt x="670261" y="284658"/>
                  </a:lnTo>
                  <a:lnTo>
                    <a:pt x="681810" y="331559"/>
                  </a:lnTo>
                  <a:lnTo>
                    <a:pt x="685800" y="381000"/>
                  </a:lnTo>
                  <a:lnTo>
                    <a:pt x="681810" y="430440"/>
                  </a:lnTo>
                  <a:lnTo>
                    <a:pt x="670261" y="477341"/>
                  </a:lnTo>
                  <a:lnTo>
                    <a:pt x="651779" y="521074"/>
                  </a:lnTo>
                  <a:lnTo>
                    <a:pt x="626991" y="561011"/>
                  </a:lnTo>
                  <a:lnTo>
                    <a:pt x="596526" y="596526"/>
                  </a:lnTo>
                  <a:lnTo>
                    <a:pt x="561011" y="626991"/>
                  </a:lnTo>
                  <a:lnTo>
                    <a:pt x="521074" y="651779"/>
                  </a:lnTo>
                  <a:lnTo>
                    <a:pt x="477341" y="670261"/>
                  </a:lnTo>
                  <a:lnTo>
                    <a:pt x="430440" y="681810"/>
                  </a:lnTo>
                  <a:lnTo>
                    <a:pt x="381000" y="685800"/>
                  </a:lnTo>
                  <a:lnTo>
                    <a:pt x="331559" y="681810"/>
                  </a:lnTo>
                  <a:lnTo>
                    <a:pt x="284658" y="670261"/>
                  </a:lnTo>
                  <a:lnTo>
                    <a:pt x="240925" y="651779"/>
                  </a:lnTo>
                  <a:lnTo>
                    <a:pt x="200988" y="626991"/>
                  </a:lnTo>
                  <a:lnTo>
                    <a:pt x="165473" y="596526"/>
                  </a:lnTo>
                  <a:lnTo>
                    <a:pt x="135008" y="561011"/>
                  </a:lnTo>
                  <a:lnTo>
                    <a:pt x="110220" y="521074"/>
                  </a:lnTo>
                  <a:lnTo>
                    <a:pt x="91738" y="477341"/>
                  </a:lnTo>
                  <a:lnTo>
                    <a:pt x="80189" y="430440"/>
                  </a:lnTo>
                  <a:lnTo>
                    <a:pt x="76200" y="381000"/>
                  </a:lnTo>
                  <a:close/>
                </a:path>
                <a:path w="762000" h="762000">
                  <a:moveTo>
                    <a:pt x="0" y="381000"/>
                  </a:moveTo>
                  <a:lnTo>
                    <a:pt x="2968" y="333207"/>
                  </a:lnTo>
                  <a:lnTo>
                    <a:pt x="11636" y="287185"/>
                  </a:lnTo>
                  <a:lnTo>
                    <a:pt x="25646" y="243293"/>
                  </a:lnTo>
                  <a:lnTo>
                    <a:pt x="44641" y="201887"/>
                  </a:lnTo>
                  <a:lnTo>
                    <a:pt x="68264" y="163323"/>
                  </a:lnTo>
                  <a:lnTo>
                    <a:pt x="96158" y="127960"/>
                  </a:lnTo>
                  <a:lnTo>
                    <a:pt x="127965" y="96153"/>
                  </a:lnTo>
                  <a:lnTo>
                    <a:pt x="163329" y="68260"/>
                  </a:lnTo>
                  <a:lnTo>
                    <a:pt x="201893" y="44638"/>
                  </a:lnTo>
                  <a:lnTo>
                    <a:pt x="243298" y="25644"/>
                  </a:lnTo>
                  <a:lnTo>
                    <a:pt x="287190" y="11635"/>
                  </a:lnTo>
                  <a:lnTo>
                    <a:pt x="333209" y="2968"/>
                  </a:lnTo>
                  <a:lnTo>
                    <a:pt x="381000" y="0"/>
                  </a:lnTo>
                  <a:lnTo>
                    <a:pt x="428792" y="2968"/>
                  </a:lnTo>
                  <a:lnTo>
                    <a:pt x="474814" y="11635"/>
                  </a:lnTo>
                  <a:lnTo>
                    <a:pt x="518706" y="25644"/>
                  </a:lnTo>
                  <a:lnTo>
                    <a:pt x="560112" y="44638"/>
                  </a:lnTo>
                  <a:lnTo>
                    <a:pt x="598676" y="68260"/>
                  </a:lnTo>
                  <a:lnTo>
                    <a:pt x="634039" y="96153"/>
                  </a:lnTo>
                  <a:lnTo>
                    <a:pt x="665846" y="127960"/>
                  </a:lnTo>
                  <a:lnTo>
                    <a:pt x="693739" y="163323"/>
                  </a:lnTo>
                  <a:lnTo>
                    <a:pt x="717361" y="201887"/>
                  </a:lnTo>
                  <a:lnTo>
                    <a:pt x="736355" y="243293"/>
                  </a:lnTo>
                  <a:lnTo>
                    <a:pt x="750364" y="287185"/>
                  </a:lnTo>
                  <a:lnTo>
                    <a:pt x="759031" y="333207"/>
                  </a:lnTo>
                  <a:lnTo>
                    <a:pt x="762000" y="381000"/>
                  </a:lnTo>
                  <a:lnTo>
                    <a:pt x="759031" y="428792"/>
                  </a:lnTo>
                  <a:lnTo>
                    <a:pt x="750364" y="474814"/>
                  </a:lnTo>
                  <a:lnTo>
                    <a:pt x="736355" y="518706"/>
                  </a:lnTo>
                  <a:lnTo>
                    <a:pt x="717361" y="560112"/>
                  </a:lnTo>
                  <a:lnTo>
                    <a:pt x="693739" y="598676"/>
                  </a:lnTo>
                  <a:lnTo>
                    <a:pt x="665846" y="634039"/>
                  </a:lnTo>
                  <a:lnTo>
                    <a:pt x="634039" y="665846"/>
                  </a:lnTo>
                  <a:lnTo>
                    <a:pt x="598676" y="693739"/>
                  </a:lnTo>
                  <a:lnTo>
                    <a:pt x="560112" y="717361"/>
                  </a:lnTo>
                  <a:lnTo>
                    <a:pt x="518706" y="736355"/>
                  </a:lnTo>
                  <a:lnTo>
                    <a:pt x="474814" y="750364"/>
                  </a:lnTo>
                  <a:lnTo>
                    <a:pt x="428792" y="759031"/>
                  </a:lnTo>
                  <a:lnTo>
                    <a:pt x="381000" y="762000"/>
                  </a:lnTo>
                  <a:lnTo>
                    <a:pt x="333209" y="759031"/>
                  </a:lnTo>
                  <a:lnTo>
                    <a:pt x="287190" y="750364"/>
                  </a:lnTo>
                  <a:lnTo>
                    <a:pt x="243298" y="736355"/>
                  </a:lnTo>
                  <a:lnTo>
                    <a:pt x="201893" y="717361"/>
                  </a:lnTo>
                  <a:lnTo>
                    <a:pt x="163329" y="693739"/>
                  </a:lnTo>
                  <a:lnTo>
                    <a:pt x="127965" y="665846"/>
                  </a:lnTo>
                  <a:lnTo>
                    <a:pt x="96158" y="634039"/>
                  </a:lnTo>
                  <a:lnTo>
                    <a:pt x="68264" y="598676"/>
                  </a:lnTo>
                  <a:lnTo>
                    <a:pt x="44641" y="560112"/>
                  </a:lnTo>
                  <a:lnTo>
                    <a:pt x="25646" y="518706"/>
                  </a:lnTo>
                  <a:lnTo>
                    <a:pt x="11636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86501" y="55626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43" y="3989"/>
                  </a:lnTo>
                  <a:lnTo>
                    <a:pt x="208434" y="15538"/>
                  </a:lnTo>
                  <a:lnTo>
                    <a:pt x="164697" y="34020"/>
                  </a:lnTo>
                  <a:lnTo>
                    <a:pt x="124760" y="58808"/>
                  </a:lnTo>
                  <a:lnTo>
                    <a:pt x="89249" y="89273"/>
                  </a:lnTo>
                  <a:lnTo>
                    <a:pt x="58789" y="124788"/>
                  </a:lnTo>
                  <a:lnTo>
                    <a:pt x="34008" y="164725"/>
                  </a:lnTo>
                  <a:lnTo>
                    <a:pt x="15532" y="208458"/>
                  </a:lnTo>
                  <a:lnTo>
                    <a:pt x="3987" y="255359"/>
                  </a:lnTo>
                  <a:lnTo>
                    <a:pt x="0" y="304800"/>
                  </a:lnTo>
                  <a:lnTo>
                    <a:pt x="3987" y="354240"/>
                  </a:lnTo>
                  <a:lnTo>
                    <a:pt x="15532" y="401141"/>
                  </a:lnTo>
                  <a:lnTo>
                    <a:pt x="34008" y="444874"/>
                  </a:lnTo>
                  <a:lnTo>
                    <a:pt x="58789" y="484811"/>
                  </a:lnTo>
                  <a:lnTo>
                    <a:pt x="89249" y="520326"/>
                  </a:lnTo>
                  <a:lnTo>
                    <a:pt x="124760" y="550791"/>
                  </a:lnTo>
                  <a:lnTo>
                    <a:pt x="164697" y="575579"/>
                  </a:lnTo>
                  <a:lnTo>
                    <a:pt x="208434" y="594061"/>
                  </a:lnTo>
                  <a:lnTo>
                    <a:pt x="255343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86501" y="55626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87" y="255359"/>
                  </a:lnTo>
                  <a:lnTo>
                    <a:pt x="15532" y="208458"/>
                  </a:lnTo>
                  <a:lnTo>
                    <a:pt x="34008" y="164725"/>
                  </a:lnTo>
                  <a:lnTo>
                    <a:pt x="58789" y="124788"/>
                  </a:lnTo>
                  <a:lnTo>
                    <a:pt x="89249" y="89273"/>
                  </a:lnTo>
                  <a:lnTo>
                    <a:pt x="124760" y="58808"/>
                  </a:lnTo>
                  <a:lnTo>
                    <a:pt x="164697" y="34020"/>
                  </a:lnTo>
                  <a:lnTo>
                    <a:pt x="208434" y="15538"/>
                  </a:lnTo>
                  <a:lnTo>
                    <a:pt x="255343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43" y="605610"/>
                  </a:lnTo>
                  <a:lnTo>
                    <a:pt x="208434" y="594061"/>
                  </a:lnTo>
                  <a:lnTo>
                    <a:pt x="164697" y="575579"/>
                  </a:lnTo>
                  <a:lnTo>
                    <a:pt x="124760" y="550791"/>
                  </a:lnTo>
                  <a:lnTo>
                    <a:pt x="89249" y="520326"/>
                  </a:lnTo>
                  <a:lnTo>
                    <a:pt x="58789" y="484811"/>
                  </a:lnTo>
                  <a:lnTo>
                    <a:pt x="34008" y="444874"/>
                  </a:lnTo>
                  <a:lnTo>
                    <a:pt x="15532" y="401141"/>
                  </a:lnTo>
                  <a:lnTo>
                    <a:pt x="3987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453501" y="55626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87" y="255359"/>
                  </a:lnTo>
                  <a:lnTo>
                    <a:pt x="15532" y="208458"/>
                  </a:lnTo>
                  <a:lnTo>
                    <a:pt x="34008" y="164725"/>
                  </a:lnTo>
                  <a:lnTo>
                    <a:pt x="58789" y="124788"/>
                  </a:lnTo>
                  <a:lnTo>
                    <a:pt x="89249" y="89273"/>
                  </a:lnTo>
                  <a:lnTo>
                    <a:pt x="124760" y="58808"/>
                  </a:lnTo>
                  <a:lnTo>
                    <a:pt x="164697" y="34020"/>
                  </a:lnTo>
                  <a:lnTo>
                    <a:pt x="208434" y="15538"/>
                  </a:lnTo>
                  <a:lnTo>
                    <a:pt x="255343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43" y="605610"/>
                  </a:lnTo>
                  <a:lnTo>
                    <a:pt x="208434" y="594061"/>
                  </a:lnTo>
                  <a:lnTo>
                    <a:pt x="164697" y="575579"/>
                  </a:lnTo>
                  <a:lnTo>
                    <a:pt x="124760" y="550791"/>
                  </a:lnTo>
                  <a:lnTo>
                    <a:pt x="89249" y="520326"/>
                  </a:lnTo>
                  <a:lnTo>
                    <a:pt x="58789" y="484811"/>
                  </a:lnTo>
                  <a:lnTo>
                    <a:pt x="34008" y="444874"/>
                  </a:lnTo>
                  <a:lnTo>
                    <a:pt x="15532" y="401141"/>
                  </a:lnTo>
                  <a:lnTo>
                    <a:pt x="3987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377301" y="5486400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0" y="381000"/>
                  </a:moveTo>
                  <a:lnTo>
                    <a:pt x="2968" y="333207"/>
                  </a:lnTo>
                  <a:lnTo>
                    <a:pt x="11634" y="287185"/>
                  </a:lnTo>
                  <a:lnTo>
                    <a:pt x="25643" y="243293"/>
                  </a:lnTo>
                  <a:lnTo>
                    <a:pt x="44636" y="201887"/>
                  </a:lnTo>
                  <a:lnTo>
                    <a:pt x="68257" y="163323"/>
                  </a:lnTo>
                  <a:lnTo>
                    <a:pt x="96149" y="127960"/>
                  </a:lnTo>
                  <a:lnTo>
                    <a:pt x="127955" y="96153"/>
                  </a:lnTo>
                  <a:lnTo>
                    <a:pt x="163318" y="68260"/>
                  </a:lnTo>
                  <a:lnTo>
                    <a:pt x="201881" y="44638"/>
                  </a:lnTo>
                  <a:lnTo>
                    <a:pt x="243288" y="25644"/>
                  </a:lnTo>
                  <a:lnTo>
                    <a:pt x="287181" y="11635"/>
                  </a:lnTo>
                  <a:lnTo>
                    <a:pt x="333204" y="2968"/>
                  </a:lnTo>
                  <a:lnTo>
                    <a:pt x="381000" y="0"/>
                  </a:lnTo>
                  <a:lnTo>
                    <a:pt x="428770" y="2968"/>
                  </a:lnTo>
                  <a:lnTo>
                    <a:pt x="474776" y="11635"/>
                  </a:lnTo>
                  <a:lnTo>
                    <a:pt x="518659" y="25644"/>
                  </a:lnTo>
                  <a:lnTo>
                    <a:pt x="560062" y="44638"/>
                  </a:lnTo>
                  <a:lnTo>
                    <a:pt x="598626" y="68260"/>
                  </a:lnTo>
                  <a:lnTo>
                    <a:pt x="633993" y="96153"/>
                  </a:lnTo>
                  <a:lnTo>
                    <a:pt x="665806" y="127960"/>
                  </a:lnTo>
                  <a:lnTo>
                    <a:pt x="693707" y="163323"/>
                  </a:lnTo>
                  <a:lnTo>
                    <a:pt x="717338" y="201887"/>
                  </a:lnTo>
                  <a:lnTo>
                    <a:pt x="736341" y="243293"/>
                  </a:lnTo>
                  <a:lnTo>
                    <a:pt x="750357" y="287185"/>
                  </a:lnTo>
                  <a:lnTo>
                    <a:pt x="759029" y="333207"/>
                  </a:lnTo>
                  <a:lnTo>
                    <a:pt x="762000" y="381000"/>
                  </a:lnTo>
                  <a:lnTo>
                    <a:pt x="759029" y="428792"/>
                  </a:lnTo>
                  <a:lnTo>
                    <a:pt x="750357" y="474814"/>
                  </a:lnTo>
                  <a:lnTo>
                    <a:pt x="736341" y="518706"/>
                  </a:lnTo>
                  <a:lnTo>
                    <a:pt x="717338" y="560112"/>
                  </a:lnTo>
                  <a:lnTo>
                    <a:pt x="693707" y="598676"/>
                  </a:lnTo>
                  <a:lnTo>
                    <a:pt x="665806" y="634039"/>
                  </a:lnTo>
                  <a:lnTo>
                    <a:pt x="633993" y="665846"/>
                  </a:lnTo>
                  <a:lnTo>
                    <a:pt x="598626" y="693739"/>
                  </a:lnTo>
                  <a:lnTo>
                    <a:pt x="560062" y="717361"/>
                  </a:lnTo>
                  <a:lnTo>
                    <a:pt x="518659" y="736355"/>
                  </a:lnTo>
                  <a:lnTo>
                    <a:pt x="474776" y="750364"/>
                  </a:lnTo>
                  <a:lnTo>
                    <a:pt x="428770" y="759031"/>
                  </a:lnTo>
                  <a:lnTo>
                    <a:pt x="381000" y="762000"/>
                  </a:lnTo>
                  <a:lnTo>
                    <a:pt x="333204" y="759031"/>
                  </a:lnTo>
                  <a:lnTo>
                    <a:pt x="287181" y="750364"/>
                  </a:lnTo>
                  <a:lnTo>
                    <a:pt x="243288" y="736355"/>
                  </a:lnTo>
                  <a:lnTo>
                    <a:pt x="201881" y="717361"/>
                  </a:lnTo>
                  <a:lnTo>
                    <a:pt x="163318" y="693739"/>
                  </a:lnTo>
                  <a:lnTo>
                    <a:pt x="127955" y="665846"/>
                  </a:lnTo>
                  <a:lnTo>
                    <a:pt x="96149" y="634039"/>
                  </a:lnTo>
                  <a:lnTo>
                    <a:pt x="68257" y="598676"/>
                  </a:lnTo>
                  <a:lnTo>
                    <a:pt x="44636" y="560112"/>
                  </a:lnTo>
                  <a:lnTo>
                    <a:pt x="25643" y="518706"/>
                  </a:lnTo>
                  <a:lnTo>
                    <a:pt x="11634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667056" y="3999805"/>
            <a:ext cx="37147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0" dirty="0">
                <a:latin typeface="Times New Roman"/>
                <a:cs typeface="Times New Roman"/>
              </a:rPr>
              <a:t>a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110360" y="4114801"/>
            <a:ext cx="1169670" cy="459740"/>
            <a:chOff x="3110360" y="4114801"/>
            <a:chExt cx="1169670" cy="45974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10360" y="4114801"/>
              <a:ext cx="506518" cy="45957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77804" y="4114801"/>
              <a:ext cx="802105" cy="459577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4022288" y="3999805"/>
            <a:ext cx="26162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98487" y="1365250"/>
            <a:ext cx="4900930" cy="4504690"/>
            <a:chOff x="598487" y="1365250"/>
            <a:chExt cx="4900930" cy="4504690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6288" y="5410201"/>
              <a:ext cx="852821" cy="45957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03864" y="5410201"/>
              <a:ext cx="295244" cy="45957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04837" y="1371600"/>
              <a:ext cx="4114800" cy="762000"/>
            </a:xfrm>
            <a:custGeom>
              <a:avLst/>
              <a:gdLst/>
              <a:ahLst/>
              <a:cxnLst/>
              <a:rect l="l" t="t" r="r" b="b"/>
              <a:pathLst>
                <a:path w="4114800" h="762000">
                  <a:moveTo>
                    <a:pt x="0" y="762000"/>
                  </a:moveTo>
                  <a:lnTo>
                    <a:pt x="4114800" y="762000"/>
                  </a:lnTo>
                  <a:lnTo>
                    <a:pt x="4114800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90701" y="1371600"/>
              <a:ext cx="2743200" cy="762000"/>
            </a:xfrm>
            <a:custGeom>
              <a:avLst/>
              <a:gdLst/>
              <a:ahLst/>
              <a:cxnLst/>
              <a:rect l="l" t="t" r="r" b="b"/>
              <a:pathLst>
                <a:path w="2743200" h="762000">
                  <a:moveTo>
                    <a:pt x="0" y="0"/>
                  </a:moveTo>
                  <a:lnTo>
                    <a:pt x="0" y="762000"/>
                  </a:lnTo>
                </a:path>
                <a:path w="2743200" h="762000">
                  <a:moveTo>
                    <a:pt x="685800" y="0"/>
                  </a:moveTo>
                  <a:lnTo>
                    <a:pt x="685800" y="762000"/>
                  </a:lnTo>
                </a:path>
                <a:path w="2743200" h="762000">
                  <a:moveTo>
                    <a:pt x="1371600" y="0"/>
                  </a:moveTo>
                  <a:lnTo>
                    <a:pt x="1371600" y="762000"/>
                  </a:lnTo>
                </a:path>
                <a:path w="2743200" h="762000">
                  <a:moveTo>
                    <a:pt x="2057400" y="0"/>
                  </a:moveTo>
                  <a:lnTo>
                    <a:pt x="2057400" y="762000"/>
                  </a:lnTo>
                </a:path>
                <a:path w="2743200" h="762000">
                  <a:moveTo>
                    <a:pt x="2743200" y="0"/>
                  </a:moveTo>
                  <a:lnTo>
                    <a:pt x="2743200" y="7620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31368" y="435901"/>
            <a:ext cx="3984625" cy="1630045"/>
          </a:xfrm>
          <a:prstGeom prst="rect">
            <a:avLst/>
          </a:prstGeom>
        </p:spPr>
        <p:txBody>
          <a:bodyPr vert="horz" wrap="square" lIns="0" tIns="274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6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Input</a:t>
            </a:r>
            <a:endParaRPr sz="3200">
              <a:latin typeface="Comic Sans MS"/>
              <a:cs typeface="Comic Sans MS"/>
            </a:endParaRPr>
          </a:p>
          <a:p>
            <a:pPr marL="2372360">
              <a:lnSpc>
                <a:spcPct val="100000"/>
              </a:lnSpc>
              <a:spcBef>
                <a:spcPts val="2345"/>
              </a:spcBef>
              <a:tabLst>
                <a:tab pos="3057525" algn="l"/>
                <a:tab pos="3743325" algn="l"/>
              </a:tabLst>
            </a:pPr>
            <a:r>
              <a:rPr sz="3650" i="1" spc="-35" dirty="0">
                <a:latin typeface="Times New Roman"/>
                <a:cs typeface="Times New Roman"/>
              </a:rPr>
              <a:t>b	b	b</a:t>
            </a:r>
            <a:endParaRPr sz="365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594100" y="755650"/>
            <a:ext cx="4723130" cy="1987550"/>
            <a:chOff x="3594100" y="755650"/>
            <a:chExt cx="4723130" cy="1987550"/>
          </a:xfrm>
        </p:grpSpPr>
        <p:sp>
          <p:nvSpPr>
            <p:cNvPr id="22" name="object 22"/>
            <p:cNvSpPr/>
            <p:nvPr/>
          </p:nvSpPr>
          <p:spPr>
            <a:xfrm>
              <a:off x="3594100" y="2133600"/>
              <a:ext cx="127000" cy="609600"/>
            </a:xfrm>
            <a:custGeom>
              <a:avLst/>
              <a:gdLst/>
              <a:ahLst/>
              <a:cxnLst/>
              <a:rect l="l" t="t" r="r" b="b"/>
              <a:pathLst>
                <a:path w="127000" h="609600">
                  <a:moveTo>
                    <a:pt x="69850" y="114300"/>
                  </a:moveTo>
                  <a:lnTo>
                    <a:pt x="57150" y="114300"/>
                  </a:lnTo>
                  <a:lnTo>
                    <a:pt x="57150" y="609600"/>
                  </a:lnTo>
                  <a:lnTo>
                    <a:pt x="69850" y="609600"/>
                  </a:lnTo>
                  <a:lnTo>
                    <a:pt x="69850" y="114300"/>
                  </a:lnTo>
                  <a:close/>
                </a:path>
                <a:path w="127000" h="609600">
                  <a:moveTo>
                    <a:pt x="63500" y="0"/>
                  </a:moveTo>
                  <a:lnTo>
                    <a:pt x="0" y="127000"/>
                  </a:lnTo>
                  <a:lnTo>
                    <a:pt x="57150" y="127000"/>
                  </a:lnTo>
                  <a:lnTo>
                    <a:pt x="57150" y="114300"/>
                  </a:lnTo>
                  <a:lnTo>
                    <a:pt x="120650" y="114300"/>
                  </a:lnTo>
                  <a:lnTo>
                    <a:pt x="63500" y="0"/>
                  </a:lnTo>
                  <a:close/>
                </a:path>
                <a:path w="127000" h="609600">
                  <a:moveTo>
                    <a:pt x="120650" y="114300"/>
                  </a:moveTo>
                  <a:lnTo>
                    <a:pt x="69850" y="114300"/>
                  </a:lnTo>
                  <a:lnTo>
                    <a:pt x="69850" y="127000"/>
                  </a:lnTo>
                  <a:lnTo>
                    <a:pt x="127000" y="127000"/>
                  </a:lnTo>
                  <a:lnTo>
                    <a:pt x="120650" y="114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391400" y="762000"/>
              <a:ext cx="914400" cy="1828800"/>
            </a:xfrm>
            <a:custGeom>
              <a:avLst/>
              <a:gdLst/>
              <a:ahLst/>
              <a:cxnLst/>
              <a:rect l="l" t="t" r="r" b="b"/>
              <a:pathLst>
                <a:path w="914400" h="1828800">
                  <a:moveTo>
                    <a:pt x="0" y="1828800"/>
                  </a:moveTo>
                  <a:lnTo>
                    <a:pt x="914400" y="1828800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1828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396226" y="1981200"/>
              <a:ext cx="914400" cy="0"/>
            </a:xfrm>
            <a:custGeom>
              <a:avLst/>
              <a:gdLst/>
              <a:ahLst/>
              <a:cxnLst/>
              <a:rect l="l" t="t" r="r" b="b"/>
              <a:pathLst>
                <a:path w="914400">
                  <a:moveTo>
                    <a:pt x="0" y="0"/>
                  </a:moveTo>
                  <a:lnTo>
                    <a:pt x="9144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242809" y="2020116"/>
            <a:ext cx="1136015" cy="14020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47320" algn="ctr">
              <a:lnSpc>
                <a:spcPct val="100000"/>
              </a:lnSpc>
              <a:spcBef>
                <a:spcPts val="125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710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334056" y="3999805"/>
            <a:ext cx="69215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10" dirty="0">
                <a:latin typeface="Times New Roman"/>
                <a:cs typeface="Times New Roman"/>
              </a:rPr>
              <a:t>b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308151" y="755650"/>
            <a:ext cx="7004050" cy="5114290"/>
            <a:chOff x="1308151" y="755650"/>
            <a:chExt cx="7004050" cy="5114290"/>
          </a:xfrm>
        </p:grpSpPr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4088" y="4114801"/>
              <a:ext cx="852821" cy="45957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51664" y="4114801"/>
              <a:ext cx="295244" cy="45957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08151" y="5410201"/>
              <a:ext cx="506928" cy="45957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89892" y="5410201"/>
              <a:ext cx="506928" cy="45957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57500" y="5410201"/>
              <a:ext cx="839754" cy="45957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02637" y="5410201"/>
              <a:ext cx="294617" cy="45957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65920" y="5410201"/>
              <a:ext cx="482725" cy="45957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53611" y="5410201"/>
              <a:ext cx="774337" cy="459577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5105400" y="3962400"/>
              <a:ext cx="2057400" cy="838200"/>
            </a:xfrm>
            <a:custGeom>
              <a:avLst/>
              <a:gdLst/>
              <a:ahLst/>
              <a:cxnLst/>
              <a:rect l="l" t="t" r="r" b="b"/>
              <a:pathLst>
                <a:path w="2057400" h="838200">
                  <a:moveTo>
                    <a:pt x="0" y="419100"/>
                  </a:moveTo>
                  <a:lnTo>
                    <a:pt x="8014" y="366517"/>
                  </a:lnTo>
                  <a:lnTo>
                    <a:pt x="31413" y="315887"/>
                  </a:lnTo>
                  <a:lnTo>
                    <a:pt x="69235" y="267601"/>
                  </a:lnTo>
                  <a:lnTo>
                    <a:pt x="120516" y="222053"/>
                  </a:lnTo>
                  <a:lnTo>
                    <a:pt x="184291" y="179633"/>
                  </a:lnTo>
                  <a:lnTo>
                    <a:pt x="220564" y="159719"/>
                  </a:lnTo>
                  <a:lnTo>
                    <a:pt x="259598" y="140735"/>
                  </a:lnTo>
                  <a:lnTo>
                    <a:pt x="301275" y="122729"/>
                  </a:lnTo>
                  <a:lnTo>
                    <a:pt x="345474" y="105751"/>
                  </a:lnTo>
                  <a:lnTo>
                    <a:pt x="392073" y="89849"/>
                  </a:lnTo>
                  <a:lnTo>
                    <a:pt x="440954" y="75072"/>
                  </a:lnTo>
                  <a:lnTo>
                    <a:pt x="491994" y="61470"/>
                  </a:lnTo>
                  <a:lnTo>
                    <a:pt x="545075" y="49092"/>
                  </a:lnTo>
                  <a:lnTo>
                    <a:pt x="600075" y="37986"/>
                  </a:lnTo>
                  <a:lnTo>
                    <a:pt x="656873" y="28203"/>
                  </a:lnTo>
                  <a:lnTo>
                    <a:pt x="715351" y="19789"/>
                  </a:lnTo>
                  <a:lnTo>
                    <a:pt x="775386" y="12796"/>
                  </a:lnTo>
                  <a:lnTo>
                    <a:pt x="836859" y="7271"/>
                  </a:lnTo>
                  <a:lnTo>
                    <a:pt x="899649" y="3264"/>
                  </a:lnTo>
                  <a:lnTo>
                    <a:pt x="963636" y="824"/>
                  </a:lnTo>
                  <a:lnTo>
                    <a:pt x="1028700" y="0"/>
                  </a:lnTo>
                  <a:lnTo>
                    <a:pt x="1093749" y="824"/>
                  </a:lnTo>
                  <a:lnTo>
                    <a:pt x="1157725" y="3264"/>
                  </a:lnTo>
                  <a:lnTo>
                    <a:pt x="1220506" y="7271"/>
                  </a:lnTo>
                  <a:lnTo>
                    <a:pt x="1281971" y="12796"/>
                  </a:lnTo>
                  <a:lnTo>
                    <a:pt x="1342001" y="19789"/>
                  </a:lnTo>
                  <a:lnTo>
                    <a:pt x="1400474" y="28203"/>
                  </a:lnTo>
                  <a:lnTo>
                    <a:pt x="1457270" y="37986"/>
                  </a:lnTo>
                  <a:lnTo>
                    <a:pt x="1512268" y="49092"/>
                  </a:lnTo>
                  <a:lnTo>
                    <a:pt x="1565348" y="61470"/>
                  </a:lnTo>
                  <a:lnTo>
                    <a:pt x="1616390" y="75072"/>
                  </a:lnTo>
                  <a:lnTo>
                    <a:pt x="1665272" y="89849"/>
                  </a:lnTo>
                  <a:lnTo>
                    <a:pt x="1711874" y="105751"/>
                  </a:lnTo>
                  <a:lnTo>
                    <a:pt x="1756076" y="122729"/>
                  </a:lnTo>
                  <a:lnTo>
                    <a:pt x="1797757" y="140735"/>
                  </a:lnTo>
                  <a:lnTo>
                    <a:pt x="1836796" y="159719"/>
                  </a:lnTo>
                  <a:lnTo>
                    <a:pt x="1873073" y="179633"/>
                  </a:lnTo>
                  <a:lnTo>
                    <a:pt x="1906468" y="200427"/>
                  </a:lnTo>
                  <a:lnTo>
                    <a:pt x="1964126" y="244460"/>
                  </a:lnTo>
                  <a:lnTo>
                    <a:pt x="2008806" y="291426"/>
                  </a:lnTo>
                  <a:lnTo>
                    <a:pt x="2039544" y="340933"/>
                  </a:lnTo>
                  <a:lnTo>
                    <a:pt x="2055375" y="392589"/>
                  </a:lnTo>
                  <a:lnTo>
                    <a:pt x="2057400" y="419100"/>
                  </a:lnTo>
                  <a:lnTo>
                    <a:pt x="2055376" y="445610"/>
                  </a:lnTo>
                  <a:lnTo>
                    <a:pt x="2049385" y="471682"/>
                  </a:lnTo>
                  <a:lnTo>
                    <a:pt x="2025986" y="522312"/>
                  </a:lnTo>
                  <a:lnTo>
                    <a:pt x="1988164" y="570598"/>
                  </a:lnTo>
                  <a:lnTo>
                    <a:pt x="1936883" y="616146"/>
                  </a:lnTo>
                  <a:lnTo>
                    <a:pt x="1873108" y="658566"/>
                  </a:lnTo>
                  <a:lnTo>
                    <a:pt x="1836835" y="678480"/>
                  </a:lnTo>
                  <a:lnTo>
                    <a:pt x="1797801" y="697464"/>
                  </a:lnTo>
                  <a:lnTo>
                    <a:pt x="1756124" y="715470"/>
                  </a:lnTo>
                  <a:lnTo>
                    <a:pt x="1711925" y="732448"/>
                  </a:lnTo>
                  <a:lnTo>
                    <a:pt x="1665326" y="748350"/>
                  </a:lnTo>
                  <a:lnTo>
                    <a:pt x="1616445" y="763127"/>
                  </a:lnTo>
                  <a:lnTo>
                    <a:pt x="1565405" y="776729"/>
                  </a:lnTo>
                  <a:lnTo>
                    <a:pt x="1512324" y="789107"/>
                  </a:lnTo>
                  <a:lnTo>
                    <a:pt x="1457324" y="800213"/>
                  </a:lnTo>
                  <a:lnTo>
                    <a:pt x="1400526" y="809996"/>
                  </a:lnTo>
                  <a:lnTo>
                    <a:pt x="1342048" y="818410"/>
                  </a:lnTo>
                  <a:lnTo>
                    <a:pt x="1282013" y="825403"/>
                  </a:lnTo>
                  <a:lnTo>
                    <a:pt x="1220540" y="830928"/>
                  </a:lnTo>
                  <a:lnTo>
                    <a:pt x="1157750" y="834935"/>
                  </a:lnTo>
                  <a:lnTo>
                    <a:pt x="1093763" y="837375"/>
                  </a:lnTo>
                  <a:lnTo>
                    <a:pt x="1028700" y="838200"/>
                  </a:lnTo>
                  <a:lnTo>
                    <a:pt x="963636" y="837375"/>
                  </a:lnTo>
                  <a:lnTo>
                    <a:pt x="899649" y="834935"/>
                  </a:lnTo>
                  <a:lnTo>
                    <a:pt x="836859" y="830928"/>
                  </a:lnTo>
                  <a:lnTo>
                    <a:pt x="775386" y="825403"/>
                  </a:lnTo>
                  <a:lnTo>
                    <a:pt x="715351" y="818410"/>
                  </a:lnTo>
                  <a:lnTo>
                    <a:pt x="656873" y="809996"/>
                  </a:lnTo>
                  <a:lnTo>
                    <a:pt x="600075" y="800213"/>
                  </a:lnTo>
                  <a:lnTo>
                    <a:pt x="545075" y="789107"/>
                  </a:lnTo>
                  <a:lnTo>
                    <a:pt x="491994" y="776729"/>
                  </a:lnTo>
                  <a:lnTo>
                    <a:pt x="440954" y="763127"/>
                  </a:lnTo>
                  <a:lnTo>
                    <a:pt x="392073" y="748350"/>
                  </a:lnTo>
                  <a:lnTo>
                    <a:pt x="345474" y="732448"/>
                  </a:lnTo>
                  <a:lnTo>
                    <a:pt x="301275" y="715470"/>
                  </a:lnTo>
                  <a:lnTo>
                    <a:pt x="259598" y="697464"/>
                  </a:lnTo>
                  <a:lnTo>
                    <a:pt x="220564" y="678480"/>
                  </a:lnTo>
                  <a:lnTo>
                    <a:pt x="184291" y="658566"/>
                  </a:lnTo>
                  <a:lnTo>
                    <a:pt x="150902" y="637772"/>
                  </a:lnTo>
                  <a:lnTo>
                    <a:pt x="93253" y="593739"/>
                  </a:lnTo>
                  <a:lnTo>
                    <a:pt x="48582" y="546773"/>
                  </a:lnTo>
                  <a:lnTo>
                    <a:pt x="17850" y="497266"/>
                  </a:lnTo>
                  <a:lnTo>
                    <a:pt x="2023" y="445610"/>
                  </a:lnTo>
                  <a:lnTo>
                    <a:pt x="0" y="4191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391400" y="762000"/>
              <a:ext cx="914400" cy="609600"/>
            </a:xfrm>
            <a:custGeom>
              <a:avLst/>
              <a:gdLst/>
              <a:ahLst/>
              <a:cxnLst/>
              <a:rect l="l" t="t" r="r" b="b"/>
              <a:pathLst>
                <a:path w="914400" h="609600">
                  <a:moveTo>
                    <a:pt x="0" y="609600"/>
                  </a:moveTo>
                  <a:lnTo>
                    <a:pt x="914400" y="609600"/>
                  </a:lnTo>
                </a:path>
                <a:path w="914400" h="609600">
                  <a:moveTo>
                    <a:pt x="0" y="0"/>
                  </a:moveTo>
                  <a:lnTo>
                    <a:pt x="914400" y="609600"/>
                  </a:lnTo>
                </a:path>
                <a:path w="914400" h="609600">
                  <a:moveTo>
                    <a:pt x="914400" y="0"/>
                  </a:moveTo>
                  <a:lnTo>
                    <a:pt x="0" y="6096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4117975" y="11683"/>
            <a:ext cx="13239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9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6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561670" y="5345281"/>
            <a:ext cx="14351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886256" y="5345281"/>
            <a:ext cx="69215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10" dirty="0">
                <a:latin typeface="Times New Roman"/>
                <a:cs typeface="Times New Roman"/>
              </a:rPr>
              <a:t>b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820020" y="53452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874182" y="53452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515211" y="554203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14" dirty="0">
                <a:latin typeface="Times New Roman"/>
                <a:cs typeface="Times New Roman"/>
              </a:rPr>
              <a:t>q</a:t>
            </a:r>
            <a:r>
              <a:rPr sz="4500" spc="30" baseline="-16666" dirty="0">
                <a:latin typeface="Times New Roman"/>
                <a:cs typeface="Times New Roman"/>
              </a:rPr>
              <a:t>3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09556" y="55483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308350" y="55547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841910" y="5548405"/>
            <a:ext cx="4349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12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828800"/>
            <a:ext cx="9145905" cy="5029200"/>
            <a:chOff x="0" y="1828800"/>
            <a:chExt cx="9145905" cy="5029200"/>
          </a:xfrm>
        </p:grpSpPr>
        <p:sp>
          <p:nvSpPr>
            <p:cNvPr id="3" name="object 3"/>
            <p:cNvSpPr/>
            <p:nvPr/>
          </p:nvSpPr>
          <p:spPr>
            <a:xfrm>
              <a:off x="3195701" y="55626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87" y="255359"/>
                  </a:lnTo>
                  <a:lnTo>
                    <a:pt x="15532" y="208458"/>
                  </a:lnTo>
                  <a:lnTo>
                    <a:pt x="34008" y="164725"/>
                  </a:lnTo>
                  <a:lnTo>
                    <a:pt x="58789" y="124788"/>
                  </a:lnTo>
                  <a:lnTo>
                    <a:pt x="89249" y="89273"/>
                  </a:lnTo>
                  <a:lnTo>
                    <a:pt x="124760" y="58808"/>
                  </a:lnTo>
                  <a:lnTo>
                    <a:pt x="164697" y="34020"/>
                  </a:lnTo>
                  <a:lnTo>
                    <a:pt x="208434" y="15538"/>
                  </a:lnTo>
                  <a:lnTo>
                    <a:pt x="255343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43" y="605610"/>
                  </a:lnTo>
                  <a:lnTo>
                    <a:pt x="208434" y="594061"/>
                  </a:lnTo>
                  <a:lnTo>
                    <a:pt x="164697" y="575579"/>
                  </a:lnTo>
                  <a:lnTo>
                    <a:pt x="124760" y="550791"/>
                  </a:lnTo>
                  <a:lnTo>
                    <a:pt x="89249" y="520326"/>
                  </a:lnTo>
                  <a:lnTo>
                    <a:pt x="58789" y="484811"/>
                  </a:lnTo>
                  <a:lnTo>
                    <a:pt x="34008" y="444874"/>
                  </a:lnTo>
                  <a:lnTo>
                    <a:pt x="15532" y="401141"/>
                  </a:lnTo>
                  <a:lnTo>
                    <a:pt x="3987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565649"/>
              <a:ext cx="8377555" cy="1365250"/>
            </a:xfrm>
            <a:custGeom>
              <a:avLst/>
              <a:gdLst/>
              <a:ahLst/>
              <a:cxnLst/>
              <a:rect l="l" t="t" r="r" b="b"/>
              <a:pathLst>
                <a:path w="8377555" h="1365250">
                  <a:moveTo>
                    <a:pt x="452437" y="1301750"/>
                  </a:moveTo>
                  <a:lnTo>
                    <a:pt x="439737" y="1295400"/>
                  </a:lnTo>
                  <a:lnTo>
                    <a:pt x="325437" y="1238250"/>
                  </a:lnTo>
                  <a:lnTo>
                    <a:pt x="325437" y="1295400"/>
                  </a:lnTo>
                  <a:lnTo>
                    <a:pt x="0" y="1295400"/>
                  </a:lnTo>
                  <a:lnTo>
                    <a:pt x="0" y="1308100"/>
                  </a:lnTo>
                  <a:lnTo>
                    <a:pt x="325437" y="1308100"/>
                  </a:lnTo>
                  <a:lnTo>
                    <a:pt x="325437" y="1365250"/>
                  </a:lnTo>
                  <a:lnTo>
                    <a:pt x="439737" y="1308100"/>
                  </a:lnTo>
                  <a:lnTo>
                    <a:pt x="452437" y="1301750"/>
                  </a:lnTo>
                  <a:close/>
                </a:path>
                <a:path w="8377555" h="1365250">
                  <a:moveTo>
                    <a:pt x="3195574" y="1301750"/>
                  </a:moveTo>
                  <a:lnTo>
                    <a:pt x="3182874" y="1295400"/>
                  </a:lnTo>
                  <a:lnTo>
                    <a:pt x="3068574" y="1238250"/>
                  </a:lnTo>
                  <a:lnTo>
                    <a:pt x="3068574" y="1295400"/>
                  </a:lnTo>
                  <a:lnTo>
                    <a:pt x="1214437" y="1295400"/>
                  </a:lnTo>
                  <a:lnTo>
                    <a:pt x="1214437" y="1308100"/>
                  </a:lnTo>
                  <a:lnTo>
                    <a:pt x="3068574" y="1308100"/>
                  </a:lnTo>
                  <a:lnTo>
                    <a:pt x="3068574" y="1365250"/>
                  </a:lnTo>
                  <a:lnTo>
                    <a:pt x="3182874" y="1308100"/>
                  </a:lnTo>
                  <a:lnTo>
                    <a:pt x="3195574" y="1301750"/>
                  </a:lnTo>
                  <a:close/>
                </a:path>
                <a:path w="8377555" h="1365250">
                  <a:moveTo>
                    <a:pt x="3919702" y="370205"/>
                  </a:moveTo>
                  <a:lnTo>
                    <a:pt x="3918331" y="331343"/>
                  </a:lnTo>
                  <a:lnTo>
                    <a:pt x="3908679" y="278765"/>
                  </a:lnTo>
                  <a:lnTo>
                    <a:pt x="3887978" y="230378"/>
                  </a:lnTo>
                  <a:lnTo>
                    <a:pt x="3857498" y="186182"/>
                  </a:lnTo>
                  <a:lnTo>
                    <a:pt x="3818763" y="146177"/>
                  </a:lnTo>
                  <a:lnTo>
                    <a:pt x="3773805" y="110617"/>
                  </a:lnTo>
                  <a:lnTo>
                    <a:pt x="3724021" y="79502"/>
                  </a:lnTo>
                  <a:lnTo>
                    <a:pt x="3689223" y="61468"/>
                  </a:lnTo>
                  <a:lnTo>
                    <a:pt x="3653536" y="45593"/>
                  </a:lnTo>
                  <a:lnTo>
                    <a:pt x="3617595" y="32004"/>
                  </a:lnTo>
                  <a:lnTo>
                    <a:pt x="3564001" y="15875"/>
                  </a:lnTo>
                  <a:lnTo>
                    <a:pt x="3550297" y="12700"/>
                  </a:lnTo>
                  <a:lnTo>
                    <a:pt x="3546475" y="11811"/>
                  </a:lnTo>
                  <a:lnTo>
                    <a:pt x="3495929" y="2921"/>
                  </a:lnTo>
                  <a:lnTo>
                    <a:pt x="3449574" y="0"/>
                  </a:lnTo>
                  <a:lnTo>
                    <a:pt x="3434588" y="254"/>
                  </a:lnTo>
                  <a:lnTo>
                    <a:pt x="3386201" y="5207"/>
                  </a:lnTo>
                  <a:lnTo>
                    <a:pt x="3333750" y="15875"/>
                  </a:lnTo>
                  <a:lnTo>
                    <a:pt x="3279013" y="32004"/>
                  </a:lnTo>
                  <a:lnTo>
                    <a:pt x="3242183" y="45720"/>
                  </a:lnTo>
                  <a:lnTo>
                    <a:pt x="3205734" y="61595"/>
                  </a:lnTo>
                  <a:lnTo>
                    <a:pt x="3170174" y="79629"/>
                  </a:lnTo>
                  <a:lnTo>
                    <a:pt x="3136138" y="99822"/>
                  </a:lnTo>
                  <a:lnTo>
                    <a:pt x="3104134" y="122174"/>
                  </a:lnTo>
                  <a:lnTo>
                    <a:pt x="3074670" y="146431"/>
                  </a:lnTo>
                  <a:lnTo>
                    <a:pt x="3036570" y="186690"/>
                  </a:lnTo>
                  <a:lnTo>
                    <a:pt x="3007360" y="231140"/>
                  </a:lnTo>
                  <a:lnTo>
                    <a:pt x="2989326" y="279654"/>
                  </a:lnTo>
                  <a:lnTo>
                    <a:pt x="2983636" y="331343"/>
                  </a:lnTo>
                  <a:lnTo>
                    <a:pt x="2983611" y="332867"/>
                  </a:lnTo>
                  <a:lnTo>
                    <a:pt x="2983865" y="350901"/>
                  </a:lnTo>
                  <a:lnTo>
                    <a:pt x="2987548" y="390017"/>
                  </a:lnTo>
                  <a:lnTo>
                    <a:pt x="2994914" y="431673"/>
                  </a:lnTo>
                  <a:lnTo>
                    <a:pt x="3005963" y="475234"/>
                  </a:lnTo>
                  <a:lnTo>
                    <a:pt x="3020060" y="520827"/>
                  </a:lnTo>
                  <a:lnTo>
                    <a:pt x="3037078" y="568325"/>
                  </a:lnTo>
                  <a:lnTo>
                    <a:pt x="3056890" y="617347"/>
                  </a:lnTo>
                  <a:lnTo>
                    <a:pt x="3090799" y="693674"/>
                  </a:lnTo>
                  <a:lnTo>
                    <a:pt x="3115945" y="745998"/>
                  </a:lnTo>
                  <a:lnTo>
                    <a:pt x="3142615" y="799465"/>
                  </a:lnTo>
                  <a:lnTo>
                    <a:pt x="3170809" y="853821"/>
                  </a:lnTo>
                  <a:lnTo>
                    <a:pt x="3200019" y="908812"/>
                  </a:lnTo>
                  <a:lnTo>
                    <a:pt x="3230118" y="964311"/>
                  </a:lnTo>
                  <a:lnTo>
                    <a:pt x="3291713" y="1076210"/>
                  </a:lnTo>
                  <a:lnTo>
                    <a:pt x="3302889" y="1070089"/>
                  </a:lnTo>
                  <a:lnTo>
                    <a:pt x="3241294" y="958215"/>
                  </a:lnTo>
                  <a:lnTo>
                    <a:pt x="3211195" y="902716"/>
                  </a:lnTo>
                  <a:lnTo>
                    <a:pt x="3181985" y="847852"/>
                  </a:lnTo>
                  <a:lnTo>
                    <a:pt x="3153918" y="793623"/>
                  </a:lnTo>
                  <a:lnTo>
                    <a:pt x="3127248" y="740410"/>
                  </a:lnTo>
                  <a:lnTo>
                    <a:pt x="3102356" y="688213"/>
                  </a:lnTo>
                  <a:lnTo>
                    <a:pt x="3079242" y="637286"/>
                  </a:lnTo>
                  <a:lnTo>
                    <a:pt x="3058414" y="587756"/>
                  </a:lnTo>
                  <a:lnTo>
                    <a:pt x="3040126" y="539877"/>
                  </a:lnTo>
                  <a:lnTo>
                    <a:pt x="3024759" y="493903"/>
                  </a:lnTo>
                  <a:lnTo>
                    <a:pt x="3012313" y="449961"/>
                  </a:lnTo>
                  <a:lnTo>
                    <a:pt x="3003296" y="408178"/>
                  </a:lnTo>
                  <a:lnTo>
                    <a:pt x="2997835" y="368681"/>
                  </a:lnTo>
                  <a:lnTo>
                    <a:pt x="2996196" y="332867"/>
                  </a:lnTo>
                  <a:lnTo>
                    <a:pt x="2996209" y="331343"/>
                  </a:lnTo>
                  <a:lnTo>
                    <a:pt x="3001899" y="282067"/>
                  </a:lnTo>
                  <a:lnTo>
                    <a:pt x="3018917" y="236474"/>
                  </a:lnTo>
                  <a:lnTo>
                    <a:pt x="3046730" y="194310"/>
                  </a:lnTo>
                  <a:lnTo>
                    <a:pt x="3083433" y="155575"/>
                  </a:lnTo>
                  <a:lnTo>
                    <a:pt x="3127375" y="121031"/>
                  </a:lnTo>
                  <a:lnTo>
                    <a:pt x="3176651" y="90551"/>
                  </a:lnTo>
                  <a:lnTo>
                    <a:pt x="3211449" y="72898"/>
                  </a:lnTo>
                  <a:lnTo>
                    <a:pt x="3247263" y="57277"/>
                  </a:lnTo>
                  <a:lnTo>
                    <a:pt x="3283318" y="43942"/>
                  </a:lnTo>
                  <a:lnTo>
                    <a:pt x="3337052" y="28194"/>
                  </a:lnTo>
                  <a:lnTo>
                    <a:pt x="3388360" y="17780"/>
                  </a:lnTo>
                  <a:lnTo>
                    <a:pt x="3435477" y="12954"/>
                  </a:lnTo>
                  <a:lnTo>
                    <a:pt x="3449828" y="12700"/>
                  </a:lnTo>
                  <a:lnTo>
                    <a:pt x="3464179" y="12954"/>
                  </a:lnTo>
                  <a:lnTo>
                    <a:pt x="3510661" y="17907"/>
                  </a:lnTo>
                  <a:lnTo>
                    <a:pt x="3561080" y="28194"/>
                  </a:lnTo>
                  <a:lnTo>
                    <a:pt x="3613658" y="44069"/>
                  </a:lnTo>
                  <a:lnTo>
                    <a:pt x="3684016" y="73152"/>
                  </a:lnTo>
                  <a:lnTo>
                    <a:pt x="3718179" y="90805"/>
                  </a:lnTo>
                  <a:lnTo>
                    <a:pt x="3750945" y="110617"/>
                  </a:lnTo>
                  <a:lnTo>
                    <a:pt x="3796538" y="143891"/>
                  </a:lnTo>
                  <a:lnTo>
                    <a:pt x="3836162" y="181229"/>
                  </a:lnTo>
                  <a:lnTo>
                    <a:pt x="3868293" y="222504"/>
                  </a:lnTo>
                  <a:lnTo>
                    <a:pt x="3891280" y="267208"/>
                  </a:lnTo>
                  <a:lnTo>
                    <a:pt x="3903726" y="315468"/>
                  </a:lnTo>
                  <a:lnTo>
                    <a:pt x="3907002" y="370205"/>
                  </a:lnTo>
                  <a:lnTo>
                    <a:pt x="3906532" y="388112"/>
                  </a:lnTo>
                  <a:lnTo>
                    <a:pt x="3902710" y="429514"/>
                  </a:lnTo>
                  <a:lnTo>
                    <a:pt x="3895852" y="472313"/>
                  </a:lnTo>
                  <a:lnTo>
                    <a:pt x="3886200" y="517398"/>
                  </a:lnTo>
                  <a:lnTo>
                    <a:pt x="3873754" y="564261"/>
                  </a:lnTo>
                  <a:lnTo>
                    <a:pt x="3850767" y="637794"/>
                  </a:lnTo>
                  <a:lnTo>
                    <a:pt x="3832987" y="688848"/>
                  </a:lnTo>
                  <a:lnTo>
                    <a:pt x="3813302" y="740918"/>
                  </a:lnTo>
                  <a:lnTo>
                    <a:pt x="3792220" y="794258"/>
                  </a:lnTo>
                  <a:lnTo>
                    <a:pt x="3769741" y="848360"/>
                  </a:lnTo>
                  <a:lnTo>
                    <a:pt x="3746373" y="903351"/>
                  </a:lnTo>
                  <a:lnTo>
                    <a:pt x="3723932" y="954443"/>
                  </a:lnTo>
                  <a:lnTo>
                    <a:pt x="3671697" y="931291"/>
                  </a:lnTo>
                  <a:lnTo>
                    <a:pt x="3678301" y="1073150"/>
                  </a:lnTo>
                  <a:lnTo>
                    <a:pt x="3787775" y="982726"/>
                  </a:lnTo>
                  <a:lnTo>
                    <a:pt x="3761689" y="971169"/>
                  </a:lnTo>
                  <a:lnTo>
                    <a:pt x="3735476" y="959561"/>
                  </a:lnTo>
                  <a:lnTo>
                    <a:pt x="3758057" y="908304"/>
                  </a:lnTo>
                  <a:lnTo>
                    <a:pt x="3781425" y="853313"/>
                  </a:lnTo>
                  <a:lnTo>
                    <a:pt x="3804031" y="798830"/>
                  </a:lnTo>
                  <a:lnTo>
                    <a:pt x="3825240" y="745490"/>
                  </a:lnTo>
                  <a:lnTo>
                    <a:pt x="3844925" y="693039"/>
                  </a:lnTo>
                  <a:lnTo>
                    <a:pt x="3862959" y="641731"/>
                  </a:lnTo>
                  <a:lnTo>
                    <a:pt x="3878834" y="591947"/>
                  </a:lnTo>
                  <a:lnTo>
                    <a:pt x="3892677" y="543687"/>
                  </a:lnTo>
                  <a:lnTo>
                    <a:pt x="3903853" y="497078"/>
                  </a:lnTo>
                  <a:lnTo>
                    <a:pt x="3912235" y="452501"/>
                  </a:lnTo>
                  <a:lnTo>
                    <a:pt x="3917696" y="409829"/>
                  </a:lnTo>
                  <a:lnTo>
                    <a:pt x="3919245" y="388112"/>
                  </a:lnTo>
                  <a:lnTo>
                    <a:pt x="3919702" y="370205"/>
                  </a:lnTo>
                  <a:close/>
                </a:path>
                <a:path w="8377555" h="1365250">
                  <a:moveTo>
                    <a:pt x="5786374" y="1301750"/>
                  </a:moveTo>
                  <a:lnTo>
                    <a:pt x="5773674" y="1295400"/>
                  </a:lnTo>
                  <a:lnTo>
                    <a:pt x="5659374" y="1238250"/>
                  </a:lnTo>
                  <a:lnTo>
                    <a:pt x="5659374" y="1295400"/>
                  </a:lnTo>
                  <a:lnTo>
                    <a:pt x="3805174" y="1295400"/>
                  </a:lnTo>
                  <a:lnTo>
                    <a:pt x="3805174" y="1308100"/>
                  </a:lnTo>
                  <a:lnTo>
                    <a:pt x="5659374" y="1308100"/>
                  </a:lnTo>
                  <a:lnTo>
                    <a:pt x="5659374" y="1365250"/>
                  </a:lnTo>
                  <a:lnTo>
                    <a:pt x="5773674" y="1308100"/>
                  </a:lnTo>
                  <a:lnTo>
                    <a:pt x="5786374" y="1301750"/>
                  </a:lnTo>
                  <a:close/>
                </a:path>
                <a:path w="8377555" h="1365250">
                  <a:moveTo>
                    <a:pt x="6510502" y="370205"/>
                  </a:moveTo>
                  <a:lnTo>
                    <a:pt x="6509131" y="331343"/>
                  </a:lnTo>
                  <a:lnTo>
                    <a:pt x="6499479" y="278765"/>
                  </a:lnTo>
                  <a:lnTo>
                    <a:pt x="6478778" y="230378"/>
                  </a:lnTo>
                  <a:lnTo>
                    <a:pt x="6448298" y="186182"/>
                  </a:lnTo>
                  <a:lnTo>
                    <a:pt x="6409563" y="146177"/>
                  </a:lnTo>
                  <a:lnTo>
                    <a:pt x="6364605" y="110617"/>
                  </a:lnTo>
                  <a:lnTo>
                    <a:pt x="6314821" y="79502"/>
                  </a:lnTo>
                  <a:lnTo>
                    <a:pt x="6280023" y="61468"/>
                  </a:lnTo>
                  <a:lnTo>
                    <a:pt x="6244336" y="45593"/>
                  </a:lnTo>
                  <a:lnTo>
                    <a:pt x="6208395" y="32004"/>
                  </a:lnTo>
                  <a:lnTo>
                    <a:pt x="6154801" y="15875"/>
                  </a:lnTo>
                  <a:lnTo>
                    <a:pt x="6141097" y="12700"/>
                  </a:lnTo>
                  <a:lnTo>
                    <a:pt x="6137275" y="11811"/>
                  </a:lnTo>
                  <a:lnTo>
                    <a:pt x="6086729" y="2921"/>
                  </a:lnTo>
                  <a:lnTo>
                    <a:pt x="6040374" y="0"/>
                  </a:lnTo>
                  <a:lnTo>
                    <a:pt x="6025388" y="254"/>
                  </a:lnTo>
                  <a:lnTo>
                    <a:pt x="5977001" y="5207"/>
                  </a:lnTo>
                  <a:lnTo>
                    <a:pt x="5924550" y="15875"/>
                  </a:lnTo>
                  <a:lnTo>
                    <a:pt x="5869813" y="32004"/>
                  </a:lnTo>
                  <a:lnTo>
                    <a:pt x="5832983" y="45720"/>
                  </a:lnTo>
                  <a:lnTo>
                    <a:pt x="5796534" y="61595"/>
                  </a:lnTo>
                  <a:lnTo>
                    <a:pt x="5760974" y="79629"/>
                  </a:lnTo>
                  <a:lnTo>
                    <a:pt x="5726938" y="99822"/>
                  </a:lnTo>
                  <a:lnTo>
                    <a:pt x="5694934" y="122174"/>
                  </a:lnTo>
                  <a:lnTo>
                    <a:pt x="5665470" y="146431"/>
                  </a:lnTo>
                  <a:lnTo>
                    <a:pt x="5627370" y="186690"/>
                  </a:lnTo>
                  <a:lnTo>
                    <a:pt x="5598160" y="231140"/>
                  </a:lnTo>
                  <a:lnTo>
                    <a:pt x="5580126" y="279654"/>
                  </a:lnTo>
                  <a:lnTo>
                    <a:pt x="5574322" y="331343"/>
                  </a:lnTo>
                  <a:lnTo>
                    <a:pt x="5574296" y="332867"/>
                  </a:lnTo>
                  <a:lnTo>
                    <a:pt x="5574665" y="350901"/>
                  </a:lnTo>
                  <a:lnTo>
                    <a:pt x="5578348" y="390017"/>
                  </a:lnTo>
                  <a:lnTo>
                    <a:pt x="5585714" y="431673"/>
                  </a:lnTo>
                  <a:lnTo>
                    <a:pt x="5596763" y="475234"/>
                  </a:lnTo>
                  <a:lnTo>
                    <a:pt x="5610860" y="520827"/>
                  </a:lnTo>
                  <a:lnTo>
                    <a:pt x="5627878" y="568325"/>
                  </a:lnTo>
                  <a:lnTo>
                    <a:pt x="5647690" y="617347"/>
                  </a:lnTo>
                  <a:lnTo>
                    <a:pt x="5681599" y="693674"/>
                  </a:lnTo>
                  <a:lnTo>
                    <a:pt x="5706745" y="745998"/>
                  </a:lnTo>
                  <a:lnTo>
                    <a:pt x="5733415" y="799465"/>
                  </a:lnTo>
                  <a:lnTo>
                    <a:pt x="5761609" y="853821"/>
                  </a:lnTo>
                  <a:lnTo>
                    <a:pt x="5790819" y="908812"/>
                  </a:lnTo>
                  <a:lnTo>
                    <a:pt x="5820918" y="964311"/>
                  </a:lnTo>
                  <a:lnTo>
                    <a:pt x="5882513" y="1076210"/>
                  </a:lnTo>
                  <a:lnTo>
                    <a:pt x="5893689" y="1070089"/>
                  </a:lnTo>
                  <a:lnTo>
                    <a:pt x="5832094" y="958215"/>
                  </a:lnTo>
                  <a:lnTo>
                    <a:pt x="5801995" y="902716"/>
                  </a:lnTo>
                  <a:lnTo>
                    <a:pt x="5772785" y="847852"/>
                  </a:lnTo>
                  <a:lnTo>
                    <a:pt x="5744718" y="793623"/>
                  </a:lnTo>
                  <a:lnTo>
                    <a:pt x="5718048" y="740410"/>
                  </a:lnTo>
                  <a:lnTo>
                    <a:pt x="5693156" y="688213"/>
                  </a:lnTo>
                  <a:lnTo>
                    <a:pt x="5670042" y="637286"/>
                  </a:lnTo>
                  <a:lnTo>
                    <a:pt x="5649214" y="587756"/>
                  </a:lnTo>
                  <a:lnTo>
                    <a:pt x="5630926" y="539877"/>
                  </a:lnTo>
                  <a:lnTo>
                    <a:pt x="5615559" y="493903"/>
                  </a:lnTo>
                  <a:lnTo>
                    <a:pt x="5603113" y="449961"/>
                  </a:lnTo>
                  <a:lnTo>
                    <a:pt x="5594096" y="408178"/>
                  </a:lnTo>
                  <a:lnTo>
                    <a:pt x="5588635" y="368681"/>
                  </a:lnTo>
                  <a:lnTo>
                    <a:pt x="5586996" y="332867"/>
                  </a:lnTo>
                  <a:lnTo>
                    <a:pt x="5587009" y="331343"/>
                  </a:lnTo>
                  <a:lnTo>
                    <a:pt x="5592699" y="282067"/>
                  </a:lnTo>
                  <a:lnTo>
                    <a:pt x="5609717" y="236474"/>
                  </a:lnTo>
                  <a:lnTo>
                    <a:pt x="5637530" y="194310"/>
                  </a:lnTo>
                  <a:lnTo>
                    <a:pt x="5674233" y="155575"/>
                  </a:lnTo>
                  <a:lnTo>
                    <a:pt x="5718175" y="121031"/>
                  </a:lnTo>
                  <a:lnTo>
                    <a:pt x="5767451" y="90551"/>
                  </a:lnTo>
                  <a:lnTo>
                    <a:pt x="5802249" y="72898"/>
                  </a:lnTo>
                  <a:lnTo>
                    <a:pt x="5838063" y="57277"/>
                  </a:lnTo>
                  <a:lnTo>
                    <a:pt x="5874131" y="43942"/>
                  </a:lnTo>
                  <a:lnTo>
                    <a:pt x="5927852" y="28194"/>
                  </a:lnTo>
                  <a:lnTo>
                    <a:pt x="5979160" y="17780"/>
                  </a:lnTo>
                  <a:lnTo>
                    <a:pt x="6026277" y="12954"/>
                  </a:lnTo>
                  <a:lnTo>
                    <a:pt x="6040628" y="12700"/>
                  </a:lnTo>
                  <a:lnTo>
                    <a:pt x="6054979" y="12954"/>
                  </a:lnTo>
                  <a:lnTo>
                    <a:pt x="6101334" y="17907"/>
                  </a:lnTo>
                  <a:lnTo>
                    <a:pt x="6151880" y="28194"/>
                  </a:lnTo>
                  <a:lnTo>
                    <a:pt x="6204458" y="44069"/>
                  </a:lnTo>
                  <a:lnTo>
                    <a:pt x="6274816" y="73152"/>
                  </a:lnTo>
                  <a:lnTo>
                    <a:pt x="6308979" y="90805"/>
                  </a:lnTo>
                  <a:lnTo>
                    <a:pt x="6341745" y="110617"/>
                  </a:lnTo>
                  <a:lnTo>
                    <a:pt x="6387338" y="143891"/>
                  </a:lnTo>
                  <a:lnTo>
                    <a:pt x="6426962" y="181229"/>
                  </a:lnTo>
                  <a:lnTo>
                    <a:pt x="6459093" y="222504"/>
                  </a:lnTo>
                  <a:lnTo>
                    <a:pt x="6482080" y="267335"/>
                  </a:lnTo>
                  <a:lnTo>
                    <a:pt x="6494526" y="315468"/>
                  </a:lnTo>
                  <a:lnTo>
                    <a:pt x="6497802" y="370205"/>
                  </a:lnTo>
                  <a:lnTo>
                    <a:pt x="6497333" y="388112"/>
                  </a:lnTo>
                  <a:lnTo>
                    <a:pt x="6493510" y="429514"/>
                  </a:lnTo>
                  <a:lnTo>
                    <a:pt x="6486652" y="472313"/>
                  </a:lnTo>
                  <a:lnTo>
                    <a:pt x="6477000" y="517398"/>
                  </a:lnTo>
                  <a:lnTo>
                    <a:pt x="6464554" y="564261"/>
                  </a:lnTo>
                  <a:lnTo>
                    <a:pt x="6441567" y="637794"/>
                  </a:lnTo>
                  <a:lnTo>
                    <a:pt x="6423787" y="688848"/>
                  </a:lnTo>
                  <a:lnTo>
                    <a:pt x="6404102" y="740918"/>
                  </a:lnTo>
                  <a:lnTo>
                    <a:pt x="6383020" y="794258"/>
                  </a:lnTo>
                  <a:lnTo>
                    <a:pt x="6360541" y="848360"/>
                  </a:lnTo>
                  <a:lnTo>
                    <a:pt x="6337173" y="903351"/>
                  </a:lnTo>
                  <a:lnTo>
                    <a:pt x="6314732" y="954443"/>
                  </a:lnTo>
                  <a:lnTo>
                    <a:pt x="6262497" y="931291"/>
                  </a:lnTo>
                  <a:lnTo>
                    <a:pt x="6269101" y="1073150"/>
                  </a:lnTo>
                  <a:lnTo>
                    <a:pt x="6378575" y="982726"/>
                  </a:lnTo>
                  <a:lnTo>
                    <a:pt x="6352489" y="971169"/>
                  </a:lnTo>
                  <a:lnTo>
                    <a:pt x="6326276" y="959561"/>
                  </a:lnTo>
                  <a:lnTo>
                    <a:pt x="6348857" y="908304"/>
                  </a:lnTo>
                  <a:lnTo>
                    <a:pt x="6372225" y="853313"/>
                  </a:lnTo>
                  <a:lnTo>
                    <a:pt x="6394831" y="798830"/>
                  </a:lnTo>
                  <a:lnTo>
                    <a:pt x="6416040" y="745490"/>
                  </a:lnTo>
                  <a:lnTo>
                    <a:pt x="6435725" y="693039"/>
                  </a:lnTo>
                  <a:lnTo>
                    <a:pt x="6453759" y="641731"/>
                  </a:lnTo>
                  <a:lnTo>
                    <a:pt x="6469634" y="591947"/>
                  </a:lnTo>
                  <a:lnTo>
                    <a:pt x="6483477" y="543687"/>
                  </a:lnTo>
                  <a:lnTo>
                    <a:pt x="6494653" y="497078"/>
                  </a:lnTo>
                  <a:lnTo>
                    <a:pt x="6503022" y="452501"/>
                  </a:lnTo>
                  <a:lnTo>
                    <a:pt x="6508496" y="409829"/>
                  </a:lnTo>
                  <a:lnTo>
                    <a:pt x="6510045" y="388112"/>
                  </a:lnTo>
                  <a:lnTo>
                    <a:pt x="6510502" y="370205"/>
                  </a:lnTo>
                  <a:close/>
                </a:path>
                <a:path w="8377555" h="1365250">
                  <a:moveTo>
                    <a:pt x="8377174" y="1301750"/>
                  </a:moveTo>
                  <a:lnTo>
                    <a:pt x="8364474" y="1295400"/>
                  </a:lnTo>
                  <a:lnTo>
                    <a:pt x="8250174" y="1238250"/>
                  </a:lnTo>
                  <a:lnTo>
                    <a:pt x="8250174" y="1295400"/>
                  </a:lnTo>
                  <a:lnTo>
                    <a:pt x="6395974" y="1295400"/>
                  </a:lnTo>
                  <a:lnTo>
                    <a:pt x="6395974" y="1308100"/>
                  </a:lnTo>
                  <a:lnTo>
                    <a:pt x="8250174" y="1308100"/>
                  </a:lnTo>
                  <a:lnTo>
                    <a:pt x="8250174" y="1365250"/>
                  </a:lnTo>
                  <a:lnTo>
                    <a:pt x="8364474" y="1308100"/>
                  </a:lnTo>
                  <a:lnTo>
                    <a:pt x="8377174" y="130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2437" y="5486400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76200" y="381000"/>
                  </a:moveTo>
                  <a:lnTo>
                    <a:pt x="80189" y="331559"/>
                  </a:lnTo>
                  <a:lnTo>
                    <a:pt x="91738" y="284658"/>
                  </a:lnTo>
                  <a:lnTo>
                    <a:pt x="110220" y="240925"/>
                  </a:lnTo>
                  <a:lnTo>
                    <a:pt x="135008" y="200988"/>
                  </a:lnTo>
                  <a:lnTo>
                    <a:pt x="165473" y="165473"/>
                  </a:lnTo>
                  <a:lnTo>
                    <a:pt x="200988" y="135008"/>
                  </a:lnTo>
                  <a:lnTo>
                    <a:pt x="240925" y="110220"/>
                  </a:lnTo>
                  <a:lnTo>
                    <a:pt x="284658" y="91738"/>
                  </a:lnTo>
                  <a:lnTo>
                    <a:pt x="331559" y="80189"/>
                  </a:lnTo>
                  <a:lnTo>
                    <a:pt x="381000" y="76200"/>
                  </a:lnTo>
                  <a:lnTo>
                    <a:pt x="430440" y="80189"/>
                  </a:lnTo>
                  <a:lnTo>
                    <a:pt x="477341" y="91738"/>
                  </a:lnTo>
                  <a:lnTo>
                    <a:pt x="521074" y="110220"/>
                  </a:lnTo>
                  <a:lnTo>
                    <a:pt x="561011" y="135008"/>
                  </a:lnTo>
                  <a:lnTo>
                    <a:pt x="596526" y="165473"/>
                  </a:lnTo>
                  <a:lnTo>
                    <a:pt x="626991" y="200988"/>
                  </a:lnTo>
                  <a:lnTo>
                    <a:pt x="651779" y="240925"/>
                  </a:lnTo>
                  <a:lnTo>
                    <a:pt x="670261" y="284658"/>
                  </a:lnTo>
                  <a:lnTo>
                    <a:pt x="681810" y="331559"/>
                  </a:lnTo>
                  <a:lnTo>
                    <a:pt x="685800" y="381000"/>
                  </a:lnTo>
                  <a:lnTo>
                    <a:pt x="681810" y="430440"/>
                  </a:lnTo>
                  <a:lnTo>
                    <a:pt x="670261" y="477341"/>
                  </a:lnTo>
                  <a:lnTo>
                    <a:pt x="651779" y="521074"/>
                  </a:lnTo>
                  <a:lnTo>
                    <a:pt x="626991" y="561011"/>
                  </a:lnTo>
                  <a:lnTo>
                    <a:pt x="596526" y="596526"/>
                  </a:lnTo>
                  <a:lnTo>
                    <a:pt x="561011" y="626991"/>
                  </a:lnTo>
                  <a:lnTo>
                    <a:pt x="521074" y="651779"/>
                  </a:lnTo>
                  <a:lnTo>
                    <a:pt x="477341" y="670261"/>
                  </a:lnTo>
                  <a:lnTo>
                    <a:pt x="430440" y="681810"/>
                  </a:lnTo>
                  <a:lnTo>
                    <a:pt x="381000" y="685800"/>
                  </a:lnTo>
                  <a:lnTo>
                    <a:pt x="331559" y="681810"/>
                  </a:lnTo>
                  <a:lnTo>
                    <a:pt x="284658" y="670261"/>
                  </a:lnTo>
                  <a:lnTo>
                    <a:pt x="240925" y="651779"/>
                  </a:lnTo>
                  <a:lnTo>
                    <a:pt x="200988" y="626991"/>
                  </a:lnTo>
                  <a:lnTo>
                    <a:pt x="165473" y="596526"/>
                  </a:lnTo>
                  <a:lnTo>
                    <a:pt x="135008" y="561011"/>
                  </a:lnTo>
                  <a:lnTo>
                    <a:pt x="110220" y="521074"/>
                  </a:lnTo>
                  <a:lnTo>
                    <a:pt x="91738" y="477341"/>
                  </a:lnTo>
                  <a:lnTo>
                    <a:pt x="80189" y="430440"/>
                  </a:lnTo>
                  <a:lnTo>
                    <a:pt x="76200" y="381000"/>
                  </a:lnTo>
                  <a:close/>
                </a:path>
                <a:path w="762000" h="762000">
                  <a:moveTo>
                    <a:pt x="0" y="381000"/>
                  </a:moveTo>
                  <a:lnTo>
                    <a:pt x="2968" y="333207"/>
                  </a:lnTo>
                  <a:lnTo>
                    <a:pt x="11636" y="287185"/>
                  </a:lnTo>
                  <a:lnTo>
                    <a:pt x="25646" y="243293"/>
                  </a:lnTo>
                  <a:lnTo>
                    <a:pt x="44641" y="201887"/>
                  </a:lnTo>
                  <a:lnTo>
                    <a:pt x="68264" y="163323"/>
                  </a:lnTo>
                  <a:lnTo>
                    <a:pt x="96158" y="127960"/>
                  </a:lnTo>
                  <a:lnTo>
                    <a:pt x="127965" y="96153"/>
                  </a:lnTo>
                  <a:lnTo>
                    <a:pt x="163329" y="68260"/>
                  </a:lnTo>
                  <a:lnTo>
                    <a:pt x="201893" y="44638"/>
                  </a:lnTo>
                  <a:lnTo>
                    <a:pt x="243298" y="25644"/>
                  </a:lnTo>
                  <a:lnTo>
                    <a:pt x="287190" y="11635"/>
                  </a:lnTo>
                  <a:lnTo>
                    <a:pt x="333209" y="2968"/>
                  </a:lnTo>
                  <a:lnTo>
                    <a:pt x="381000" y="0"/>
                  </a:lnTo>
                  <a:lnTo>
                    <a:pt x="428792" y="2968"/>
                  </a:lnTo>
                  <a:lnTo>
                    <a:pt x="474814" y="11635"/>
                  </a:lnTo>
                  <a:lnTo>
                    <a:pt x="518706" y="25644"/>
                  </a:lnTo>
                  <a:lnTo>
                    <a:pt x="560112" y="44638"/>
                  </a:lnTo>
                  <a:lnTo>
                    <a:pt x="598676" y="68260"/>
                  </a:lnTo>
                  <a:lnTo>
                    <a:pt x="634039" y="96153"/>
                  </a:lnTo>
                  <a:lnTo>
                    <a:pt x="665846" y="127960"/>
                  </a:lnTo>
                  <a:lnTo>
                    <a:pt x="693739" y="163323"/>
                  </a:lnTo>
                  <a:lnTo>
                    <a:pt x="717361" y="201887"/>
                  </a:lnTo>
                  <a:lnTo>
                    <a:pt x="736355" y="243293"/>
                  </a:lnTo>
                  <a:lnTo>
                    <a:pt x="750364" y="287185"/>
                  </a:lnTo>
                  <a:lnTo>
                    <a:pt x="759031" y="333207"/>
                  </a:lnTo>
                  <a:lnTo>
                    <a:pt x="762000" y="381000"/>
                  </a:lnTo>
                  <a:lnTo>
                    <a:pt x="759031" y="428792"/>
                  </a:lnTo>
                  <a:lnTo>
                    <a:pt x="750364" y="474814"/>
                  </a:lnTo>
                  <a:lnTo>
                    <a:pt x="736355" y="518706"/>
                  </a:lnTo>
                  <a:lnTo>
                    <a:pt x="717361" y="560112"/>
                  </a:lnTo>
                  <a:lnTo>
                    <a:pt x="693739" y="598676"/>
                  </a:lnTo>
                  <a:lnTo>
                    <a:pt x="665846" y="634039"/>
                  </a:lnTo>
                  <a:lnTo>
                    <a:pt x="634039" y="665846"/>
                  </a:lnTo>
                  <a:lnTo>
                    <a:pt x="598676" y="693739"/>
                  </a:lnTo>
                  <a:lnTo>
                    <a:pt x="560112" y="717361"/>
                  </a:lnTo>
                  <a:lnTo>
                    <a:pt x="518706" y="736355"/>
                  </a:lnTo>
                  <a:lnTo>
                    <a:pt x="474814" y="750364"/>
                  </a:lnTo>
                  <a:lnTo>
                    <a:pt x="428792" y="759031"/>
                  </a:lnTo>
                  <a:lnTo>
                    <a:pt x="381000" y="762000"/>
                  </a:lnTo>
                  <a:lnTo>
                    <a:pt x="333209" y="759031"/>
                  </a:lnTo>
                  <a:lnTo>
                    <a:pt x="287190" y="750364"/>
                  </a:lnTo>
                  <a:lnTo>
                    <a:pt x="243298" y="736355"/>
                  </a:lnTo>
                  <a:lnTo>
                    <a:pt x="201893" y="717361"/>
                  </a:lnTo>
                  <a:lnTo>
                    <a:pt x="163329" y="693739"/>
                  </a:lnTo>
                  <a:lnTo>
                    <a:pt x="127965" y="665846"/>
                  </a:lnTo>
                  <a:lnTo>
                    <a:pt x="96158" y="634039"/>
                  </a:lnTo>
                  <a:lnTo>
                    <a:pt x="68264" y="598676"/>
                  </a:lnTo>
                  <a:lnTo>
                    <a:pt x="44641" y="560112"/>
                  </a:lnTo>
                  <a:lnTo>
                    <a:pt x="25646" y="518706"/>
                  </a:lnTo>
                  <a:lnTo>
                    <a:pt x="11636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86501" y="55626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43" y="3989"/>
                  </a:lnTo>
                  <a:lnTo>
                    <a:pt x="208434" y="15538"/>
                  </a:lnTo>
                  <a:lnTo>
                    <a:pt x="164697" y="34020"/>
                  </a:lnTo>
                  <a:lnTo>
                    <a:pt x="124760" y="58808"/>
                  </a:lnTo>
                  <a:lnTo>
                    <a:pt x="89249" y="89273"/>
                  </a:lnTo>
                  <a:lnTo>
                    <a:pt x="58789" y="124788"/>
                  </a:lnTo>
                  <a:lnTo>
                    <a:pt x="34008" y="164725"/>
                  </a:lnTo>
                  <a:lnTo>
                    <a:pt x="15532" y="208458"/>
                  </a:lnTo>
                  <a:lnTo>
                    <a:pt x="3987" y="255359"/>
                  </a:lnTo>
                  <a:lnTo>
                    <a:pt x="0" y="304800"/>
                  </a:lnTo>
                  <a:lnTo>
                    <a:pt x="3987" y="354240"/>
                  </a:lnTo>
                  <a:lnTo>
                    <a:pt x="15532" y="401141"/>
                  </a:lnTo>
                  <a:lnTo>
                    <a:pt x="34008" y="444874"/>
                  </a:lnTo>
                  <a:lnTo>
                    <a:pt x="58789" y="484811"/>
                  </a:lnTo>
                  <a:lnTo>
                    <a:pt x="89249" y="520326"/>
                  </a:lnTo>
                  <a:lnTo>
                    <a:pt x="124760" y="550791"/>
                  </a:lnTo>
                  <a:lnTo>
                    <a:pt x="164697" y="575579"/>
                  </a:lnTo>
                  <a:lnTo>
                    <a:pt x="208434" y="594061"/>
                  </a:lnTo>
                  <a:lnTo>
                    <a:pt x="255343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86501" y="55626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87" y="255359"/>
                  </a:lnTo>
                  <a:lnTo>
                    <a:pt x="15532" y="208458"/>
                  </a:lnTo>
                  <a:lnTo>
                    <a:pt x="34008" y="164725"/>
                  </a:lnTo>
                  <a:lnTo>
                    <a:pt x="58789" y="124788"/>
                  </a:lnTo>
                  <a:lnTo>
                    <a:pt x="89249" y="89273"/>
                  </a:lnTo>
                  <a:lnTo>
                    <a:pt x="124760" y="58808"/>
                  </a:lnTo>
                  <a:lnTo>
                    <a:pt x="164697" y="34020"/>
                  </a:lnTo>
                  <a:lnTo>
                    <a:pt x="208434" y="15538"/>
                  </a:lnTo>
                  <a:lnTo>
                    <a:pt x="255343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43" y="605610"/>
                  </a:lnTo>
                  <a:lnTo>
                    <a:pt x="208434" y="594061"/>
                  </a:lnTo>
                  <a:lnTo>
                    <a:pt x="164697" y="575579"/>
                  </a:lnTo>
                  <a:lnTo>
                    <a:pt x="124760" y="550791"/>
                  </a:lnTo>
                  <a:lnTo>
                    <a:pt x="89249" y="520326"/>
                  </a:lnTo>
                  <a:lnTo>
                    <a:pt x="58789" y="484811"/>
                  </a:lnTo>
                  <a:lnTo>
                    <a:pt x="34008" y="444874"/>
                  </a:lnTo>
                  <a:lnTo>
                    <a:pt x="15532" y="401141"/>
                  </a:lnTo>
                  <a:lnTo>
                    <a:pt x="3987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453501" y="55626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87" y="255359"/>
                  </a:lnTo>
                  <a:lnTo>
                    <a:pt x="15532" y="208458"/>
                  </a:lnTo>
                  <a:lnTo>
                    <a:pt x="34008" y="164725"/>
                  </a:lnTo>
                  <a:lnTo>
                    <a:pt x="58789" y="124788"/>
                  </a:lnTo>
                  <a:lnTo>
                    <a:pt x="89249" y="89273"/>
                  </a:lnTo>
                  <a:lnTo>
                    <a:pt x="124760" y="58808"/>
                  </a:lnTo>
                  <a:lnTo>
                    <a:pt x="164697" y="34020"/>
                  </a:lnTo>
                  <a:lnTo>
                    <a:pt x="208434" y="15538"/>
                  </a:lnTo>
                  <a:lnTo>
                    <a:pt x="255343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43" y="605610"/>
                  </a:lnTo>
                  <a:lnTo>
                    <a:pt x="208434" y="594061"/>
                  </a:lnTo>
                  <a:lnTo>
                    <a:pt x="164697" y="575579"/>
                  </a:lnTo>
                  <a:lnTo>
                    <a:pt x="124760" y="550791"/>
                  </a:lnTo>
                  <a:lnTo>
                    <a:pt x="89249" y="520326"/>
                  </a:lnTo>
                  <a:lnTo>
                    <a:pt x="58789" y="484811"/>
                  </a:lnTo>
                  <a:lnTo>
                    <a:pt x="34008" y="444874"/>
                  </a:lnTo>
                  <a:lnTo>
                    <a:pt x="15532" y="401141"/>
                  </a:lnTo>
                  <a:lnTo>
                    <a:pt x="3987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377301" y="5486400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0" y="381000"/>
                  </a:moveTo>
                  <a:lnTo>
                    <a:pt x="2968" y="333207"/>
                  </a:lnTo>
                  <a:lnTo>
                    <a:pt x="11634" y="287185"/>
                  </a:lnTo>
                  <a:lnTo>
                    <a:pt x="25643" y="243293"/>
                  </a:lnTo>
                  <a:lnTo>
                    <a:pt x="44636" y="201887"/>
                  </a:lnTo>
                  <a:lnTo>
                    <a:pt x="68257" y="163323"/>
                  </a:lnTo>
                  <a:lnTo>
                    <a:pt x="96149" y="127960"/>
                  </a:lnTo>
                  <a:lnTo>
                    <a:pt x="127955" y="96153"/>
                  </a:lnTo>
                  <a:lnTo>
                    <a:pt x="163318" y="68260"/>
                  </a:lnTo>
                  <a:lnTo>
                    <a:pt x="201881" y="44638"/>
                  </a:lnTo>
                  <a:lnTo>
                    <a:pt x="243288" y="25644"/>
                  </a:lnTo>
                  <a:lnTo>
                    <a:pt x="287181" y="11635"/>
                  </a:lnTo>
                  <a:lnTo>
                    <a:pt x="333204" y="2968"/>
                  </a:lnTo>
                  <a:lnTo>
                    <a:pt x="381000" y="0"/>
                  </a:lnTo>
                  <a:lnTo>
                    <a:pt x="428770" y="2968"/>
                  </a:lnTo>
                  <a:lnTo>
                    <a:pt x="474776" y="11635"/>
                  </a:lnTo>
                  <a:lnTo>
                    <a:pt x="518659" y="25644"/>
                  </a:lnTo>
                  <a:lnTo>
                    <a:pt x="560062" y="44638"/>
                  </a:lnTo>
                  <a:lnTo>
                    <a:pt x="598626" y="68260"/>
                  </a:lnTo>
                  <a:lnTo>
                    <a:pt x="633993" y="96153"/>
                  </a:lnTo>
                  <a:lnTo>
                    <a:pt x="665806" y="127960"/>
                  </a:lnTo>
                  <a:lnTo>
                    <a:pt x="693707" y="163323"/>
                  </a:lnTo>
                  <a:lnTo>
                    <a:pt x="717338" y="201887"/>
                  </a:lnTo>
                  <a:lnTo>
                    <a:pt x="736341" y="243293"/>
                  </a:lnTo>
                  <a:lnTo>
                    <a:pt x="750357" y="287185"/>
                  </a:lnTo>
                  <a:lnTo>
                    <a:pt x="759029" y="333207"/>
                  </a:lnTo>
                  <a:lnTo>
                    <a:pt x="762000" y="381000"/>
                  </a:lnTo>
                  <a:lnTo>
                    <a:pt x="759029" y="428792"/>
                  </a:lnTo>
                  <a:lnTo>
                    <a:pt x="750357" y="474814"/>
                  </a:lnTo>
                  <a:lnTo>
                    <a:pt x="736341" y="518706"/>
                  </a:lnTo>
                  <a:lnTo>
                    <a:pt x="717338" y="560112"/>
                  </a:lnTo>
                  <a:lnTo>
                    <a:pt x="693707" y="598676"/>
                  </a:lnTo>
                  <a:lnTo>
                    <a:pt x="665806" y="634039"/>
                  </a:lnTo>
                  <a:lnTo>
                    <a:pt x="633993" y="665846"/>
                  </a:lnTo>
                  <a:lnTo>
                    <a:pt x="598626" y="693739"/>
                  </a:lnTo>
                  <a:lnTo>
                    <a:pt x="560062" y="717361"/>
                  </a:lnTo>
                  <a:lnTo>
                    <a:pt x="518659" y="736355"/>
                  </a:lnTo>
                  <a:lnTo>
                    <a:pt x="474776" y="750364"/>
                  </a:lnTo>
                  <a:lnTo>
                    <a:pt x="428770" y="759031"/>
                  </a:lnTo>
                  <a:lnTo>
                    <a:pt x="381000" y="762000"/>
                  </a:lnTo>
                  <a:lnTo>
                    <a:pt x="333204" y="759031"/>
                  </a:lnTo>
                  <a:lnTo>
                    <a:pt x="287181" y="750364"/>
                  </a:lnTo>
                  <a:lnTo>
                    <a:pt x="243288" y="736355"/>
                  </a:lnTo>
                  <a:lnTo>
                    <a:pt x="201881" y="717361"/>
                  </a:lnTo>
                  <a:lnTo>
                    <a:pt x="163318" y="693739"/>
                  </a:lnTo>
                  <a:lnTo>
                    <a:pt x="127955" y="665846"/>
                  </a:lnTo>
                  <a:lnTo>
                    <a:pt x="96149" y="634039"/>
                  </a:lnTo>
                  <a:lnTo>
                    <a:pt x="68257" y="598676"/>
                  </a:lnTo>
                  <a:lnTo>
                    <a:pt x="44636" y="560112"/>
                  </a:lnTo>
                  <a:lnTo>
                    <a:pt x="25643" y="518706"/>
                  </a:lnTo>
                  <a:lnTo>
                    <a:pt x="11634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667056" y="3999805"/>
            <a:ext cx="37147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0" dirty="0">
                <a:latin typeface="Times New Roman"/>
                <a:cs typeface="Times New Roman"/>
              </a:rPr>
              <a:t>a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110360" y="4114801"/>
            <a:ext cx="1169670" cy="459740"/>
            <a:chOff x="3110360" y="4114801"/>
            <a:chExt cx="1169670" cy="45974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10360" y="4114801"/>
              <a:ext cx="506518" cy="45957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77804" y="4114801"/>
              <a:ext cx="802105" cy="459577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4022288" y="3999805"/>
            <a:ext cx="26162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98487" y="1365250"/>
            <a:ext cx="4900930" cy="4504690"/>
            <a:chOff x="598487" y="1365250"/>
            <a:chExt cx="4900930" cy="4504690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6288" y="5410201"/>
              <a:ext cx="852821" cy="45957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03864" y="5410201"/>
              <a:ext cx="295244" cy="45957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04837" y="1371600"/>
              <a:ext cx="4114800" cy="762000"/>
            </a:xfrm>
            <a:custGeom>
              <a:avLst/>
              <a:gdLst/>
              <a:ahLst/>
              <a:cxnLst/>
              <a:rect l="l" t="t" r="r" b="b"/>
              <a:pathLst>
                <a:path w="4114800" h="762000">
                  <a:moveTo>
                    <a:pt x="0" y="762000"/>
                  </a:moveTo>
                  <a:lnTo>
                    <a:pt x="4114800" y="762000"/>
                  </a:lnTo>
                  <a:lnTo>
                    <a:pt x="4114800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90701" y="1371600"/>
              <a:ext cx="2743200" cy="762000"/>
            </a:xfrm>
            <a:custGeom>
              <a:avLst/>
              <a:gdLst/>
              <a:ahLst/>
              <a:cxnLst/>
              <a:rect l="l" t="t" r="r" b="b"/>
              <a:pathLst>
                <a:path w="2743200" h="762000">
                  <a:moveTo>
                    <a:pt x="0" y="0"/>
                  </a:moveTo>
                  <a:lnTo>
                    <a:pt x="0" y="762000"/>
                  </a:lnTo>
                </a:path>
                <a:path w="2743200" h="762000">
                  <a:moveTo>
                    <a:pt x="685800" y="0"/>
                  </a:moveTo>
                  <a:lnTo>
                    <a:pt x="685800" y="762000"/>
                  </a:lnTo>
                </a:path>
                <a:path w="2743200" h="762000">
                  <a:moveTo>
                    <a:pt x="1371600" y="0"/>
                  </a:moveTo>
                  <a:lnTo>
                    <a:pt x="1371600" y="762000"/>
                  </a:lnTo>
                </a:path>
                <a:path w="2743200" h="762000">
                  <a:moveTo>
                    <a:pt x="2057400" y="0"/>
                  </a:moveTo>
                  <a:lnTo>
                    <a:pt x="2057400" y="762000"/>
                  </a:lnTo>
                </a:path>
                <a:path w="2743200" h="762000">
                  <a:moveTo>
                    <a:pt x="2743200" y="0"/>
                  </a:moveTo>
                  <a:lnTo>
                    <a:pt x="2743200" y="7620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31368" y="435901"/>
            <a:ext cx="3984625" cy="1630045"/>
          </a:xfrm>
          <a:prstGeom prst="rect">
            <a:avLst/>
          </a:prstGeom>
        </p:spPr>
        <p:txBody>
          <a:bodyPr vert="horz" wrap="square" lIns="0" tIns="274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6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Input</a:t>
            </a:r>
            <a:endParaRPr sz="3200">
              <a:latin typeface="Comic Sans MS"/>
              <a:cs typeface="Comic Sans MS"/>
            </a:endParaRPr>
          </a:p>
          <a:p>
            <a:pPr marL="2372360">
              <a:lnSpc>
                <a:spcPct val="100000"/>
              </a:lnSpc>
              <a:spcBef>
                <a:spcPts val="2345"/>
              </a:spcBef>
              <a:tabLst>
                <a:tab pos="3057525" algn="l"/>
                <a:tab pos="3743325" algn="l"/>
              </a:tabLst>
            </a:pPr>
            <a:r>
              <a:rPr sz="3650" i="1" spc="-35" dirty="0">
                <a:latin typeface="Times New Roman"/>
                <a:cs typeface="Times New Roman"/>
              </a:rPr>
              <a:t>b	b	b</a:t>
            </a:r>
            <a:endParaRPr sz="365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279900" y="1365250"/>
            <a:ext cx="4032250" cy="1377950"/>
            <a:chOff x="4279900" y="1365250"/>
            <a:chExt cx="4032250" cy="1377950"/>
          </a:xfrm>
        </p:grpSpPr>
        <p:sp>
          <p:nvSpPr>
            <p:cNvPr id="22" name="object 22"/>
            <p:cNvSpPr/>
            <p:nvPr/>
          </p:nvSpPr>
          <p:spPr>
            <a:xfrm>
              <a:off x="4279900" y="2133600"/>
              <a:ext cx="127000" cy="609600"/>
            </a:xfrm>
            <a:custGeom>
              <a:avLst/>
              <a:gdLst/>
              <a:ahLst/>
              <a:cxnLst/>
              <a:rect l="l" t="t" r="r" b="b"/>
              <a:pathLst>
                <a:path w="127000" h="609600">
                  <a:moveTo>
                    <a:pt x="69850" y="114300"/>
                  </a:moveTo>
                  <a:lnTo>
                    <a:pt x="57150" y="114300"/>
                  </a:lnTo>
                  <a:lnTo>
                    <a:pt x="57150" y="609600"/>
                  </a:lnTo>
                  <a:lnTo>
                    <a:pt x="69850" y="609600"/>
                  </a:lnTo>
                  <a:lnTo>
                    <a:pt x="69850" y="114300"/>
                  </a:lnTo>
                  <a:close/>
                </a:path>
                <a:path w="127000" h="609600">
                  <a:moveTo>
                    <a:pt x="63500" y="0"/>
                  </a:moveTo>
                  <a:lnTo>
                    <a:pt x="0" y="127000"/>
                  </a:lnTo>
                  <a:lnTo>
                    <a:pt x="57150" y="127000"/>
                  </a:lnTo>
                  <a:lnTo>
                    <a:pt x="57150" y="114300"/>
                  </a:lnTo>
                  <a:lnTo>
                    <a:pt x="120650" y="114300"/>
                  </a:lnTo>
                  <a:lnTo>
                    <a:pt x="63500" y="0"/>
                  </a:lnTo>
                  <a:close/>
                </a:path>
                <a:path w="127000" h="609600">
                  <a:moveTo>
                    <a:pt x="120650" y="114300"/>
                  </a:moveTo>
                  <a:lnTo>
                    <a:pt x="69850" y="114300"/>
                  </a:lnTo>
                  <a:lnTo>
                    <a:pt x="69850" y="127000"/>
                  </a:lnTo>
                  <a:lnTo>
                    <a:pt x="127000" y="127000"/>
                  </a:lnTo>
                  <a:lnTo>
                    <a:pt x="120650" y="114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391400" y="1371600"/>
              <a:ext cx="914400" cy="1219200"/>
            </a:xfrm>
            <a:custGeom>
              <a:avLst/>
              <a:gdLst/>
              <a:ahLst/>
              <a:cxnLst/>
              <a:rect l="l" t="t" r="r" b="b"/>
              <a:pathLst>
                <a:path w="914400" h="1219200">
                  <a:moveTo>
                    <a:pt x="0" y="1219200"/>
                  </a:moveTo>
                  <a:lnTo>
                    <a:pt x="914400" y="1219200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12192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319009" y="1807470"/>
            <a:ext cx="1136015" cy="1461770"/>
          </a:xfrm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800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5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34056" y="3999805"/>
            <a:ext cx="69215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10" dirty="0">
                <a:latin typeface="Times New Roman"/>
                <a:cs typeface="Times New Roman"/>
              </a:rPr>
              <a:t>b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308151" y="1365250"/>
            <a:ext cx="7004050" cy="4504690"/>
            <a:chOff x="1308151" y="1365250"/>
            <a:chExt cx="7004050" cy="4504690"/>
          </a:xfrm>
        </p:grpSpPr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4088" y="4114801"/>
              <a:ext cx="852821" cy="45957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51664" y="4114801"/>
              <a:ext cx="295244" cy="45957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08151" y="5410201"/>
              <a:ext cx="506928" cy="45957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89892" y="5410201"/>
              <a:ext cx="506928" cy="45957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57500" y="5410201"/>
              <a:ext cx="839754" cy="45957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02637" y="5410201"/>
              <a:ext cx="294617" cy="45957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65920" y="5410201"/>
              <a:ext cx="482725" cy="45957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53611" y="5410201"/>
              <a:ext cx="774337" cy="459577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5105400" y="3962400"/>
              <a:ext cx="2057400" cy="838200"/>
            </a:xfrm>
            <a:custGeom>
              <a:avLst/>
              <a:gdLst/>
              <a:ahLst/>
              <a:cxnLst/>
              <a:rect l="l" t="t" r="r" b="b"/>
              <a:pathLst>
                <a:path w="2057400" h="838200">
                  <a:moveTo>
                    <a:pt x="0" y="419100"/>
                  </a:moveTo>
                  <a:lnTo>
                    <a:pt x="8014" y="366517"/>
                  </a:lnTo>
                  <a:lnTo>
                    <a:pt x="31413" y="315887"/>
                  </a:lnTo>
                  <a:lnTo>
                    <a:pt x="69235" y="267601"/>
                  </a:lnTo>
                  <a:lnTo>
                    <a:pt x="120516" y="222053"/>
                  </a:lnTo>
                  <a:lnTo>
                    <a:pt x="184291" y="179633"/>
                  </a:lnTo>
                  <a:lnTo>
                    <a:pt x="220564" y="159719"/>
                  </a:lnTo>
                  <a:lnTo>
                    <a:pt x="259598" y="140735"/>
                  </a:lnTo>
                  <a:lnTo>
                    <a:pt x="301275" y="122729"/>
                  </a:lnTo>
                  <a:lnTo>
                    <a:pt x="345474" y="105751"/>
                  </a:lnTo>
                  <a:lnTo>
                    <a:pt x="392073" y="89849"/>
                  </a:lnTo>
                  <a:lnTo>
                    <a:pt x="440954" y="75072"/>
                  </a:lnTo>
                  <a:lnTo>
                    <a:pt x="491994" y="61470"/>
                  </a:lnTo>
                  <a:lnTo>
                    <a:pt x="545075" y="49092"/>
                  </a:lnTo>
                  <a:lnTo>
                    <a:pt x="600075" y="37986"/>
                  </a:lnTo>
                  <a:lnTo>
                    <a:pt x="656873" y="28203"/>
                  </a:lnTo>
                  <a:lnTo>
                    <a:pt x="715351" y="19789"/>
                  </a:lnTo>
                  <a:lnTo>
                    <a:pt x="775386" y="12796"/>
                  </a:lnTo>
                  <a:lnTo>
                    <a:pt x="836859" y="7271"/>
                  </a:lnTo>
                  <a:lnTo>
                    <a:pt x="899649" y="3264"/>
                  </a:lnTo>
                  <a:lnTo>
                    <a:pt x="963636" y="824"/>
                  </a:lnTo>
                  <a:lnTo>
                    <a:pt x="1028700" y="0"/>
                  </a:lnTo>
                  <a:lnTo>
                    <a:pt x="1093749" y="824"/>
                  </a:lnTo>
                  <a:lnTo>
                    <a:pt x="1157725" y="3264"/>
                  </a:lnTo>
                  <a:lnTo>
                    <a:pt x="1220506" y="7271"/>
                  </a:lnTo>
                  <a:lnTo>
                    <a:pt x="1281971" y="12796"/>
                  </a:lnTo>
                  <a:lnTo>
                    <a:pt x="1342001" y="19789"/>
                  </a:lnTo>
                  <a:lnTo>
                    <a:pt x="1400474" y="28203"/>
                  </a:lnTo>
                  <a:lnTo>
                    <a:pt x="1457270" y="37986"/>
                  </a:lnTo>
                  <a:lnTo>
                    <a:pt x="1512268" y="49092"/>
                  </a:lnTo>
                  <a:lnTo>
                    <a:pt x="1565348" y="61470"/>
                  </a:lnTo>
                  <a:lnTo>
                    <a:pt x="1616390" y="75072"/>
                  </a:lnTo>
                  <a:lnTo>
                    <a:pt x="1665272" y="89849"/>
                  </a:lnTo>
                  <a:lnTo>
                    <a:pt x="1711874" y="105751"/>
                  </a:lnTo>
                  <a:lnTo>
                    <a:pt x="1756076" y="122729"/>
                  </a:lnTo>
                  <a:lnTo>
                    <a:pt x="1797757" y="140735"/>
                  </a:lnTo>
                  <a:lnTo>
                    <a:pt x="1836796" y="159719"/>
                  </a:lnTo>
                  <a:lnTo>
                    <a:pt x="1873073" y="179633"/>
                  </a:lnTo>
                  <a:lnTo>
                    <a:pt x="1906468" y="200427"/>
                  </a:lnTo>
                  <a:lnTo>
                    <a:pt x="1964126" y="244460"/>
                  </a:lnTo>
                  <a:lnTo>
                    <a:pt x="2008806" y="291426"/>
                  </a:lnTo>
                  <a:lnTo>
                    <a:pt x="2039544" y="340933"/>
                  </a:lnTo>
                  <a:lnTo>
                    <a:pt x="2055375" y="392589"/>
                  </a:lnTo>
                  <a:lnTo>
                    <a:pt x="2057400" y="419100"/>
                  </a:lnTo>
                  <a:lnTo>
                    <a:pt x="2055376" y="445610"/>
                  </a:lnTo>
                  <a:lnTo>
                    <a:pt x="2049385" y="471682"/>
                  </a:lnTo>
                  <a:lnTo>
                    <a:pt x="2025986" y="522312"/>
                  </a:lnTo>
                  <a:lnTo>
                    <a:pt x="1988164" y="570598"/>
                  </a:lnTo>
                  <a:lnTo>
                    <a:pt x="1936883" y="616146"/>
                  </a:lnTo>
                  <a:lnTo>
                    <a:pt x="1873108" y="658566"/>
                  </a:lnTo>
                  <a:lnTo>
                    <a:pt x="1836835" y="678480"/>
                  </a:lnTo>
                  <a:lnTo>
                    <a:pt x="1797801" y="697464"/>
                  </a:lnTo>
                  <a:lnTo>
                    <a:pt x="1756124" y="715470"/>
                  </a:lnTo>
                  <a:lnTo>
                    <a:pt x="1711925" y="732448"/>
                  </a:lnTo>
                  <a:lnTo>
                    <a:pt x="1665326" y="748350"/>
                  </a:lnTo>
                  <a:lnTo>
                    <a:pt x="1616445" y="763127"/>
                  </a:lnTo>
                  <a:lnTo>
                    <a:pt x="1565405" y="776729"/>
                  </a:lnTo>
                  <a:lnTo>
                    <a:pt x="1512324" y="789107"/>
                  </a:lnTo>
                  <a:lnTo>
                    <a:pt x="1457324" y="800213"/>
                  </a:lnTo>
                  <a:lnTo>
                    <a:pt x="1400526" y="809996"/>
                  </a:lnTo>
                  <a:lnTo>
                    <a:pt x="1342048" y="818410"/>
                  </a:lnTo>
                  <a:lnTo>
                    <a:pt x="1282013" y="825403"/>
                  </a:lnTo>
                  <a:lnTo>
                    <a:pt x="1220540" y="830928"/>
                  </a:lnTo>
                  <a:lnTo>
                    <a:pt x="1157750" y="834935"/>
                  </a:lnTo>
                  <a:lnTo>
                    <a:pt x="1093763" y="837375"/>
                  </a:lnTo>
                  <a:lnTo>
                    <a:pt x="1028700" y="838200"/>
                  </a:lnTo>
                  <a:lnTo>
                    <a:pt x="963636" y="837375"/>
                  </a:lnTo>
                  <a:lnTo>
                    <a:pt x="899649" y="834935"/>
                  </a:lnTo>
                  <a:lnTo>
                    <a:pt x="836859" y="830928"/>
                  </a:lnTo>
                  <a:lnTo>
                    <a:pt x="775386" y="825403"/>
                  </a:lnTo>
                  <a:lnTo>
                    <a:pt x="715351" y="818410"/>
                  </a:lnTo>
                  <a:lnTo>
                    <a:pt x="656873" y="809996"/>
                  </a:lnTo>
                  <a:lnTo>
                    <a:pt x="600075" y="800213"/>
                  </a:lnTo>
                  <a:lnTo>
                    <a:pt x="545075" y="789107"/>
                  </a:lnTo>
                  <a:lnTo>
                    <a:pt x="491994" y="776729"/>
                  </a:lnTo>
                  <a:lnTo>
                    <a:pt x="440954" y="763127"/>
                  </a:lnTo>
                  <a:lnTo>
                    <a:pt x="392073" y="748350"/>
                  </a:lnTo>
                  <a:lnTo>
                    <a:pt x="345474" y="732448"/>
                  </a:lnTo>
                  <a:lnTo>
                    <a:pt x="301275" y="715470"/>
                  </a:lnTo>
                  <a:lnTo>
                    <a:pt x="259598" y="697464"/>
                  </a:lnTo>
                  <a:lnTo>
                    <a:pt x="220564" y="678480"/>
                  </a:lnTo>
                  <a:lnTo>
                    <a:pt x="184291" y="658566"/>
                  </a:lnTo>
                  <a:lnTo>
                    <a:pt x="150902" y="637772"/>
                  </a:lnTo>
                  <a:lnTo>
                    <a:pt x="93253" y="593739"/>
                  </a:lnTo>
                  <a:lnTo>
                    <a:pt x="48582" y="546773"/>
                  </a:lnTo>
                  <a:lnTo>
                    <a:pt x="17850" y="497266"/>
                  </a:lnTo>
                  <a:lnTo>
                    <a:pt x="2023" y="445610"/>
                  </a:lnTo>
                  <a:lnTo>
                    <a:pt x="0" y="4191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391400" y="1371600"/>
              <a:ext cx="914400" cy="609600"/>
            </a:xfrm>
            <a:custGeom>
              <a:avLst/>
              <a:gdLst/>
              <a:ahLst/>
              <a:cxnLst/>
              <a:rect l="l" t="t" r="r" b="b"/>
              <a:pathLst>
                <a:path w="914400" h="609600">
                  <a:moveTo>
                    <a:pt x="0" y="609600"/>
                  </a:moveTo>
                  <a:lnTo>
                    <a:pt x="914400" y="609600"/>
                  </a:lnTo>
                </a:path>
                <a:path w="914400" h="609600">
                  <a:moveTo>
                    <a:pt x="0" y="0"/>
                  </a:moveTo>
                  <a:lnTo>
                    <a:pt x="914400" y="609600"/>
                  </a:lnTo>
                </a:path>
                <a:path w="914400" h="609600">
                  <a:moveTo>
                    <a:pt x="914400" y="0"/>
                  </a:moveTo>
                  <a:lnTo>
                    <a:pt x="0" y="6096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4117975" y="11683"/>
            <a:ext cx="13239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9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7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561670" y="5345281"/>
            <a:ext cx="14351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886256" y="5345281"/>
            <a:ext cx="69215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10" dirty="0">
                <a:latin typeface="Times New Roman"/>
                <a:cs typeface="Times New Roman"/>
              </a:rPr>
              <a:t>b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820020" y="53452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874182" y="53452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515211" y="554203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14" dirty="0">
                <a:latin typeface="Times New Roman"/>
                <a:cs typeface="Times New Roman"/>
              </a:rPr>
              <a:t>q</a:t>
            </a:r>
            <a:r>
              <a:rPr sz="4500" spc="30" baseline="-16666" dirty="0">
                <a:latin typeface="Times New Roman"/>
                <a:cs typeface="Times New Roman"/>
              </a:rPr>
              <a:t>3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09556" y="55483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308350" y="55547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841910" y="5548405"/>
            <a:ext cx="4349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12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828800"/>
            <a:ext cx="9158605" cy="5029200"/>
            <a:chOff x="0" y="1828800"/>
            <a:chExt cx="9158605" cy="5029200"/>
          </a:xfrm>
        </p:grpSpPr>
        <p:sp>
          <p:nvSpPr>
            <p:cNvPr id="3" name="object 3"/>
            <p:cNvSpPr/>
            <p:nvPr/>
          </p:nvSpPr>
          <p:spPr>
            <a:xfrm>
              <a:off x="3195701" y="55626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87" y="255359"/>
                  </a:lnTo>
                  <a:lnTo>
                    <a:pt x="15532" y="208458"/>
                  </a:lnTo>
                  <a:lnTo>
                    <a:pt x="34008" y="164725"/>
                  </a:lnTo>
                  <a:lnTo>
                    <a:pt x="58789" y="124788"/>
                  </a:lnTo>
                  <a:lnTo>
                    <a:pt x="89249" y="89273"/>
                  </a:lnTo>
                  <a:lnTo>
                    <a:pt x="124760" y="58808"/>
                  </a:lnTo>
                  <a:lnTo>
                    <a:pt x="164697" y="34020"/>
                  </a:lnTo>
                  <a:lnTo>
                    <a:pt x="208434" y="15538"/>
                  </a:lnTo>
                  <a:lnTo>
                    <a:pt x="255343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43" y="605610"/>
                  </a:lnTo>
                  <a:lnTo>
                    <a:pt x="208434" y="594061"/>
                  </a:lnTo>
                  <a:lnTo>
                    <a:pt x="164697" y="575579"/>
                  </a:lnTo>
                  <a:lnTo>
                    <a:pt x="124760" y="550791"/>
                  </a:lnTo>
                  <a:lnTo>
                    <a:pt x="89249" y="520326"/>
                  </a:lnTo>
                  <a:lnTo>
                    <a:pt x="58789" y="484811"/>
                  </a:lnTo>
                  <a:lnTo>
                    <a:pt x="34008" y="444874"/>
                  </a:lnTo>
                  <a:lnTo>
                    <a:pt x="15532" y="401141"/>
                  </a:lnTo>
                  <a:lnTo>
                    <a:pt x="3987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565649"/>
              <a:ext cx="8377555" cy="1365250"/>
            </a:xfrm>
            <a:custGeom>
              <a:avLst/>
              <a:gdLst/>
              <a:ahLst/>
              <a:cxnLst/>
              <a:rect l="l" t="t" r="r" b="b"/>
              <a:pathLst>
                <a:path w="8377555" h="1365250">
                  <a:moveTo>
                    <a:pt x="452437" y="1301750"/>
                  </a:moveTo>
                  <a:lnTo>
                    <a:pt x="439737" y="1295400"/>
                  </a:lnTo>
                  <a:lnTo>
                    <a:pt x="325437" y="1238250"/>
                  </a:lnTo>
                  <a:lnTo>
                    <a:pt x="325437" y="1295400"/>
                  </a:lnTo>
                  <a:lnTo>
                    <a:pt x="0" y="1295400"/>
                  </a:lnTo>
                  <a:lnTo>
                    <a:pt x="0" y="1308100"/>
                  </a:lnTo>
                  <a:lnTo>
                    <a:pt x="325437" y="1308100"/>
                  </a:lnTo>
                  <a:lnTo>
                    <a:pt x="325437" y="1365250"/>
                  </a:lnTo>
                  <a:lnTo>
                    <a:pt x="439737" y="1308100"/>
                  </a:lnTo>
                  <a:lnTo>
                    <a:pt x="452437" y="1301750"/>
                  </a:lnTo>
                  <a:close/>
                </a:path>
                <a:path w="8377555" h="1365250">
                  <a:moveTo>
                    <a:pt x="3195574" y="1301750"/>
                  </a:moveTo>
                  <a:lnTo>
                    <a:pt x="3182874" y="1295400"/>
                  </a:lnTo>
                  <a:lnTo>
                    <a:pt x="3068574" y="1238250"/>
                  </a:lnTo>
                  <a:lnTo>
                    <a:pt x="3068574" y="1295400"/>
                  </a:lnTo>
                  <a:lnTo>
                    <a:pt x="1214437" y="1295400"/>
                  </a:lnTo>
                  <a:lnTo>
                    <a:pt x="1214437" y="1308100"/>
                  </a:lnTo>
                  <a:lnTo>
                    <a:pt x="3068574" y="1308100"/>
                  </a:lnTo>
                  <a:lnTo>
                    <a:pt x="3068574" y="1365250"/>
                  </a:lnTo>
                  <a:lnTo>
                    <a:pt x="3182874" y="1308100"/>
                  </a:lnTo>
                  <a:lnTo>
                    <a:pt x="3195574" y="1301750"/>
                  </a:lnTo>
                  <a:close/>
                </a:path>
                <a:path w="8377555" h="1365250">
                  <a:moveTo>
                    <a:pt x="3919702" y="370205"/>
                  </a:moveTo>
                  <a:lnTo>
                    <a:pt x="3918331" y="331343"/>
                  </a:lnTo>
                  <a:lnTo>
                    <a:pt x="3908679" y="278765"/>
                  </a:lnTo>
                  <a:lnTo>
                    <a:pt x="3887978" y="230378"/>
                  </a:lnTo>
                  <a:lnTo>
                    <a:pt x="3857498" y="186182"/>
                  </a:lnTo>
                  <a:lnTo>
                    <a:pt x="3818763" y="146177"/>
                  </a:lnTo>
                  <a:lnTo>
                    <a:pt x="3773805" y="110617"/>
                  </a:lnTo>
                  <a:lnTo>
                    <a:pt x="3724021" y="79502"/>
                  </a:lnTo>
                  <a:lnTo>
                    <a:pt x="3689223" y="61468"/>
                  </a:lnTo>
                  <a:lnTo>
                    <a:pt x="3653536" y="45593"/>
                  </a:lnTo>
                  <a:lnTo>
                    <a:pt x="3617595" y="32004"/>
                  </a:lnTo>
                  <a:lnTo>
                    <a:pt x="3564001" y="15875"/>
                  </a:lnTo>
                  <a:lnTo>
                    <a:pt x="3550297" y="12700"/>
                  </a:lnTo>
                  <a:lnTo>
                    <a:pt x="3546475" y="11811"/>
                  </a:lnTo>
                  <a:lnTo>
                    <a:pt x="3495929" y="2921"/>
                  </a:lnTo>
                  <a:lnTo>
                    <a:pt x="3449574" y="0"/>
                  </a:lnTo>
                  <a:lnTo>
                    <a:pt x="3434588" y="254"/>
                  </a:lnTo>
                  <a:lnTo>
                    <a:pt x="3386201" y="5207"/>
                  </a:lnTo>
                  <a:lnTo>
                    <a:pt x="3333750" y="15875"/>
                  </a:lnTo>
                  <a:lnTo>
                    <a:pt x="3279013" y="32004"/>
                  </a:lnTo>
                  <a:lnTo>
                    <a:pt x="3242183" y="45720"/>
                  </a:lnTo>
                  <a:lnTo>
                    <a:pt x="3205734" y="61595"/>
                  </a:lnTo>
                  <a:lnTo>
                    <a:pt x="3170174" y="79629"/>
                  </a:lnTo>
                  <a:lnTo>
                    <a:pt x="3136138" y="99822"/>
                  </a:lnTo>
                  <a:lnTo>
                    <a:pt x="3104134" y="122174"/>
                  </a:lnTo>
                  <a:lnTo>
                    <a:pt x="3074670" y="146431"/>
                  </a:lnTo>
                  <a:lnTo>
                    <a:pt x="3036570" y="186690"/>
                  </a:lnTo>
                  <a:lnTo>
                    <a:pt x="3007360" y="231140"/>
                  </a:lnTo>
                  <a:lnTo>
                    <a:pt x="2989326" y="279654"/>
                  </a:lnTo>
                  <a:lnTo>
                    <a:pt x="2983636" y="331343"/>
                  </a:lnTo>
                  <a:lnTo>
                    <a:pt x="2983611" y="332867"/>
                  </a:lnTo>
                  <a:lnTo>
                    <a:pt x="2983865" y="350901"/>
                  </a:lnTo>
                  <a:lnTo>
                    <a:pt x="2987548" y="390017"/>
                  </a:lnTo>
                  <a:lnTo>
                    <a:pt x="2994914" y="431673"/>
                  </a:lnTo>
                  <a:lnTo>
                    <a:pt x="3005963" y="475234"/>
                  </a:lnTo>
                  <a:lnTo>
                    <a:pt x="3020060" y="520827"/>
                  </a:lnTo>
                  <a:lnTo>
                    <a:pt x="3037078" y="568325"/>
                  </a:lnTo>
                  <a:lnTo>
                    <a:pt x="3056890" y="617347"/>
                  </a:lnTo>
                  <a:lnTo>
                    <a:pt x="3090799" y="693674"/>
                  </a:lnTo>
                  <a:lnTo>
                    <a:pt x="3115945" y="745998"/>
                  </a:lnTo>
                  <a:lnTo>
                    <a:pt x="3142615" y="799465"/>
                  </a:lnTo>
                  <a:lnTo>
                    <a:pt x="3170809" y="853821"/>
                  </a:lnTo>
                  <a:lnTo>
                    <a:pt x="3200019" y="908812"/>
                  </a:lnTo>
                  <a:lnTo>
                    <a:pt x="3230118" y="964311"/>
                  </a:lnTo>
                  <a:lnTo>
                    <a:pt x="3291713" y="1076210"/>
                  </a:lnTo>
                  <a:lnTo>
                    <a:pt x="3302889" y="1070089"/>
                  </a:lnTo>
                  <a:lnTo>
                    <a:pt x="3241294" y="958215"/>
                  </a:lnTo>
                  <a:lnTo>
                    <a:pt x="3211195" y="902716"/>
                  </a:lnTo>
                  <a:lnTo>
                    <a:pt x="3181985" y="847852"/>
                  </a:lnTo>
                  <a:lnTo>
                    <a:pt x="3153918" y="793623"/>
                  </a:lnTo>
                  <a:lnTo>
                    <a:pt x="3127248" y="740410"/>
                  </a:lnTo>
                  <a:lnTo>
                    <a:pt x="3102356" y="688213"/>
                  </a:lnTo>
                  <a:lnTo>
                    <a:pt x="3079242" y="637286"/>
                  </a:lnTo>
                  <a:lnTo>
                    <a:pt x="3058414" y="587756"/>
                  </a:lnTo>
                  <a:lnTo>
                    <a:pt x="3040126" y="539877"/>
                  </a:lnTo>
                  <a:lnTo>
                    <a:pt x="3024759" y="493903"/>
                  </a:lnTo>
                  <a:lnTo>
                    <a:pt x="3012313" y="449961"/>
                  </a:lnTo>
                  <a:lnTo>
                    <a:pt x="3003296" y="408178"/>
                  </a:lnTo>
                  <a:lnTo>
                    <a:pt x="2997835" y="368681"/>
                  </a:lnTo>
                  <a:lnTo>
                    <a:pt x="2996196" y="332867"/>
                  </a:lnTo>
                  <a:lnTo>
                    <a:pt x="2996209" y="331343"/>
                  </a:lnTo>
                  <a:lnTo>
                    <a:pt x="3001899" y="282067"/>
                  </a:lnTo>
                  <a:lnTo>
                    <a:pt x="3018917" y="236474"/>
                  </a:lnTo>
                  <a:lnTo>
                    <a:pt x="3046730" y="194310"/>
                  </a:lnTo>
                  <a:lnTo>
                    <a:pt x="3083433" y="155575"/>
                  </a:lnTo>
                  <a:lnTo>
                    <a:pt x="3127375" y="121031"/>
                  </a:lnTo>
                  <a:lnTo>
                    <a:pt x="3176651" y="90551"/>
                  </a:lnTo>
                  <a:lnTo>
                    <a:pt x="3211449" y="72898"/>
                  </a:lnTo>
                  <a:lnTo>
                    <a:pt x="3247263" y="57277"/>
                  </a:lnTo>
                  <a:lnTo>
                    <a:pt x="3283318" y="43942"/>
                  </a:lnTo>
                  <a:lnTo>
                    <a:pt x="3337052" y="28194"/>
                  </a:lnTo>
                  <a:lnTo>
                    <a:pt x="3388360" y="17780"/>
                  </a:lnTo>
                  <a:lnTo>
                    <a:pt x="3435477" y="12954"/>
                  </a:lnTo>
                  <a:lnTo>
                    <a:pt x="3449828" y="12700"/>
                  </a:lnTo>
                  <a:lnTo>
                    <a:pt x="3464179" y="12954"/>
                  </a:lnTo>
                  <a:lnTo>
                    <a:pt x="3510661" y="17907"/>
                  </a:lnTo>
                  <a:lnTo>
                    <a:pt x="3561080" y="28194"/>
                  </a:lnTo>
                  <a:lnTo>
                    <a:pt x="3613658" y="44069"/>
                  </a:lnTo>
                  <a:lnTo>
                    <a:pt x="3684016" y="73152"/>
                  </a:lnTo>
                  <a:lnTo>
                    <a:pt x="3718179" y="90805"/>
                  </a:lnTo>
                  <a:lnTo>
                    <a:pt x="3750945" y="110617"/>
                  </a:lnTo>
                  <a:lnTo>
                    <a:pt x="3796538" y="143891"/>
                  </a:lnTo>
                  <a:lnTo>
                    <a:pt x="3836162" y="181229"/>
                  </a:lnTo>
                  <a:lnTo>
                    <a:pt x="3868293" y="222504"/>
                  </a:lnTo>
                  <a:lnTo>
                    <a:pt x="3891280" y="267208"/>
                  </a:lnTo>
                  <a:lnTo>
                    <a:pt x="3903726" y="315468"/>
                  </a:lnTo>
                  <a:lnTo>
                    <a:pt x="3907002" y="370205"/>
                  </a:lnTo>
                  <a:lnTo>
                    <a:pt x="3906532" y="388112"/>
                  </a:lnTo>
                  <a:lnTo>
                    <a:pt x="3902710" y="429514"/>
                  </a:lnTo>
                  <a:lnTo>
                    <a:pt x="3895852" y="472313"/>
                  </a:lnTo>
                  <a:lnTo>
                    <a:pt x="3886200" y="517398"/>
                  </a:lnTo>
                  <a:lnTo>
                    <a:pt x="3873754" y="564261"/>
                  </a:lnTo>
                  <a:lnTo>
                    <a:pt x="3850767" y="637794"/>
                  </a:lnTo>
                  <a:lnTo>
                    <a:pt x="3832987" y="688848"/>
                  </a:lnTo>
                  <a:lnTo>
                    <a:pt x="3813302" y="740918"/>
                  </a:lnTo>
                  <a:lnTo>
                    <a:pt x="3792220" y="794258"/>
                  </a:lnTo>
                  <a:lnTo>
                    <a:pt x="3769741" y="848360"/>
                  </a:lnTo>
                  <a:lnTo>
                    <a:pt x="3746373" y="903351"/>
                  </a:lnTo>
                  <a:lnTo>
                    <a:pt x="3723932" y="954443"/>
                  </a:lnTo>
                  <a:lnTo>
                    <a:pt x="3671697" y="931291"/>
                  </a:lnTo>
                  <a:lnTo>
                    <a:pt x="3678301" y="1073150"/>
                  </a:lnTo>
                  <a:lnTo>
                    <a:pt x="3787775" y="982726"/>
                  </a:lnTo>
                  <a:lnTo>
                    <a:pt x="3761689" y="971169"/>
                  </a:lnTo>
                  <a:lnTo>
                    <a:pt x="3735476" y="959561"/>
                  </a:lnTo>
                  <a:lnTo>
                    <a:pt x="3758057" y="908304"/>
                  </a:lnTo>
                  <a:lnTo>
                    <a:pt x="3781425" y="853313"/>
                  </a:lnTo>
                  <a:lnTo>
                    <a:pt x="3804031" y="798830"/>
                  </a:lnTo>
                  <a:lnTo>
                    <a:pt x="3825240" y="745490"/>
                  </a:lnTo>
                  <a:lnTo>
                    <a:pt x="3844925" y="693039"/>
                  </a:lnTo>
                  <a:lnTo>
                    <a:pt x="3862959" y="641731"/>
                  </a:lnTo>
                  <a:lnTo>
                    <a:pt x="3878834" y="591947"/>
                  </a:lnTo>
                  <a:lnTo>
                    <a:pt x="3892677" y="543687"/>
                  </a:lnTo>
                  <a:lnTo>
                    <a:pt x="3903853" y="497078"/>
                  </a:lnTo>
                  <a:lnTo>
                    <a:pt x="3912235" y="452501"/>
                  </a:lnTo>
                  <a:lnTo>
                    <a:pt x="3917696" y="409829"/>
                  </a:lnTo>
                  <a:lnTo>
                    <a:pt x="3919245" y="388112"/>
                  </a:lnTo>
                  <a:lnTo>
                    <a:pt x="3919702" y="370205"/>
                  </a:lnTo>
                  <a:close/>
                </a:path>
                <a:path w="8377555" h="1365250">
                  <a:moveTo>
                    <a:pt x="5786374" y="1301750"/>
                  </a:moveTo>
                  <a:lnTo>
                    <a:pt x="5773674" y="1295400"/>
                  </a:lnTo>
                  <a:lnTo>
                    <a:pt x="5659374" y="1238250"/>
                  </a:lnTo>
                  <a:lnTo>
                    <a:pt x="5659374" y="1295400"/>
                  </a:lnTo>
                  <a:lnTo>
                    <a:pt x="3805174" y="1295400"/>
                  </a:lnTo>
                  <a:lnTo>
                    <a:pt x="3805174" y="1308100"/>
                  </a:lnTo>
                  <a:lnTo>
                    <a:pt x="5659374" y="1308100"/>
                  </a:lnTo>
                  <a:lnTo>
                    <a:pt x="5659374" y="1365250"/>
                  </a:lnTo>
                  <a:lnTo>
                    <a:pt x="5773674" y="1308100"/>
                  </a:lnTo>
                  <a:lnTo>
                    <a:pt x="5786374" y="1301750"/>
                  </a:lnTo>
                  <a:close/>
                </a:path>
                <a:path w="8377555" h="1365250">
                  <a:moveTo>
                    <a:pt x="6510502" y="370205"/>
                  </a:moveTo>
                  <a:lnTo>
                    <a:pt x="6509131" y="331343"/>
                  </a:lnTo>
                  <a:lnTo>
                    <a:pt x="6499479" y="278765"/>
                  </a:lnTo>
                  <a:lnTo>
                    <a:pt x="6478778" y="230378"/>
                  </a:lnTo>
                  <a:lnTo>
                    <a:pt x="6448298" y="186182"/>
                  </a:lnTo>
                  <a:lnTo>
                    <a:pt x="6409563" y="146177"/>
                  </a:lnTo>
                  <a:lnTo>
                    <a:pt x="6364605" y="110617"/>
                  </a:lnTo>
                  <a:lnTo>
                    <a:pt x="6314821" y="79502"/>
                  </a:lnTo>
                  <a:lnTo>
                    <a:pt x="6280023" y="61468"/>
                  </a:lnTo>
                  <a:lnTo>
                    <a:pt x="6244336" y="45593"/>
                  </a:lnTo>
                  <a:lnTo>
                    <a:pt x="6208395" y="32004"/>
                  </a:lnTo>
                  <a:lnTo>
                    <a:pt x="6154801" y="15875"/>
                  </a:lnTo>
                  <a:lnTo>
                    <a:pt x="6141097" y="12700"/>
                  </a:lnTo>
                  <a:lnTo>
                    <a:pt x="6137275" y="11811"/>
                  </a:lnTo>
                  <a:lnTo>
                    <a:pt x="6086729" y="2921"/>
                  </a:lnTo>
                  <a:lnTo>
                    <a:pt x="6040374" y="0"/>
                  </a:lnTo>
                  <a:lnTo>
                    <a:pt x="6025388" y="254"/>
                  </a:lnTo>
                  <a:lnTo>
                    <a:pt x="5977001" y="5207"/>
                  </a:lnTo>
                  <a:lnTo>
                    <a:pt x="5924550" y="15875"/>
                  </a:lnTo>
                  <a:lnTo>
                    <a:pt x="5869813" y="32004"/>
                  </a:lnTo>
                  <a:lnTo>
                    <a:pt x="5832983" y="45720"/>
                  </a:lnTo>
                  <a:lnTo>
                    <a:pt x="5796534" y="61595"/>
                  </a:lnTo>
                  <a:lnTo>
                    <a:pt x="5760974" y="79629"/>
                  </a:lnTo>
                  <a:lnTo>
                    <a:pt x="5726938" y="99822"/>
                  </a:lnTo>
                  <a:lnTo>
                    <a:pt x="5694934" y="122174"/>
                  </a:lnTo>
                  <a:lnTo>
                    <a:pt x="5665470" y="146431"/>
                  </a:lnTo>
                  <a:lnTo>
                    <a:pt x="5627370" y="186690"/>
                  </a:lnTo>
                  <a:lnTo>
                    <a:pt x="5598160" y="231140"/>
                  </a:lnTo>
                  <a:lnTo>
                    <a:pt x="5580126" y="279654"/>
                  </a:lnTo>
                  <a:lnTo>
                    <a:pt x="5574322" y="331343"/>
                  </a:lnTo>
                  <a:lnTo>
                    <a:pt x="5574296" y="332867"/>
                  </a:lnTo>
                  <a:lnTo>
                    <a:pt x="5574665" y="350901"/>
                  </a:lnTo>
                  <a:lnTo>
                    <a:pt x="5578348" y="390017"/>
                  </a:lnTo>
                  <a:lnTo>
                    <a:pt x="5585714" y="431673"/>
                  </a:lnTo>
                  <a:lnTo>
                    <a:pt x="5596763" y="475234"/>
                  </a:lnTo>
                  <a:lnTo>
                    <a:pt x="5610860" y="520827"/>
                  </a:lnTo>
                  <a:lnTo>
                    <a:pt x="5627878" y="568325"/>
                  </a:lnTo>
                  <a:lnTo>
                    <a:pt x="5647690" y="617347"/>
                  </a:lnTo>
                  <a:lnTo>
                    <a:pt x="5681599" y="693674"/>
                  </a:lnTo>
                  <a:lnTo>
                    <a:pt x="5706745" y="745998"/>
                  </a:lnTo>
                  <a:lnTo>
                    <a:pt x="5733415" y="799465"/>
                  </a:lnTo>
                  <a:lnTo>
                    <a:pt x="5761609" y="853821"/>
                  </a:lnTo>
                  <a:lnTo>
                    <a:pt x="5790819" y="908812"/>
                  </a:lnTo>
                  <a:lnTo>
                    <a:pt x="5820918" y="964311"/>
                  </a:lnTo>
                  <a:lnTo>
                    <a:pt x="5882513" y="1076210"/>
                  </a:lnTo>
                  <a:lnTo>
                    <a:pt x="5893689" y="1070089"/>
                  </a:lnTo>
                  <a:lnTo>
                    <a:pt x="5832094" y="958215"/>
                  </a:lnTo>
                  <a:lnTo>
                    <a:pt x="5801995" y="902716"/>
                  </a:lnTo>
                  <a:lnTo>
                    <a:pt x="5772785" y="847852"/>
                  </a:lnTo>
                  <a:lnTo>
                    <a:pt x="5744718" y="793623"/>
                  </a:lnTo>
                  <a:lnTo>
                    <a:pt x="5718048" y="740410"/>
                  </a:lnTo>
                  <a:lnTo>
                    <a:pt x="5693156" y="688213"/>
                  </a:lnTo>
                  <a:lnTo>
                    <a:pt x="5670042" y="637286"/>
                  </a:lnTo>
                  <a:lnTo>
                    <a:pt x="5649214" y="587756"/>
                  </a:lnTo>
                  <a:lnTo>
                    <a:pt x="5630926" y="539877"/>
                  </a:lnTo>
                  <a:lnTo>
                    <a:pt x="5615559" y="493903"/>
                  </a:lnTo>
                  <a:lnTo>
                    <a:pt x="5603113" y="449961"/>
                  </a:lnTo>
                  <a:lnTo>
                    <a:pt x="5594096" y="408178"/>
                  </a:lnTo>
                  <a:lnTo>
                    <a:pt x="5588635" y="368681"/>
                  </a:lnTo>
                  <a:lnTo>
                    <a:pt x="5586996" y="332867"/>
                  </a:lnTo>
                  <a:lnTo>
                    <a:pt x="5587009" y="331343"/>
                  </a:lnTo>
                  <a:lnTo>
                    <a:pt x="5592699" y="282067"/>
                  </a:lnTo>
                  <a:lnTo>
                    <a:pt x="5609717" y="236474"/>
                  </a:lnTo>
                  <a:lnTo>
                    <a:pt x="5637530" y="194310"/>
                  </a:lnTo>
                  <a:lnTo>
                    <a:pt x="5674233" y="155575"/>
                  </a:lnTo>
                  <a:lnTo>
                    <a:pt x="5718175" y="121031"/>
                  </a:lnTo>
                  <a:lnTo>
                    <a:pt x="5767451" y="90551"/>
                  </a:lnTo>
                  <a:lnTo>
                    <a:pt x="5802249" y="72898"/>
                  </a:lnTo>
                  <a:lnTo>
                    <a:pt x="5838063" y="57277"/>
                  </a:lnTo>
                  <a:lnTo>
                    <a:pt x="5874131" y="43942"/>
                  </a:lnTo>
                  <a:lnTo>
                    <a:pt x="5927852" y="28194"/>
                  </a:lnTo>
                  <a:lnTo>
                    <a:pt x="5979160" y="17780"/>
                  </a:lnTo>
                  <a:lnTo>
                    <a:pt x="6026277" y="12954"/>
                  </a:lnTo>
                  <a:lnTo>
                    <a:pt x="6040628" y="12700"/>
                  </a:lnTo>
                  <a:lnTo>
                    <a:pt x="6054979" y="12954"/>
                  </a:lnTo>
                  <a:lnTo>
                    <a:pt x="6101334" y="17907"/>
                  </a:lnTo>
                  <a:lnTo>
                    <a:pt x="6151880" y="28194"/>
                  </a:lnTo>
                  <a:lnTo>
                    <a:pt x="6204458" y="44069"/>
                  </a:lnTo>
                  <a:lnTo>
                    <a:pt x="6274816" y="73152"/>
                  </a:lnTo>
                  <a:lnTo>
                    <a:pt x="6308979" y="90805"/>
                  </a:lnTo>
                  <a:lnTo>
                    <a:pt x="6341745" y="110617"/>
                  </a:lnTo>
                  <a:lnTo>
                    <a:pt x="6387338" y="143891"/>
                  </a:lnTo>
                  <a:lnTo>
                    <a:pt x="6426962" y="181229"/>
                  </a:lnTo>
                  <a:lnTo>
                    <a:pt x="6459093" y="222504"/>
                  </a:lnTo>
                  <a:lnTo>
                    <a:pt x="6482080" y="267335"/>
                  </a:lnTo>
                  <a:lnTo>
                    <a:pt x="6494526" y="315468"/>
                  </a:lnTo>
                  <a:lnTo>
                    <a:pt x="6497802" y="370205"/>
                  </a:lnTo>
                  <a:lnTo>
                    <a:pt x="6497333" y="388112"/>
                  </a:lnTo>
                  <a:lnTo>
                    <a:pt x="6493510" y="429514"/>
                  </a:lnTo>
                  <a:lnTo>
                    <a:pt x="6486652" y="472313"/>
                  </a:lnTo>
                  <a:lnTo>
                    <a:pt x="6477000" y="517398"/>
                  </a:lnTo>
                  <a:lnTo>
                    <a:pt x="6464554" y="564261"/>
                  </a:lnTo>
                  <a:lnTo>
                    <a:pt x="6441567" y="637794"/>
                  </a:lnTo>
                  <a:lnTo>
                    <a:pt x="6423787" y="688848"/>
                  </a:lnTo>
                  <a:lnTo>
                    <a:pt x="6404102" y="740918"/>
                  </a:lnTo>
                  <a:lnTo>
                    <a:pt x="6383020" y="794258"/>
                  </a:lnTo>
                  <a:lnTo>
                    <a:pt x="6360541" y="848360"/>
                  </a:lnTo>
                  <a:lnTo>
                    <a:pt x="6337173" y="903351"/>
                  </a:lnTo>
                  <a:lnTo>
                    <a:pt x="6314732" y="954443"/>
                  </a:lnTo>
                  <a:lnTo>
                    <a:pt x="6262497" y="931291"/>
                  </a:lnTo>
                  <a:lnTo>
                    <a:pt x="6269101" y="1073150"/>
                  </a:lnTo>
                  <a:lnTo>
                    <a:pt x="6378575" y="982726"/>
                  </a:lnTo>
                  <a:lnTo>
                    <a:pt x="6352489" y="971169"/>
                  </a:lnTo>
                  <a:lnTo>
                    <a:pt x="6326276" y="959561"/>
                  </a:lnTo>
                  <a:lnTo>
                    <a:pt x="6348857" y="908304"/>
                  </a:lnTo>
                  <a:lnTo>
                    <a:pt x="6372225" y="853313"/>
                  </a:lnTo>
                  <a:lnTo>
                    <a:pt x="6394831" y="798830"/>
                  </a:lnTo>
                  <a:lnTo>
                    <a:pt x="6416040" y="745490"/>
                  </a:lnTo>
                  <a:lnTo>
                    <a:pt x="6435725" y="693039"/>
                  </a:lnTo>
                  <a:lnTo>
                    <a:pt x="6453759" y="641731"/>
                  </a:lnTo>
                  <a:lnTo>
                    <a:pt x="6469634" y="591947"/>
                  </a:lnTo>
                  <a:lnTo>
                    <a:pt x="6483477" y="543687"/>
                  </a:lnTo>
                  <a:lnTo>
                    <a:pt x="6494653" y="497078"/>
                  </a:lnTo>
                  <a:lnTo>
                    <a:pt x="6503022" y="452501"/>
                  </a:lnTo>
                  <a:lnTo>
                    <a:pt x="6508496" y="409829"/>
                  </a:lnTo>
                  <a:lnTo>
                    <a:pt x="6510045" y="388112"/>
                  </a:lnTo>
                  <a:lnTo>
                    <a:pt x="6510502" y="370205"/>
                  </a:lnTo>
                  <a:close/>
                </a:path>
                <a:path w="8377555" h="1365250">
                  <a:moveTo>
                    <a:pt x="8377174" y="1301750"/>
                  </a:moveTo>
                  <a:lnTo>
                    <a:pt x="8364474" y="1295400"/>
                  </a:lnTo>
                  <a:lnTo>
                    <a:pt x="8250174" y="1238250"/>
                  </a:lnTo>
                  <a:lnTo>
                    <a:pt x="8250174" y="1295400"/>
                  </a:lnTo>
                  <a:lnTo>
                    <a:pt x="6395974" y="1295400"/>
                  </a:lnTo>
                  <a:lnTo>
                    <a:pt x="6395974" y="1308100"/>
                  </a:lnTo>
                  <a:lnTo>
                    <a:pt x="8250174" y="1308100"/>
                  </a:lnTo>
                  <a:lnTo>
                    <a:pt x="8250174" y="1365250"/>
                  </a:lnTo>
                  <a:lnTo>
                    <a:pt x="8364474" y="1308100"/>
                  </a:lnTo>
                  <a:lnTo>
                    <a:pt x="8377174" y="130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2437" y="5486400"/>
              <a:ext cx="5944235" cy="762000"/>
            </a:xfrm>
            <a:custGeom>
              <a:avLst/>
              <a:gdLst/>
              <a:ahLst/>
              <a:cxnLst/>
              <a:rect l="l" t="t" r="r" b="b"/>
              <a:pathLst>
                <a:path w="5944235" h="762000">
                  <a:moveTo>
                    <a:pt x="76200" y="381000"/>
                  </a:moveTo>
                  <a:lnTo>
                    <a:pt x="80189" y="331559"/>
                  </a:lnTo>
                  <a:lnTo>
                    <a:pt x="91738" y="284658"/>
                  </a:lnTo>
                  <a:lnTo>
                    <a:pt x="110220" y="240925"/>
                  </a:lnTo>
                  <a:lnTo>
                    <a:pt x="135008" y="200988"/>
                  </a:lnTo>
                  <a:lnTo>
                    <a:pt x="165473" y="165473"/>
                  </a:lnTo>
                  <a:lnTo>
                    <a:pt x="200988" y="135008"/>
                  </a:lnTo>
                  <a:lnTo>
                    <a:pt x="240925" y="110220"/>
                  </a:lnTo>
                  <a:lnTo>
                    <a:pt x="284658" y="91738"/>
                  </a:lnTo>
                  <a:lnTo>
                    <a:pt x="331559" y="80189"/>
                  </a:lnTo>
                  <a:lnTo>
                    <a:pt x="381000" y="76200"/>
                  </a:lnTo>
                  <a:lnTo>
                    <a:pt x="430440" y="80189"/>
                  </a:lnTo>
                  <a:lnTo>
                    <a:pt x="477341" y="91738"/>
                  </a:lnTo>
                  <a:lnTo>
                    <a:pt x="521074" y="110220"/>
                  </a:lnTo>
                  <a:lnTo>
                    <a:pt x="561011" y="135008"/>
                  </a:lnTo>
                  <a:lnTo>
                    <a:pt x="596526" y="165473"/>
                  </a:lnTo>
                  <a:lnTo>
                    <a:pt x="626991" y="200988"/>
                  </a:lnTo>
                  <a:lnTo>
                    <a:pt x="651779" y="240925"/>
                  </a:lnTo>
                  <a:lnTo>
                    <a:pt x="670261" y="284658"/>
                  </a:lnTo>
                  <a:lnTo>
                    <a:pt x="681810" y="331559"/>
                  </a:lnTo>
                  <a:lnTo>
                    <a:pt x="685800" y="381000"/>
                  </a:lnTo>
                  <a:lnTo>
                    <a:pt x="681810" y="430440"/>
                  </a:lnTo>
                  <a:lnTo>
                    <a:pt x="670261" y="477341"/>
                  </a:lnTo>
                  <a:lnTo>
                    <a:pt x="651779" y="521074"/>
                  </a:lnTo>
                  <a:lnTo>
                    <a:pt x="626991" y="561011"/>
                  </a:lnTo>
                  <a:lnTo>
                    <a:pt x="596526" y="596526"/>
                  </a:lnTo>
                  <a:lnTo>
                    <a:pt x="561011" y="626991"/>
                  </a:lnTo>
                  <a:lnTo>
                    <a:pt x="521074" y="651779"/>
                  </a:lnTo>
                  <a:lnTo>
                    <a:pt x="477341" y="670261"/>
                  </a:lnTo>
                  <a:lnTo>
                    <a:pt x="430440" y="681810"/>
                  </a:lnTo>
                  <a:lnTo>
                    <a:pt x="381000" y="685800"/>
                  </a:lnTo>
                  <a:lnTo>
                    <a:pt x="331559" y="681810"/>
                  </a:lnTo>
                  <a:lnTo>
                    <a:pt x="284658" y="670261"/>
                  </a:lnTo>
                  <a:lnTo>
                    <a:pt x="240925" y="651779"/>
                  </a:lnTo>
                  <a:lnTo>
                    <a:pt x="200988" y="626991"/>
                  </a:lnTo>
                  <a:lnTo>
                    <a:pt x="165473" y="596526"/>
                  </a:lnTo>
                  <a:lnTo>
                    <a:pt x="135008" y="561011"/>
                  </a:lnTo>
                  <a:lnTo>
                    <a:pt x="110220" y="521074"/>
                  </a:lnTo>
                  <a:lnTo>
                    <a:pt x="91738" y="477341"/>
                  </a:lnTo>
                  <a:lnTo>
                    <a:pt x="80189" y="430440"/>
                  </a:lnTo>
                  <a:lnTo>
                    <a:pt x="76200" y="381000"/>
                  </a:lnTo>
                  <a:close/>
                </a:path>
                <a:path w="5944235" h="762000">
                  <a:moveTo>
                    <a:pt x="0" y="381000"/>
                  </a:moveTo>
                  <a:lnTo>
                    <a:pt x="2968" y="333207"/>
                  </a:lnTo>
                  <a:lnTo>
                    <a:pt x="11636" y="287185"/>
                  </a:lnTo>
                  <a:lnTo>
                    <a:pt x="25646" y="243293"/>
                  </a:lnTo>
                  <a:lnTo>
                    <a:pt x="44641" y="201887"/>
                  </a:lnTo>
                  <a:lnTo>
                    <a:pt x="68264" y="163323"/>
                  </a:lnTo>
                  <a:lnTo>
                    <a:pt x="96158" y="127960"/>
                  </a:lnTo>
                  <a:lnTo>
                    <a:pt x="127965" y="96153"/>
                  </a:lnTo>
                  <a:lnTo>
                    <a:pt x="163329" y="68260"/>
                  </a:lnTo>
                  <a:lnTo>
                    <a:pt x="201893" y="44638"/>
                  </a:lnTo>
                  <a:lnTo>
                    <a:pt x="243298" y="25644"/>
                  </a:lnTo>
                  <a:lnTo>
                    <a:pt x="287190" y="11635"/>
                  </a:lnTo>
                  <a:lnTo>
                    <a:pt x="333209" y="2968"/>
                  </a:lnTo>
                  <a:lnTo>
                    <a:pt x="381000" y="0"/>
                  </a:lnTo>
                  <a:lnTo>
                    <a:pt x="428792" y="2968"/>
                  </a:lnTo>
                  <a:lnTo>
                    <a:pt x="474814" y="11635"/>
                  </a:lnTo>
                  <a:lnTo>
                    <a:pt x="518706" y="25644"/>
                  </a:lnTo>
                  <a:lnTo>
                    <a:pt x="560112" y="44638"/>
                  </a:lnTo>
                  <a:lnTo>
                    <a:pt x="598676" y="68260"/>
                  </a:lnTo>
                  <a:lnTo>
                    <a:pt x="634039" y="96153"/>
                  </a:lnTo>
                  <a:lnTo>
                    <a:pt x="665846" y="127960"/>
                  </a:lnTo>
                  <a:lnTo>
                    <a:pt x="693739" y="163323"/>
                  </a:lnTo>
                  <a:lnTo>
                    <a:pt x="717361" y="201887"/>
                  </a:lnTo>
                  <a:lnTo>
                    <a:pt x="736355" y="243293"/>
                  </a:lnTo>
                  <a:lnTo>
                    <a:pt x="750364" y="287185"/>
                  </a:lnTo>
                  <a:lnTo>
                    <a:pt x="759031" y="333207"/>
                  </a:lnTo>
                  <a:lnTo>
                    <a:pt x="762000" y="381000"/>
                  </a:lnTo>
                  <a:lnTo>
                    <a:pt x="759031" y="428792"/>
                  </a:lnTo>
                  <a:lnTo>
                    <a:pt x="750364" y="474814"/>
                  </a:lnTo>
                  <a:lnTo>
                    <a:pt x="736355" y="518706"/>
                  </a:lnTo>
                  <a:lnTo>
                    <a:pt x="717361" y="560112"/>
                  </a:lnTo>
                  <a:lnTo>
                    <a:pt x="693739" y="598676"/>
                  </a:lnTo>
                  <a:lnTo>
                    <a:pt x="665846" y="634039"/>
                  </a:lnTo>
                  <a:lnTo>
                    <a:pt x="634039" y="665846"/>
                  </a:lnTo>
                  <a:lnTo>
                    <a:pt x="598676" y="693739"/>
                  </a:lnTo>
                  <a:lnTo>
                    <a:pt x="560112" y="717361"/>
                  </a:lnTo>
                  <a:lnTo>
                    <a:pt x="518706" y="736355"/>
                  </a:lnTo>
                  <a:lnTo>
                    <a:pt x="474814" y="750364"/>
                  </a:lnTo>
                  <a:lnTo>
                    <a:pt x="428792" y="759031"/>
                  </a:lnTo>
                  <a:lnTo>
                    <a:pt x="381000" y="762000"/>
                  </a:lnTo>
                  <a:lnTo>
                    <a:pt x="333209" y="759031"/>
                  </a:lnTo>
                  <a:lnTo>
                    <a:pt x="287190" y="750364"/>
                  </a:lnTo>
                  <a:lnTo>
                    <a:pt x="243298" y="736355"/>
                  </a:lnTo>
                  <a:lnTo>
                    <a:pt x="201893" y="717361"/>
                  </a:lnTo>
                  <a:lnTo>
                    <a:pt x="163329" y="693739"/>
                  </a:lnTo>
                  <a:lnTo>
                    <a:pt x="127965" y="665846"/>
                  </a:lnTo>
                  <a:lnTo>
                    <a:pt x="96158" y="634039"/>
                  </a:lnTo>
                  <a:lnTo>
                    <a:pt x="68264" y="598676"/>
                  </a:lnTo>
                  <a:lnTo>
                    <a:pt x="44641" y="560112"/>
                  </a:lnTo>
                  <a:lnTo>
                    <a:pt x="25646" y="518706"/>
                  </a:lnTo>
                  <a:lnTo>
                    <a:pt x="11636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  <a:path w="5944235" h="762000">
                  <a:moveTo>
                    <a:pt x="5334063" y="381000"/>
                  </a:moveTo>
                  <a:lnTo>
                    <a:pt x="5338051" y="331559"/>
                  </a:lnTo>
                  <a:lnTo>
                    <a:pt x="5349596" y="284658"/>
                  </a:lnTo>
                  <a:lnTo>
                    <a:pt x="5368072" y="240925"/>
                  </a:lnTo>
                  <a:lnTo>
                    <a:pt x="5392853" y="200988"/>
                  </a:lnTo>
                  <a:lnTo>
                    <a:pt x="5423312" y="165473"/>
                  </a:lnTo>
                  <a:lnTo>
                    <a:pt x="5458824" y="135008"/>
                  </a:lnTo>
                  <a:lnTo>
                    <a:pt x="5498761" y="110220"/>
                  </a:lnTo>
                  <a:lnTo>
                    <a:pt x="5542497" y="91738"/>
                  </a:lnTo>
                  <a:lnTo>
                    <a:pt x="5589407" y="80189"/>
                  </a:lnTo>
                  <a:lnTo>
                    <a:pt x="5638863" y="76200"/>
                  </a:lnTo>
                  <a:lnTo>
                    <a:pt x="5688288" y="80189"/>
                  </a:lnTo>
                  <a:lnTo>
                    <a:pt x="5735180" y="91738"/>
                  </a:lnTo>
                  <a:lnTo>
                    <a:pt x="5778909" y="110220"/>
                  </a:lnTo>
                  <a:lnTo>
                    <a:pt x="5818847" y="135008"/>
                  </a:lnTo>
                  <a:lnTo>
                    <a:pt x="5854366" y="165473"/>
                  </a:lnTo>
                  <a:lnTo>
                    <a:pt x="5884837" y="200988"/>
                  </a:lnTo>
                  <a:lnTo>
                    <a:pt x="5909630" y="240925"/>
                  </a:lnTo>
                  <a:lnTo>
                    <a:pt x="5928118" y="284658"/>
                  </a:lnTo>
                  <a:lnTo>
                    <a:pt x="5939672" y="331559"/>
                  </a:lnTo>
                  <a:lnTo>
                    <a:pt x="5943663" y="381000"/>
                  </a:lnTo>
                  <a:lnTo>
                    <a:pt x="5939672" y="430440"/>
                  </a:lnTo>
                  <a:lnTo>
                    <a:pt x="5928118" y="477341"/>
                  </a:lnTo>
                  <a:lnTo>
                    <a:pt x="5909630" y="521074"/>
                  </a:lnTo>
                  <a:lnTo>
                    <a:pt x="5884837" y="561011"/>
                  </a:lnTo>
                  <a:lnTo>
                    <a:pt x="5854366" y="596526"/>
                  </a:lnTo>
                  <a:lnTo>
                    <a:pt x="5818847" y="626991"/>
                  </a:lnTo>
                  <a:lnTo>
                    <a:pt x="5778909" y="651779"/>
                  </a:lnTo>
                  <a:lnTo>
                    <a:pt x="5735180" y="670261"/>
                  </a:lnTo>
                  <a:lnTo>
                    <a:pt x="5688288" y="681810"/>
                  </a:lnTo>
                  <a:lnTo>
                    <a:pt x="5638863" y="685800"/>
                  </a:lnTo>
                  <a:lnTo>
                    <a:pt x="5589407" y="681810"/>
                  </a:lnTo>
                  <a:lnTo>
                    <a:pt x="5542497" y="670261"/>
                  </a:lnTo>
                  <a:lnTo>
                    <a:pt x="5498761" y="651779"/>
                  </a:lnTo>
                  <a:lnTo>
                    <a:pt x="5458824" y="626991"/>
                  </a:lnTo>
                  <a:lnTo>
                    <a:pt x="5423312" y="596526"/>
                  </a:lnTo>
                  <a:lnTo>
                    <a:pt x="5392853" y="561011"/>
                  </a:lnTo>
                  <a:lnTo>
                    <a:pt x="5368072" y="521074"/>
                  </a:lnTo>
                  <a:lnTo>
                    <a:pt x="5349596" y="477341"/>
                  </a:lnTo>
                  <a:lnTo>
                    <a:pt x="5338051" y="430440"/>
                  </a:lnTo>
                  <a:lnTo>
                    <a:pt x="5334063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453501" y="55626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43" y="3989"/>
                  </a:lnTo>
                  <a:lnTo>
                    <a:pt x="208434" y="15538"/>
                  </a:lnTo>
                  <a:lnTo>
                    <a:pt x="164697" y="34020"/>
                  </a:lnTo>
                  <a:lnTo>
                    <a:pt x="124760" y="58808"/>
                  </a:lnTo>
                  <a:lnTo>
                    <a:pt x="89249" y="89273"/>
                  </a:lnTo>
                  <a:lnTo>
                    <a:pt x="58789" y="124788"/>
                  </a:lnTo>
                  <a:lnTo>
                    <a:pt x="34008" y="164725"/>
                  </a:lnTo>
                  <a:lnTo>
                    <a:pt x="15532" y="208458"/>
                  </a:lnTo>
                  <a:lnTo>
                    <a:pt x="3987" y="255359"/>
                  </a:lnTo>
                  <a:lnTo>
                    <a:pt x="0" y="304800"/>
                  </a:lnTo>
                  <a:lnTo>
                    <a:pt x="3987" y="354240"/>
                  </a:lnTo>
                  <a:lnTo>
                    <a:pt x="15532" y="401141"/>
                  </a:lnTo>
                  <a:lnTo>
                    <a:pt x="34008" y="444874"/>
                  </a:lnTo>
                  <a:lnTo>
                    <a:pt x="58789" y="484811"/>
                  </a:lnTo>
                  <a:lnTo>
                    <a:pt x="89249" y="520326"/>
                  </a:lnTo>
                  <a:lnTo>
                    <a:pt x="124760" y="550791"/>
                  </a:lnTo>
                  <a:lnTo>
                    <a:pt x="164697" y="575579"/>
                  </a:lnTo>
                  <a:lnTo>
                    <a:pt x="208434" y="594061"/>
                  </a:lnTo>
                  <a:lnTo>
                    <a:pt x="255343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453501" y="55626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87" y="255359"/>
                  </a:lnTo>
                  <a:lnTo>
                    <a:pt x="15532" y="208458"/>
                  </a:lnTo>
                  <a:lnTo>
                    <a:pt x="34008" y="164725"/>
                  </a:lnTo>
                  <a:lnTo>
                    <a:pt x="58789" y="124788"/>
                  </a:lnTo>
                  <a:lnTo>
                    <a:pt x="89249" y="89273"/>
                  </a:lnTo>
                  <a:lnTo>
                    <a:pt x="124760" y="58808"/>
                  </a:lnTo>
                  <a:lnTo>
                    <a:pt x="164697" y="34020"/>
                  </a:lnTo>
                  <a:lnTo>
                    <a:pt x="208434" y="15538"/>
                  </a:lnTo>
                  <a:lnTo>
                    <a:pt x="255343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43" y="605610"/>
                  </a:lnTo>
                  <a:lnTo>
                    <a:pt x="208434" y="594061"/>
                  </a:lnTo>
                  <a:lnTo>
                    <a:pt x="164697" y="575579"/>
                  </a:lnTo>
                  <a:lnTo>
                    <a:pt x="124760" y="550791"/>
                  </a:lnTo>
                  <a:lnTo>
                    <a:pt x="89249" y="520326"/>
                  </a:lnTo>
                  <a:lnTo>
                    <a:pt x="58789" y="484811"/>
                  </a:lnTo>
                  <a:lnTo>
                    <a:pt x="34008" y="444874"/>
                  </a:lnTo>
                  <a:lnTo>
                    <a:pt x="15532" y="401141"/>
                  </a:lnTo>
                  <a:lnTo>
                    <a:pt x="3987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377301" y="5486400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0" y="381000"/>
                  </a:moveTo>
                  <a:lnTo>
                    <a:pt x="2968" y="333207"/>
                  </a:lnTo>
                  <a:lnTo>
                    <a:pt x="11634" y="287185"/>
                  </a:lnTo>
                  <a:lnTo>
                    <a:pt x="25643" y="243293"/>
                  </a:lnTo>
                  <a:lnTo>
                    <a:pt x="44636" y="201887"/>
                  </a:lnTo>
                  <a:lnTo>
                    <a:pt x="68257" y="163323"/>
                  </a:lnTo>
                  <a:lnTo>
                    <a:pt x="96149" y="127960"/>
                  </a:lnTo>
                  <a:lnTo>
                    <a:pt x="127955" y="96153"/>
                  </a:lnTo>
                  <a:lnTo>
                    <a:pt x="163318" y="68260"/>
                  </a:lnTo>
                  <a:lnTo>
                    <a:pt x="201881" y="44638"/>
                  </a:lnTo>
                  <a:lnTo>
                    <a:pt x="243288" y="25644"/>
                  </a:lnTo>
                  <a:lnTo>
                    <a:pt x="287181" y="11635"/>
                  </a:lnTo>
                  <a:lnTo>
                    <a:pt x="333204" y="2968"/>
                  </a:lnTo>
                  <a:lnTo>
                    <a:pt x="381000" y="0"/>
                  </a:lnTo>
                  <a:lnTo>
                    <a:pt x="428770" y="2968"/>
                  </a:lnTo>
                  <a:lnTo>
                    <a:pt x="474776" y="11635"/>
                  </a:lnTo>
                  <a:lnTo>
                    <a:pt x="518659" y="25644"/>
                  </a:lnTo>
                  <a:lnTo>
                    <a:pt x="560062" y="44638"/>
                  </a:lnTo>
                  <a:lnTo>
                    <a:pt x="598626" y="68260"/>
                  </a:lnTo>
                  <a:lnTo>
                    <a:pt x="633993" y="96153"/>
                  </a:lnTo>
                  <a:lnTo>
                    <a:pt x="665806" y="127960"/>
                  </a:lnTo>
                  <a:lnTo>
                    <a:pt x="693707" y="163323"/>
                  </a:lnTo>
                  <a:lnTo>
                    <a:pt x="717338" y="201887"/>
                  </a:lnTo>
                  <a:lnTo>
                    <a:pt x="736341" y="243293"/>
                  </a:lnTo>
                  <a:lnTo>
                    <a:pt x="750357" y="287185"/>
                  </a:lnTo>
                  <a:lnTo>
                    <a:pt x="759029" y="333207"/>
                  </a:lnTo>
                  <a:lnTo>
                    <a:pt x="762000" y="381000"/>
                  </a:lnTo>
                  <a:lnTo>
                    <a:pt x="759029" y="428792"/>
                  </a:lnTo>
                  <a:lnTo>
                    <a:pt x="750357" y="474814"/>
                  </a:lnTo>
                  <a:lnTo>
                    <a:pt x="736341" y="518706"/>
                  </a:lnTo>
                  <a:lnTo>
                    <a:pt x="717338" y="560112"/>
                  </a:lnTo>
                  <a:lnTo>
                    <a:pt x="693707" y="598676"/>
                  </a:lnTo>
                  <a:lnTo>
                    <a:pt x="665806" y="634039"/>
                  </a:lnTo>
                  <a:lnTo>
                    <a:pt x="633993" y="665846"/>
                  </a:lnTo>
                  <a:lnTo>
                    <a:pt x="598626" y="693739"/>
                  </a:lnTo>
                  <a:lnTo>
                    <a:pt x="560062" y="717361"/>
                  </a:lnTo>
                  <a:lnTo>
                    <a:pt x="518659" y="736355"/>
                  </a:lnTo>
                  <a:lnTo>
                    <a:pt x="474776" y="750364"/>
                  </a:lnTo>
                  <a:lnTo>
                    <a:pt x="428770" y="759031"/>
                  </a:lnTo>
                  <a:lnTo>
                    <a:pt x="381000" y="762000"/>
                  </a:lnTo>
                  <a:lnTo>
                    <a:pt x="333204" y="759031"/>
                  </a:lnTo>
                  <a:lnTo>
                    <a:pt x="287181" y="750364"/>
                  </a:lnTo>
                  <a:lnTo>
                    <a:pt x="243288" y="736355"/>
                  </a:lnTo>
                  <a:lnTo>
                    <a:pt x="201881" y="717361"/>
                  </a:lnTo>
                  <a:lnTo>
                    <a:pt x="163318" y="693739"/>
                  </a:lnTo>
                  <a:lnTo>
                    <a:pt x="127955" y="665846"/>
                  </a:lnTo>
                  <a:lnTo>
                    <a:pt x="96149" y="634039"/>
                  </a:lnTo>
                  <a:lnTo>
                    <a:pt x="68257" y="598676"/>
                  </a:lnTo>
                  <a:lnTo>
                    <a:pt x="44636" y="560112"/>
                  </a:lnTo>
                  <a:lnTo>
                    <a:pt x="25643" y="518706"/>
                  </a:lnTo>
                  <a:lnTo>
                    <a:pt x="11634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667056" y="3999805"/>
            <a:ext cx="37147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0" dirty="0">
                <a:latin typeface="Times New Roman"/>
                <a:cs typeface="Times New Roman"/>
              </a:rPr>
              <a:t>a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110360" y="4114801"/>
            <a:ext cx="1169670" cy="459740"/>
            <a:chOff x="3110360" y="4114801"/>
            <a:chExt cx="1169670" cy="45974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10360" y="4114801"/>
              <a:ext cx="506518" cy="45957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77804" y="4114801"/>
              <a:ext cx="802105" cy="459577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4022288" y="3999805"/>
            <a:ext cx="26162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98487" y="1365250"/>
            <a:ext cx="4900930" cy="4504690"/>
            <a:chOff x="598487" y="1365250"/>
            <a:chExt cx="4900930" cy="4504690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6288" y="5410201"/>
              <a:ext cx="852821" cy="45957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03864" y="5410201"/>
              <a:ext cx="295244" cy="45957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04837" y="1371600"/>
              <a:ext cx="4114800" cy="762000"/>
            </a:xfrm>
            <a:custGeom>
              <a:avLst/>
              <a:gdLst/>
              <a:ahLst/>
              <a:cxnLst/>
              <a:rect l="l" t="t" r="r" b="b"/>
              <a:pathLst>
                <a:path w="4114800" h="762000">
                  <a:moveTo>
                    <a:pt x="0" y="762000"/>
                  </a:moveTo>
                  <a:lnTo>
                    <a:pt x="4114800" y="762000"/>
                  </a:lnTo>
                  <a:lnTo>
                    <a:pt x="4114800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90701" y="1371600"/>
              <a:ext cx="2743200" cy="762000"/>
            </a:xfrm>
            <a:custGeom>
              <a:avLst/>
              <a:gdLst/>
              <a:ahLst/>
              <a:cxnLst/>
              <a:rect l="l" t="t" r="r" b="b"/>
              <a:pathLst>
                <a:path w="2743200" h="762000">
                  <a:moveTo>
                    <a:pt x="0" y="0"/>
                  </a:moveTo>
                  <a:lnTo>
                    <a:pt x="0" y="762000"/>
                  </a:lnTo>
                </a:path>
                <a:path w="2743200" h="762000">
                  <a:moveTo>
                    <a:pt x="685800" y="0"/>
                  </a:moveTo>
                  <a:lnTo>
                    <a:pt x="685800" y="762000"/>
                  </a:lnTo>
                </a:path>
                <a:path w="2743200" h="762000">
                  <a:moveTo>
                    <a:pt x="1371600" y="0"/>
                  </a:moveTo>
                  <a:lnTo>
                    <a:pt x="1371600" y="762000"/>
                  </a:lnTo>
                </a:path>
                <a:path w="2743200" h="762000">
                  <a:moveTo>
                    <a:pt x="2057400" y="0"/>
                  </a:moveTo>
                  <a:lnTo>
                    <a:pt x="2057400" y="762000"/>
                  </a:lnTo>
                </a:path>
                <a:path w="2743200" h="762000">
                  <a:moveTo>
                    <a:pt x="2743200" y="0"/>
                  </a:moveTo>
                  <a:lnTo>
                    <a:pt x="2743200" y="7620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31368" y="435901"/>
            <a:ext cx="3984625" cy="1630045"/>
          </a:xfrm>
          <a:prstGeom prst="rect">
            <a:avLst/>
          </a:prstGeom>
        </p:spPr>
        <p:txBody>
          <a:bodyPr vert="horz" wrap="square" lIns="0" tIns="274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6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Input</a:t>
            </a:r>
            <a:endParaRPr sz="3200">
              <a:latin typeface="Comic Sans MS"/>
              <a:cs typeface="Comic Sans MS"/>
            </a:endParaRPr>
          </a:p>
          <a:p>
            <a:pPr marL="2372360">
              <a:lnSpc>
                <a:spcPct val="100000"/>
              </a:lnSpc>
              <a:spcBef>
                <a:spcPts val="2345"/>
              </a:spcBef>
              <a:tabLst>
                <a:tab pos="3057525" algn="l"/>
                <a:tab pos="3743325" algn="l"/>
              </a:tabLst>
            </a:pPr>
            <a:r>
              <a:rPr sz="3650" i="1" spc="-35" dirty="0">
                <a:latin typeface="Times New Roman"/>
                <a:cs typeface="Times New Roman"/>
              </a:rPr>
              <a:t>b	b	b</a:t>
            </a:r>
            <a:endParaRPr sz="365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279900" y="2133600"/>
            <a:ext cx="2667635" cy="2440940"/>
            <a:chOff x="4279900" y="2133600"/>
            <a:chExt cx="2667635" cy="2440940"/>
          </a:xfrm>
        </p:grpSpPr>
        <p:sp>
          <p:nvSpPr>
            <p:cNvPr id="21" name="object 21"/>
            <p:cNvSpPr/>
            <p:nvPr/>
          </p:nvSpPr>
          <p:spPr>
            <a:xfrm>
              <a:off x="4279900" y="2133600"/>
              <a:ext cx="127000" cy="609600"/>
            </a:xfrm>
            <a:custGeom>
              <a:avLst/>
              <a:gdLst/>
              <a:ahLst/>
              <a:cxnLst/>
              <a:rect l="l" t="t" r="r" b="b"/>
              <a:pathLst>
                <a:path w="127000" h="609600">
                  <a:moveTo>
                    <a:pt x="69850" y="114300"/>
                  </a:moveTo>
                  <a:lnTo>
                    <a:pt x="57150" y="114300"/>
                  </a:lnTo>
                  <a:lnTo>
                    <a:pt x="57150" y="609600"/>
                  </a:lnTo>
                  <a:lnTo>
                    <a:pt x="69850" y="609600"/>
                  </a:lnTo>
                  <a:lnTo>
                    <a:pt x="69850" y="114300"/>
                  </a:lnTo>
                  <a:close/>
                </a:path>
                <a:path w="127000" h="609600">
                  <a:moveTo>
                    <a:pt x="63500" y="0"/>
                  </a:moveTo>
                  <a:lnTo>
                    <a:pt x="0" y="127000"/>
                  </a:lnTo>
                  <a:lnTo>
                    <a:pt x="57150" y="127000"/>
                  </a:lnTo>
                  <a:lnTo>
                    <a:pt x="57150" y="114300"/>
                  </a:lnTo>
                  <a:lnTo>
                    <a:pt x="120650" y="114300"/>
                  </a:lnTo>
                  <a:lnTo>
                    <a:pt x="63500" y="0"/>
                  </a:lnTo>
                  <a:close/>
                </a:path>
                <a:path w="127000" h="609600">
                  <a:moveTo>
                    <a:pt x="120650" y="114300"/>
                  </a:moveTo>
                  <a:lnTo>
                    <a:pt x="69850" y="114300"/>
                  </a:lnTo>
                  <a:lnTo>
                    <a:pt x="69850" y="127000"/>
                  </a:lnTo>
                  <a:lnTo>
                    <a:pt x="127000" y="127000"/>
                  </a:lnTo>
                  <a:lnTo>
                    <a:pt x="120650" y="114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4087" y="4114801"/>
              <a:ext cx="852821" cy="45957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51664" y="4114801"/>
              <a:ext cx="295244" cy="459577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5334056" y="3999805"/>
            <a:ext cx="69215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10" dirty="0">
                <a:latin typeface="Times New Roman"/>
                <a:cs typeface="Times New Roman"/>
              </a:rPr>
              <a:t>b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117975" y="11683"/>
            <a:ext cx="13239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9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8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780781" y="4736972"/>
            <a:ext cx="12846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accept</a:t>
            </a:r>
            <a:endParaRPr sz="3200">
              <a:latin typeface="Comic Sans MS"/>
              <a:cs typeface="Comic Sans MS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308151" y="1974850"/>
            <a:ext cx="7004050" cy="3895090"/>
            <a:chOff x="1308151" y="1974850"/>
            <a:chExt cx="7004050" cy="3895090"/>
          </a:xfrm>
        </p:grpSpPr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08151" y="5410201"/>
              <a:ext cx="506928" cy="45957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89892" y="5410201"/>
              <a:ext cx="506928" cy="45957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57500" y="5410201"/>
              <a:ext cx="839754" cy="45957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02637" y="5410201"/>
              <a:ext cx="294617" cy="45957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65920" y="5410201"/>
              <a:ext cx="482725" cy="45957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53611" y="5410201"/>
              <a:ext cx="774337" cy="459577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7391400" y="1981200"/>
              <a:ext cx="914400" cy="609600"/>
            </a:xfrm>
            <a:custGeom>
              <a:avLst/>
              <a:gdLst/>
              <a:ahLst/>
              <a:cxnLst/>
              <a:rect l="l" t="t" r="r" b="b"/>
              <a:pathLst>
                <a:path w="914400" h="609600">
                  <a:moveTo>
                    <a:pt x="0" y="609600"/>
                  </a:moveTo>
                  <a:lnTo>
                    <a:pt x="914400" y="609600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7319009" y="1807470"/>
            <a:ext cx="1136015" cy="1461770"/>
          </a:xfrm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800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5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324600" y="5181600"/>
            <a:ext cx="2057400" cy="838200"/>
          </a:xfrm>
          <a:custGeom>
            <a:avLst/>
            <a:gdLst/>
            <a:ahLst/>
            <a:cxnLst/>
            <a:rect l="l" t="t" r="r" b="b"/>
            <a:pathLst>
              <a:path w="2057400" h="838200">
                <a:moveTo>
                  <a:pt x="0" y="419100"/>
                </a:moveTo>
                <a:lnTo>
                  <a:pt x="8014" y="366517"/>
                </a:lnTo>
                <a:lnTo>
                  <a:pt x="31413" y="315887"/>
                </a:lnTo>
                <a:lnTo>
                  <a:pt x="69235" y="267601"/>
                </a:lnTo>
                <a:lnTo>
                  <a:pt x="120516" y="222053"/>
                </a:lnTo>
                <a:lnTo>
                  <a:pt x="184291" y="179633"/>
                </a:lnTo>
                <a:lnTo>
                  <a:pt x="220564" y="159719"/>
                </a:lnTo>
                <a:lnTo>
                  <a:pt x="259598" y="140735"/>
                </a:lnTo>
                <a:lnTo>
                  <a:pt x="301275" y="122729"/>
                </a:lnTo>
                <a:lnTo>
                  <a:pt x="345474" y="105751"/>
                </a:lnTo>
                <a:lnTo>
                  <a:pt x="392073" y="89849"/>
                </a:lnTo>
                <a:lnTo>
                  <a:pt x="440954" y="75072"/>
                </a:lnTo>
                <a:lnTo>
                  <a:pt x="491994" y="61470"/>
                </a:lnTo>
                <a:lnTo>
                  <a:pt x="545075" y="49092"/>
                </a:lnTo>
                <a:lnTo>
                  <a:pt x="600075" y="37986"/>
                </a:lnTo>
                <a:lnTo>
                  <a:pt x="656873" y="28203"/>
                </a:lnTo>
                <a:lnTo>
                  <a:pt x="715351" y="19789"/>
                </a:lnTo>
                <a:lnTo>
                  <a:pt x="775386" y="12796"/>
                </a:lnTo>
                <a:lnTo>
                  <a:pt x="836859" y="7271"/>
                </a:lnTo>
                <a:lnTo>
                  <a:pt x="899649" y="3264"/>
                </a:lnTo>
                <a:lnTo>
                  <a:pt x="963636" y="824"/>
                </a:lnTo>
                <a:lnTo>
                  <a:pt x="1028700" y="0"/>
                </a:lnTo>
                <a:lnTo>
                  <a:pt x="1093749" y="824"/>
                </a:lnTo>
                <a:lnTo>
                  <a:pt x="1157725" y="3264"/>
                </a:lnTo>
                <a:lnTo>
                  <a:pt x="1220506" y="7271"/>
                </a:lnTo>
                <a:lnTo>
                  <a:pt x="1281971" y="12796"/>
                </a:lnTo>
                <a:lnTo>
                  <a:pt x="1342001" y="19789"/>
                </a:lnTo>
                <a:lnTo>
                  <a:pt x="1400474" y="28203"/>
                </a:lnTo>
                <a:lnTo>
                  <a:pt x="1457270" y="37986"/>
                </a:lnTo>
                <a:lnTo>
                  <a:pt x="1512268" y="49092"/>
                </a:lnTo>
                <a:lnTo>
                  <a:pt x="1565348" y="61470"/>
                </a:lnTo>
                <a:lnTo>
                  <a:pt x="1616390" y="75072"/>
                </a:lnTo>
                <a:lnTo>
                  <a:pt x="1665272" y="89849"/>
                </a:lnTo>
                <a:lnTo>
                  <a:pt x="1711874" y="105751"/>
                </a:lnTo>
                <a:lnTo>
                  <a:pt x="1756076" y="122729"/>
                </a:lnTo>
                <a:lnTo>
                  <a:pt x="1797757" y="140735"/>
                </a:lnTo>
                <a:lnTo>
                  <a:pt x="1836796" y="159719"/>
                </a:lnTo>
                <a:lnTo>
                  <a:pt x="1873073" y="179633"/>
                </a:lnTo>
                <a:lnTo>
                  <a:pt x="1906468" y="200427"/>
                </a:lnTo>
                <a:lnTo>
                  <a:pt x="1964126" y="244460"/>
                </a:lnTo>
                <a:lnTo>
                  <a:pt x="2008806" y="291426"/>
                </a:lnTo>
                <a:lnTo>
                  <a:pt x="2039544" y="340933"/>
                </a:lnTo>
                <a:lnTo>
                  <a:pt x="2055375" y="392589"/>
                </a:lnTo>
                <a:lnTo>
                  <a:pt x="2057400" y="419100"/>
                </a:lnTo>
                <a:lnTo>
                  <a:pt x="2055376" y="445605"/>
                </a:lnTo>
                <a:lnTo>
                  <a:pt x="2049385" y="471672"/>
                </a:lnTo>
                <a:lnTo>
                  <a:pt x="2025986" y="522295"/>
                </a:lnTo>
                <a:lnTo>
                  <a:pt x="1988164" y="570577"/>
                </a:lnTo>
                <a:lnTo>
                  <a:pt x="1936883" y="616124"/>
                </a:lnTo>
                <a:lnTo>
                  <a:pt x="1873108" y="658544"/>
                </a:lnTo>
                <a:lnTo>
                  <a:pt x="1836835" y="678458"/>
                </a:lnTo>
                <a:lnTo>
                  <a:pt x="1797801" y="697444"/>
                </a:lnTo>
                <a:lnTo>
                  <a:pt x="1756124" y="715451"/>
                </a:lnTo>
                <a:lnTo>
                  <a:pt x="1711925" y="732431"/>
                </a:lnTo>
                <a:lnTo>
                  <a:pt x="1665326" y="748335"/>
                </a:lnTo>
                <a:lnTo>
                  <a:pt x="1616445" y="763113"/>
                </a:lnTo>
                <a:lnTo>
                  <a:pt x="1565405" y="776717"/>
                </a:lnTo>
                <a:lnTo>
                  <a:pt x="1512324" y="789097"/>
                </a:lnTo>
                <a:lnTo>
                  <a:pt x="1457324" y="800204"/>
                </a:lnTo>
                <a:lnTo>
                  <a:pt x="1400526" y="809990"/>
                </a:lnTo>
                <a:lnTo>
                  <a:pt x="1342048" y="818405"/>
                </a:lnTo>
                <a:lnTo>
                  <a:pt x="1282013" y="825400"/>
                </a:lnTo>
                <a:lnTo>
                  <a:pt x="1220540" y="830926"/>
                </a:lnTo>
                <a:lnTo>
                  <a:pt x="1157750" y="834934"/>
                </a:lnTo>
                <a:lnTo>
                  <a:pt x="1093763" y="837375"/>
                </a:lnTo>
                <a:lnTo>
                  <a:pt x="1028700" y="838200"/>
                </a:lnTo>
                <a:lnTo>
                  <a:pt x="963636" y="837375"/>
                </a:lnTo>
                <a:lnTo>
                  <a:pt x="899649" y="834934"/>
                </a:lnTo>
                <a:lnTo>
                  <a:pt x="836859" y="830926"/>
                </a:lnTo>
                <a:lnTo>
                  <a:pt x="775386" y="825400"/>
                </a:lnTo>
                <a:lnTo>
                  <a:pt x="715351" y="818405"/>
                </a:lnTo>
                <a:lnTo>
                  <a:pt x="656873" y="809990"/>
                </a:lnTo>
                <a:lnTo>
                  <a:pt x="600075" y="800204"/>
                </a:lnTo>
                <a:lnTo>
                  <a:pt x="545075" y="789097"/>
                </a:lnTo>
                <a:lnTo>
                  <a:pt x="491994" y="776717"/>
                </a:lnTo>
                <a:lnTo>
                  <a:pt x="440954" y="763113"/>
                </a:lnTo>
                <a:lnTo>
                  <a:pt x="392073" y="748335"/>
                </a:lnTo>
                <a:lnTo>
                  <a:pt x="345474" y="732431"/>
                </a:lnTo>
                <a:lnTo>
                  <a:pt x="301275" y="715451"/>
                </a:lnTo>
                <a:lnTo>
                  <a:pt x="259598" y="697444"/>
                </a:lnTo>
                <a:lnTo>
                  <a:pt x="220564" y="678458"/>
                </a:lnTo>
                <a:lnTo>
                  <a:pt x="184291" y="658544"/>
                </a:lnTo>
                <a:lnTo>
                  <a:pt x="150902" y="637749"/>
                </a:lnTo>
                <a:lnTo>
                  <a:pt x="93253" y="593717"/>
                </a:lnTo>
                <a:lnTo>
                  <a:pt x="48582" y="546753"/>
                </a:lnTo>
                <a:lnTo>
                  <a:pt x="17850" y="497252"/>
                </a:lnTo>
                <a:lnTo>
                  <a:pt x="2023" y="445605"/>
                </a:lnTo>
                <a:lnTo>
                  <a:pt x="0" y="419100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561670" y="5345281"/>
            <a:ext cx="14351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886256" y="5345281"/>
            <a:ext cx="69215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10" dirty="0">
                <a:latin typeface="Times New Roman"/>
                <a:cs typeface="Times New Roman"/>
              </a:rPr>
              <a:t>b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820020" y="53452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874182" y="53452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515211" y="554203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14" dirty="0">
                <a:latin typeface="Times New Roman"/>
                <a:cs typeface="Times New Roman"/>
              </a:rPr>
              <a:t>q</a:t>
            </a:r>
            <a:r>
              <a:rPr sz="4500" spc="30" baseline="-16666" dirty="0">
                <a:latin typeface="Times New Roman"/>
                <a:cs typeface="Times New Roman"/>
              </a:rPr>
              <a:t>3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09556" y="55483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308350" y="55547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841910" y="5548405"/>
            <a:ext cx="4349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12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439008"/>
            <a:ext cx="7684134" cy="4778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900" marR="1698625">
              <a:lnSpc>
                <a:spcPct val="120100"/>
              </a:lnSpc>
              <a:spcBef>
                <a:spcPts val="9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 string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is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accepted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if there is </a:t>
            </a:r>
            <a:r>
              <a:rPr sz="3200" spc="-944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computation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such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that:</a:t>
            </a:r>
            <a:endParaRPr sz="3200">
              <a:latin typeface="Comic Sans MS"/>
              <a:cs typeface="Comic Sans MS"/>
            </a:endParaRPr>
          </a:p>
          <a:p>
            <a:pPr marL="1280795" indent="-278130">
              <a:lnSpc>
                <a:spcPct val="100000"/>
              </a:lnSpc>
              <a:spcBef>
                <a:spcPts val="2950"/>
              </a:spcBef>
              <a:buChar char="•"/>
              <a:tabLst>
                <a:tab pos="1281430" algn="l"/>
              </a:tabLst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All</a:t>
            </a:r>
            <a:r>
              <a:rPr sz="3200" spc="-2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the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input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is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consumed</a:t>
            </a:r>
            <a:endParaRPr sz="3200">
              <a:latin typeface="Comic Sans MS"/>
              <a:cs typeface="Comic Sans MS"/>
            </a:endParaRPr>
          </a:p>
          <a:p>
            <a:pPr marL="12700" marR="821055" indent="990600">
              <a:lnSpc>
                <a:spcPct val="197600"/>
              </a:lnSpc>
              <a:spcBef>
                <a:spcPts val="1630"/>
              </a:spcBef>
              <a:buChar char="•"/>
              <a:tabLst>
                <a:tab pos="1281430" algn="l"/>
              </a:tabLst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The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last state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is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final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state </a:t>
            </a:r>
            <a:r>
              <a:rPr sz="3200" spc="-944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At</a:t>
            </a:r>
            <a:r>
              <a:rPr sz="3200" spc="-2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the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 end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of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the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computation,</a:t>
            </a:r>
            <a:endParaRPr sz="32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we</a:t>
            </a:r>
            <a:r>
              <a:rPr sz="3200" spc="-3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do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not</a:t>
            </a:r>
            <a:r>
              <a:rPr sz="3200" spc="1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care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about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 the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 stack contents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91080" y="482930"/>
            <a:ext cx="55645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B7"/>
                </a:solidFill>
                <a:latin typeface="Arial"/>
                <a:cs typeface="Arial"/>
              </a:rPr>
              <a:t>The</a:t>
            </a:r>
            <a:r>
              <a:rPr sz="4400" spc="-20" dirty="0">
                <a:solidFill>
                  <a:srgbClr val="FFFFB7"/>
                </a:solidFill>
                <a:latin typeface="Arial"/>
                <a:cs typeface="Arial"/>
              </a:rPr>
              <a:t> </a:t>
            </a:r>
            <a:r>
              <a:rPr sz="4400" dirty="0">
                <a:solidFill>
                  <a:srgbClr val="FFFFB7"/>
                </a:solidFill>
                <a:latin typeface="Arial"/>
                <a:cs typeface="Arial"/>
              </a:rPr>
              <a:t>Language of</a:t>
            </a:r>
            <a:r>
              <a:rPr sz="4400" spc="-15" dirty="0">
                <a:solidFill>
                  <a:srgbClr val="FFFFB7"/>
                </a:solidFill>
                <a:latin typeface="Arial"/>
                <a:cs typeface="Arial"/>
              </a:rPr>
              <a:t> </a:t>
            </a:r>
            <a:r>
              <a:rPr sz="4400" dirty="0">
                <a:solidFill>
                  <a:srgbClr val="FFFFB7"/>
                </a:solidFill>
                <a:latin typeface="Arial"/>
                <a:cs typeface="Arial"/>
              </a:rPr>
              <a:t>PDA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692" y="448055"/>
            <a:ext cx="5984748" cy="8991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0540" y="773633"/>
            <a:ext cx="77743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6600" spc="-3509" baseline="19570" dirty="0">
                <a:solidFill>
                  <a:srgbClr val="FFFFB7"/>
                </a:solidFill>
                <a:latin typeface="Arial Black"/>
                <a:cs typeface="Arial Black"/>
              </a:rPr>
              <a:t>F</a:t>
            </a:r>
            <a:r>
              <a:rPr sz="3200" spc="-215" dirty="0">
                <a:solidFill>
                  <a:srgbClr val="00CC00"/>
                </a:solidFill>
                <a:latin typeface="Comic Sans MS"/>
                <a:cs typeface="Comic Sans MS"/>
              </a:rPr>
              <a:t>N</a:t>
            </a:r>
            <a:r>
              <a:rPr sz="6600" spc="-4087" baseline="19570" dirty="0">
                <a:solidFill>
                  <a:srgbClr val="FFFFB7"/>
                </a:solidFill>
                <a:latin typeface="Arial Black"/>
                <a:cs typeface="Arial Black"/>
              </a:rPr>
              <a:t>o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o</a:t>
            </a:r>
            <a:r>
              <a:rPr sz="3200" spc="-620" dirty="0">
                <a:solidFill>
                  <a:srgbClr val="00CC00"/>
                </a:solidFill>
                <a:latin typeface="Comic Sans MS"/>
                <a:cs typeface="Comic Sans MS"/>
              </a:rPr>
              <a:t>n</a:t>
            </a:r>
            <a:r>
              <a:rPr sz="6600" spc="-2010" baseline="19570" dirty="0">
                <a:solidFill>
                  <a:srgbClr val="FFFFB7"/>
                </a:solidFill>
                <a:latin typeface="Arial Black"/>
                <a:cs typeface="Arial Black"/>
              </a:rPr>
              <a:t>r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-</a:t>
            </a:r>
            <a:r>
              <a:rPr sz="3200" spc="-2310" dirty="0">
                <a:solidFill>
                  <a:srgbClr val="00CC00"/>
                </a:solidFill>
                <a:latin typeface="Comic Sans MS"/>
                <a:cs typeface="Comic Sans MS"/>
              </a:rPr>
              <a:t>D</a:t>
            </a:r>
            <a:r>
              <a:rPr sz="6600" spc="-3142" baseline="19570" dirty="0">
                <a:solidFill>
                  <a:srgbClr val="FFFFB7"/>
                </a:solidFill>
                <a:latin typeface="Arial Black"/>
                <a:cs typeface="Arial Black"/>
              </a:rPr>
              <a:t>m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e</a:t>
            </a:r>
            <a:r>
              <a:rPr sz="3200" spc="-1170" dirty="0">
                <a:solidFill>
                  <a:srgbClr val="00CC00"/>
                </a:solidFill>
                <a:latin typeface="Comic Sans MS"/>
                <a:cs typeface="Comic Sans MS"/>
              </a:rPr>
              <a:t>t</a:t>
            </a:r>
            <a:r>
              <a:rPr sz="6600" spc="-2654" baseline="19570" dirty="0">
                <a:solidFill>
                  <a:srgbClr val="FFFFB7"/>
                </a:solidFill>
                <a:latin typeface="Arial Black"/>
                <a:cs typeface="Arial Black"/>
              </a:rPr>
              <a:t>a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e</a:t>
            </a:r>
            <a:r>
              <a:rPr sz="3200" spc="-1530" dirty="0">
                <a:solidFill>
                  <a:srgbClr val="00CC00"/>
                </a:solidFill>
                <a:latin typeface="Comic Sans MS"/>
                <a:cs typeface="Comic Sans MS"/>
              </a:rPr>
              <a:t>r</a:t>
            </a:r>
            <a:r>
              <a:rPr sz="6600" spc="89" baseline="19570" dirty="0">
                <a:solidFill>
                  <a:srgbClr val="FFFFB7"/>
                </a:solidFill>
                <a:latin typeface="Arial Black"/>
                <a:cs typeface="Arial Black"/>
              </a:rPr>
              <a:t>l</a:t>
            </a:r>
            <a:r>
              <a:rPr sz="3200" spc="-1140" dirty="0">
                <a:solidFill>
                  <a:srgbClr val="00CC00"/>
                </a:solidFill>
                <a:latin typeface="Comic Sans MS"/>
                <a:cs typeface="Comic Sans MS"/>
              </a:rPr>
              <a:t>m</a:t>
            </a:r>
            <a:r>
              <a:rPr sz="6600" spc="-3427" baseline="19570" dirty="0">
                <a:solidFill>
                  <a:srgbClr val="FFFFB7"/>
                </a:solidFill>
                <a:latin typeface="Arial Black"/>
                <a:cs typeface="Arial Black"/>
              </a:rPr>
              <a:t>D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i</a:t>
            </a:r>
            <a:r>
              <a:rPr sz="3200" spc="-290" dirty="0">
                <a:solidFill>
                  <a:srgbClr val="00CC00"/>
                </a:solidFill>
                <a:latin typeface="Comic Sans MS"/>
                <a:cs typeface="Comic Sans MS"/>
              </a:rPr>
              <a:t>n</a:t>
            </a:r>
            <a:r>
              <a:rPr sz="6600" spc="-3982" baseline="19570" dirty="0">
                <a:solidFill>
                  <a:srgbClr val="FFFFB7"/>
                </a:solidFill>
                <a:latin typeface="Arial Black"/>
                <a:cs typeface="Arial Black"/>
              </a:rPr>
              <a:t>e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is</a:t>
            </a:r>
            <a:r>
              <a:rPr sz="3200" spc="-1310" dirty="0">
                <a:solidFill>
                  <a:srgbClr val="00CC00"/>
                </a:solidFill>
                <a:latin typeface="Comic Sans MS"/>
                <a:cs typeface="Comic Sans MS"/>
              </a:rPr>
              <a:t>t</a:t>
            </a:r>
            <a:r>
              <a:rPr sz="6600" spc="-615" baseline="19570" dirty="0">
                <a:solidFill>
                  <a:srgbClr val="FFFFB7"/>
                </a:solidFill>
                <a:latin typeface="Arial Black"/>
                <a:cs typeface="Arial Black"/>
              </a:rPr>
              <a:t>f</a:t>
            </a:r>
            <a:r>
              <a:rPr sz="3200" spc="-484" dirty="0">
                <a:solidFill>
                  <a:srgbClr val="00CC00"/>
                </a:solidFill>
                <a:latin typeface="Comic Sans MS"/>
                <a:cs typeface="Comic Sans MS"/>
              </a:rPr>
              <a:t>i</a:t>
            </a:r>
            <a:r>
              <a:rPr sz="6600" spc="-1477" baseline="19570" dirty="0">
                <a:solidFill>
                  <a:srgbClr val="FFFFB7"/>
                </a:solidFill>
                <a:latin typeface="Arial Black"/>
                <a:cs typeface="Arial Black"/>
              </a:rPr>
              <a:t>i</a:t>
            </a:r>
            <a:r>
              <a:rPr sz="3200" spc="-665" dirty="0">
                <a:solidFill>
                  <a:srgbClr val="00CC00"/>
                </a:solidFill>
                <a:latin typeface="Comic Sans MS"/>
                <a:cs typeface="Comic Sans MS"/>
              </a:rPr>
              <a:t>c</a:t>
            </a:r>
            <a:r>
              <a:rPr sz="6600" spc="-1972" baseline="19570" dirty="0">
                <a:solidFill>
                  <a:srgbClr val="FFFFB7"/>
                </a:solidFill>
                <a:latin typeface="Arial Black"/>
                <a:cs typeface="Arial Black"/>
              </a:rPr>
              <a:t>n</a:t>
            </a:r>
            <a:r>
              <a:rPr sz="3200" spc="-355" dirty="0">
                <a:solidFill>
                  <a:srgbClr val="00CC00"/>
                </a:solidFill>
                <a:latin typeface="Comic Sans MS"/>
                <a:cs typeface="Comic Sans MS"/>
              </a:rPr>
              <a:t>P</a:t>
            </a:r>
            <a:r>
              <a:rPr sz="6600" spc="-1672" baseline="19570" dirty="0">
                <a:solidFill>
                  <a:srgbClr val="FFFFB7"/>
                </a:solidFill>
                <a:latin typeface="Arial Black"/>
                <a:cs typeface="Arial Black"/>
              </a:rPr>
              <a:t>i</a:t>
            </a:r>
            <a:r>
              <a:rPr sz="3200" spc="-560" dirty="0">
                <a:solidFill>
                  <a:srgbClr val="00CC00"/>
                </a:solidFill>
                <a:latin typeface="Comic Sans MS"/>
                <a:cs typeface="Comic Sans MS"/>
              </a:rPr>
              <a:t>u</a:t>
            </a:r>
            <a:r>
              <a:rPr sz="6600" spc="-2100" baseline="19570" dirty="0">
                <a:solidFill>
                  <a:srgbClr val="FFFFB7"/>
                </a:solidFill>
                <a:latin typeface="Arial Black"/>
                <a:cs typeface="Arial Black"/>
              </a:rPr>
              <a:t>t</a:t>
            </a:r>
            <a:r>
              <a:rPr sz="3200" spc="-165" dirty="0">
                <a:solidFill>
                  <a:srgbClr val="00CC00"/>
                </a:solidFill>
                <a:latin typeface="Comic Sans MS"/>
                <a:cs typeface="Comic Sans MS"/>
              </a:rPr>
              <a:t>s</a:t>
            </a:r>
            <a:r>
              <a:rPr sz="6600" spc="-1957" baseline="19570" dirty="0">
                <a:solidFill>
                  <a:srgbClr val="FFFFB7"/>
                </a:solidFill>
                <a:latin typeface="Arial Black"/>
                <a:cs typeface="Arial Black"/>
              </a:rPr>
              <a:t>i</a:t>
            </a:r>
            <a:r>
              <a:rPr sz="3200" spc="-550" dirty="0">
                <a:solidFill>
                  <a:srgbClr val="00CC00"/>
                </a:solidFill>
                <a:latin typeface="Comic Sans MS"/>
                <a:cs typeface="Comic Sans MS"/>
              </a:rPr>
              <a:t>h</a:t>
            </a:r>
            <a:r>
              <a:rPr sz="6600" spc="-3584" baseline="19570" dirty="0">
                <a:solidFill>
                  <a:srgbClr val="FFFFB7"/>
                </a:solidFill>
                <a:latin typeface="Arial Black"/>
                <a:cs typeface="Arial Black"/>
              </a:rPr>
              <a:t>o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d</a:t>
            </a:r>
            <a:r>
              <a:rPr sz="3200" spc="-1185" dirty="0">
                <a:solidFill>
                  <a:srgbClr val="00CC00"/>
                </a:solidFill>
                <a:latin typeface="Comic Sans MS"/>
                <a:cs typeface="Comic Sans MS"/>
              </a:rPr>
              <a:t>o</a:t>
            </a:r>
            <a:r>
              <a:rPr sz="6600" spc="-2632" baseline="19570" dirty="0">
                <a:solidFill>
                  <a:srgbClr val="FFFFB7"/>
                </a:solidFill>
                <a:latin typeface="Arial Black"/>
                <a:cs typeface="Arial Black"/>
              </a:rPr>
              <a:t>n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wn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Automaton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88790" y="1511553"/>
            <a:ext cx="11531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NPDA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44561" y="2184493"/>
            <a:ext cx="51879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1045844" algn="l"/>
              </a:tabLst>
            </a:pPr>
            <a:r>
              <a:rPr sz="4000" i="1" spc="65" dirty="0">
                <a:latin typeface="Times New Roman"/>
                <a:cs typeface="Times New Roman"/>
              </a:rPr>
              <a:t>M	</a:t>
            </a:r>
            <a:r>
              <a:rPr sz="4000" spc="-20" dirty="0">
                <a:latin typeface="Times New Roman"/>
                <a:cs typeface="Times New Roman"/>
              </a:rPr>
              <a:t>(</a:t>
            </a:r>
            <a:r>
              <a:rPr sz="4000" i="1" spc="50" dirty="0">
                <a:latin typeface="Times New Roman"/>
                <a:cs typeface="Times New Roman"/>
              </a:rPr>
              <a:t>Q</a:t>
            </a:r>
            <a:r>
              <a:rPr sz="4000" spc="20" dirty="0">
                <a:latin typeface="Times New Roman"/>
                <a:cs typeface="Times New Roman"/>
              </a:rPr>
              <a:t>,</a:t>
            </a:r>
            <a:r>
              <a:rPr sz="4000" spc="-150" dirty="0">
                <a:latin typeface="Times New Roman"/>
                <a:cs typeface="Times New Roman"/>
              </a:rPr>
              <a:t> </a:t>
            </a:r>
            <a:r>
              <a:rPr sz="4000" spc="50" dirty="0">
                <a:latin typeface="Times New Roman"/>
                <a:cs typeface="Times New Roman"/>
              </a:rPr>
              <a:t>Σ</a:t>
            </a:r>
            <a:r>
              <a:rPr sz="4000" spc="20" dirty="0">
                <a:latin typeface="Times New Roman"/>
                <a:cs typeface="Times New Roman"/>
              </a:rPr>
              <a:t>,</a:t>
            </a:r>
            <a:r>
              <a:rPr sz="4000" spc="-150" dirty="0">
                <a:latin typeface="Times New Roman"/>
                <a:cs typeface="Times New Roman"/>
              </a:rPr>
              <a:t> </a:t>
            </a:r>
            <a:r>
              <a:rPr sz="4000" spc="5" dirty="0">
                <a:latin typeface="Times New Roman"/>
                <a:cs typeface="Times New Roman"/>
              </a:rPr>
              <a:t>Γ</a:t>
            </a:r>
            <a:r>
              <a:rPr sz="4000" spc="20" dirty="0">
                <a:latin typeface="Times New Roman"/>
                <a:cs typeface="Times New Roman"/>
              </a:rPr>
              <a:t>,</a:t>
            </a:r>
            <a:r>
              <a:rPr sz="4000" spc="-210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Times New Roman"/>
                <a:cs typeface="Times New Roman"/>
              </a:rPr>
              <a:t>δ</a:t>
            </a:r>
            <a:r>
              <a:rPr sz="4000" spc="20" dirty="0">
                <a:latin typeface="Times New Roman"/>
                <a:cs typeface="Times New Roman"/>
              </a:rPr>
              <a:t>,</a:t>
            </a:r>
            <a:r>
              <a:rPr sz="4000" spc="-145" dirty="0">
                <a:latin typeface="Times New Roman"/>
                <a:cs typeface="Times New Roman"/>
              </a:rPr>
              <a:t> </a:t>
            </a:r>
            <a:r>
              <a:rPr sz="4000" i="1" spc="-20" dirty="0">
                <a:latin typeface="Times New Roman"/>
                <a:cs typeface="Times New Roman"/>
              </a:rPr>
              <a:t>q</a:t>
            </a:r>
            <a:r>
              <a:rPr sz="4800" spc="44" baseline="-17361" dirty="0">
                <a:latin typeface="Times New Roman"/>
                <a:cs typeface="Times New Roman"/>
              </a:rPr>
              <a:t>0</a:t>
            </a:r>
            <a:r>
              <a:rPr sz="4800" spc="-719" baseline="-17361" dirty="0">
                <a:latin typeface="Times New Roman"/>
                <a:cs typeface="Times New Roman"/>
              </a:rPr>
              <a:t> </a:t>
            </a:r>
            <a:r>
              <a:rPr sz="4000" spc="20" dirty="0">
                <a:latin typeface="Times New Roman"/>
                <a:cs typeface="Times New Roman"/>
              </a:rPr>
              <a:t>,</a:t>
            </a:r>
            <a:r>
              <a:rPr sz="4000" spc="40" dirty="0">
                <a:latin typeface="Times New Roman"/>
                <a:cs typeface="Times New Roman"/>
              </a:rPr>
              <a:t> </a:t>
            </a:r>
            <a:r>
              <a:rPr sz="4000" i="1" spc="135" dirty="0">
                <a:latin typeface="Times New Roman"/>
                <a:cs typeface="Times New Roman"/>
              </a:rPr>
              <a:t>z</a:t>
            </a:r>
            <a:r>
              <a:rPr sz="4000" spc="20" dirty="0">
                <a:latin typeface="Times New Roman"/>
                <a:cs typeface="Times New Roman"/>
              </a:rPr>
              <a:t>,</a:t>
            </a:r>
            <a:r>
              <a:rPr sz="4000" spc="-25" dirty="0">
                <a:latin typeface="Times New Roman"/>
                <a:cs typeface="Times New Roman"/>
              </a:rPr>
              <a:t> </a:t>
            </a:r>
            <a:r>
              <a:rPr sz="4000" i="1" spc="45" dirty="0">
                <a:latin typeface="Times New Roman"/>
                <a:cs typeface="Times New Roman"/>
              </a:rPr>
              <a:t>F</a:t>
            </a:r>
            <a:r>
              <a:rPr sz="4000" i="1" spc="-615" dirty="0">
                <a:latin typeface="Times New Roman"/>
                <a:cs typeface="Times New Roman"/>
              </a:rPr>
              <a:t> </a:t>
            </a:r>
            <a:r>
              <a:rPr sz="4000" spc="25" dirty="0">
                <a:latin typeface="Times New Roman"/>
                <a:cs typeface="Times New Roman"/>
              </a:rPr>
              <a:t>)</a:t>
            </a:r>
            <a:endParaRPr sz="40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900935" y="2286058"/>
            <a:ext cx="2595245" cy="2975610"/>
            <a:chOff x="1900935" y="2286058"/>
            <a:chExt cx="2595245" cy="297561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1732" y="2286058"/>
              <a:ext cx="562620" cy="53009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900935" y="2819399"/>
              <a:ext cx="2595245" cy="2442210"/>
            </a:xfrm>
            <a:custGeom>
              <a:avLst/>
              <a:gdLst/>
              <a:ahLst/>
              <a:cxnLst/>
              <a:rect l="l" t="t" r="r" b="b"/>
              <a:pathLst>
                <a:path w="2595245" h="2442210">
                  <a:moveTo>
                    <a:pt x="1375664" y="76200"/>
                  </a:moveTo>
                  <a:lnTo>
                    <a:pt x="1234440" y="91440"/>
                  </a:lnTo>
                  <a:lnTo>
                    <a:pt x="1265402" y="139585"/>
                  </a:lnTo>
                  <a:lnTo>
                    <a:pt x="305435" y="756666"/>
                  </a:lnTo>
                  <a:lnTo>
                    <a:pt x="312293" y="767346"/>
                  </a:lnTo>
                  <a:lnTo>
                    <a:pt x="1272260" y="150253"/>
                  </a:lnTo>
                  <a:lnTo>
                    <a:pt x="1303147" y="198247"/>
                  </a:lnTo>
                  <a:lnTo>
                    <a:pt x="1342072" y="132715"/>
                  </a:lnTo>
                  <a:lnTo>
                    <a:pt x="1375664" y="76200"/>
                  </a:lnTo>
                  <a:close/>
                </a:path>
                <a:path w="2595245" h="2442210">
                  <a:moveTo>
                    <a:pt x="2061464" y="0"/>
                  </a:moveTo>
                  <a:lnTo>
                    <a:pt x="1922907" y="30988"/>
                  </a:lnTo>
                  <a:lnTo>
                    <a:pt x="1959051" y="75323"/>
                  </a:lnTo>
                  <a:lnTo>
                    <a:pt x="0" y="1671447"/>
                  </a:lnTo>
                  <a:lnTo>
                    <a:pt x="8128" y="1681353"/>
                  </a:lnTo>
                  <a:lnTo>
                    <a:pt x="1967039" y="85115"/>
                  </a:lnTo>
                  <a:lnTo>
                    <a:pt x="2003171" y="129413"/>
                  </a:lnTo>
                  <a:lnTo>
                    <a:pt x="2031136" y="67310"/>
                  </a:lnTo>
                  <a:lnTo>
                    <a:pt x="2061464" y="0"/>
                  </a:lnTo>
                  <a:close/>
                </a:path>
                <a:path w="2595245" h="2442210">
                  <a:moveTo>
                    <a:pt x="2594864" y="0"/>
                  </a:moveTo>
                  <a:lnTo>
                    <a:pt x="2472055" y="71374"/>
                  </a:lnTo>
                  <a:lnTo>
                    <a:pt x="2519819" y="102692"/>
                  </a:lnTo>
                  <a:lnTo>
                    <a:pt x="989330" y="2434971"/>
                  </a:lnTo>
                  <a:lnTo>
                    <a:pt x="999998" y="2441829"/>
                  </a:lnTo>
                  <a:lnTo>
                    <a:pt x="2530487" y="109689"/>
                  </a:lnTo>
                  <a:lnTo>
                    <a:pt x="2578227" y="140970"/>
                  </a:lnTo>
                  <a:lnTo>
                    <a:pt x="2583992" y="92075"/>
                  </a:lnTo>
                  <a:lnTo>
                    <a:pt x="259486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4870450" y="2819400"/>
            <a:ext cx="213995" cy="2286635"/>
          </a:xfrm>
          <a:custGeom>
            <a:avLst/>
            <a:gdLst/>
            <a:ahLst/>
            <a:cxnLst/>
            <a:rect l="l" t="t" r="r" b="b"/>
            <a:pathLst>
              <a:path w="213995" h="2286635">
                <a:moveTo>
                  <a:pt x="143936" y="126324"/>
                </a:moveTo>
                <a:lnTo>
                  <a:pt x="0" y="2285619"/>
                </a:lnTo>
                <a:lnTo>
                  <a:pt x="12700" y="2286381"/>
                </a:lnTo>
                <a:lnTo>
                  <a:pt x="156630" y="127164"/>
                </a:lnTo>
                <a:lnTo>
                  <a:pt x="143936" y="126324"/>
                </a:lnTo>
                <a:close/>
              </a:path>
              <a:path w="213995" h="2286635">
                <a:moveTo>
                  <a:pt x="206376" y="113664"/>
                </a:moveTo>
                <a:lnTo>
                  <a:pt x="144779" y="113664"/>
                </a:lnTo>
                <a:lnTo>
                  <a:pt x="157479" y="114426"/>
                </a:lnTo>
                <a:lnTo>
                  <a:pt x="156630" y="127164"/>
                </a:lnTo>
                <a:lnTo>
                  <a:pt x="213613" y="130937"/>
                </a:lnTo>
                <a:lnTo>
                  <a:pt x="206376" y="113664"/>
                </a:lnTo>
                <a:close/>
              </a:path>
              <a:path w="213995" h="2286635">
                <a:moveTo>
                  <a:pt x="144779" y="113664"/>
                </a:moveTo>
                <a:lnTo>
                  <a:pt x="143936" y="126324"/>
                </a:lnTo>
                <a:lnTo>
                  <a:pt x="156630" y="127164"/>
                </a:lnTo>
                <a:lnTo>
                  <a:pt x="157479" y="114426"/>
                </a:lnTo>
                <a:lnTo>
                  <a:pt x="144779" y="113664"/>
                </a:lnTo>
                <a:close/>
              </a:path>
              <a:path w="213995" h="2286635">
                <a:moveTo>
                  <a:pt x="158750" y="0"/>
                </a:moveTo>
                <a:lnTo>
                  <a:pt x="86995" y="122554"/>
                </a:lnTo>
                <a:lnTo>
                  <a:pt x="143936" y="126324"/>
                </a:lnTo>
                <a:lnTo>
                  <a:pt x="144779" y="113664"/>
                </a:lnTo>
                <a:lnTo>
                  <a:pt x="206376" y="113664"/>
                </a:lnTo>
                <a:lnTo>
                  <a:pt x="1587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24600" y="2743199"/>
            <a:ext cx="1680845" cy="1605280"/>
          </a:xfrm>
          <a:custGeom>
            <a:avLst/>
            <a:gdLst/>
            <a:ahLst/>
            <a:cxnLst/>
            <a:rect l="l" t="t" r="r" b="b"/>
            <a:pathLst>
              <a:path w="1680845" h="1605279">
                <a:moveTo>
                  <a:pt x="1450594" y="451485"/>
                </a:moveTo>
                <a:lnTo>
                  <a:pt x="649808" y="51155"/>
                </a:lnTo>
                <a:lnTo>
                  <a:pt x="652653" y="45466"/>
                </a:lnTo>
                <a:lnTo>
                  <a:pt x="675386" y="0"/>
                </a:lnTo>
                <a:lnTo>
                  <a:pt x="533400" y="0"/>
                </a:lnTo>
                <a:lnTo>
                  <a:pt x="618617" y="113538"/>
                </a:lnTo>
                <a:lnTo>
                  <a:pt x="644156" y="62445"/>
                </a:lnTo>
                <a:lnTo>
                  <a:pt x="1445006" y="462915"/>
                </a:lnTo>
                <a:lnTo>
                  <a:pt x="1450594" y="451485"/>
                </a:lnTo>
                <a:close/>
              </a:path>
              <a:path w="1680845" h="1605279">
                <a:moveTo>
                  <a:pt x="1680845" y="1595628"/>
                </a:moveTo>
                <a:lnTo>
                  <a:pt x="96304" y="83070"/>
                </a:lnTo>
                <a:lnTo>
                  <a:pt x="104686" y="74295"/>
                </a:lnTo>
                <a:lnTo>
                  <a:pt x="135763" y="41783"/>
                </a:lnTo>
                <a:lnTo>
                  <a:pt x="0" y="0"/>
                </a:lnTo>
                <a:lnTo>
                  <a:pt x="48006" y="133604"/>
                </a:lnTo>
                <a:lnTo>
                  <a:pt x="87426" y="92354"/>
                </a:lnTo>
                <a:lnTo>
                  <a:pt x="1671955" y="1604772"/>
                </a:lnTo>
                <a:lnTo>
                  <a:pt x="1680845" y="159562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12140" y="3288919"/>
            <a:ext cx="13195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States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5940" y="4279772"/>
            <a:ext cx="10820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u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5940" y="4864989"/>
            <a:ext cx="3111500" cy="1581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815"/>
              </a:lnSpc>
              <a:spcBef>
                <a:spcPts val="10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alphabet</a:t>
            </a:r>
            <a:endParaRPr sz="3200">
              <a:latin typeface="Comic Sans MS"/>
              <a:cs typeface="Comic Sans MS"/>
            </a:endParaRPr>
          </a:p>
          <a:p>
            <a:pPr marL="1460500">
              <a:lnSpc>
                <a:spcPts val="3815"/>
              </a:lnSpc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  <a:p>
            <a:pPr marL="146050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alphabet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13175" y="4944199"/>
            <a:ext cx="1965325" cy="1196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10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T</a:t>
            </a:r>
            <a:r>
              <a:rPr sz="3200" spc="-15" dirty="0">
                <a:solidFill>
                  <a:srgbClr val="00CC00"/>
                </a:solidFill>
                <a:latin typeface="Comic Sans MS"/>
                <a:cs typeface="Comic Sans MS"/>
              </a:rPr>
              <a:t>r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ansit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i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on  function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28533" y="2429992"/>
            <a:ext cx="1236980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Final 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states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60334" y="4457141"/>
            <a:ext cx="11366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760334" y="4946141"/>
            <a:ext cx="1317625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start 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sym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b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ol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99428" y="5021162"/>
            <a:ext cx="1201420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Init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i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al  state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632830" y="2895600"/>
            <a:ext cx="1002665" cy="2212340"/>
          </a:xfrm>
          <a:custGeom>
            <a:avLst/>
            <a:gdLst/>
            <a:ahLst/>
            <a:cxnLst/>
            <a:rect l="l" t="t" r="r" b="b"/>
            <a:pathLst>
              <a:path w="1002665" h="2212340">
                <a:moveTo>
                  <a:pt x="63726" y="113280"/>
                </a:moveTo>
                <a:lnTo>
                  <a:pt x="52159" y="118467"/>
                </a:lnTo>
                <a:lnTo>
                  <a:pt x="990726" y="2212340"/>
                </a:lnTo>
                <a:lnTo>
                  <a:pt x="1002411" y="2207260"/>
                </a:lnTo>
                <a:lnTo>
                  <a:pt x="63726" y="113280"/>
                </a:lnTo>
                <a:close/>
              </a:path>
              <a:path w="1002665" h="2212340">
                <a:moveTo>
                  <a:pt x="5969" y="0"/>
                </a:moveTo>
                <a:lnTo>
                  <a:pt x="0" y="141859"/>
                </a:lnTo>
                <a:lnTo>
                  <a:pt x="52159" y="118467"/>
                </a:lnTo>
                <a:lnTo>
                  <a:pt x="46990" y="106934"/>
                </a:lnTo>
                <a:lnTo>
                  <a:pt x="58547" y="101726"/>
                </a:lnTo>
                <a:lnTo>
                  <a:pt x="89487" y="101726"/>
                </a:lnTo>
                <a:lnTo>
                  <a:pt x="115824" y="89915"/>
                </a:lnTo>
                <a:lnTo>
                  <a:pt x="5969" y="0"/>
                </a:lnTo>
                <a:close/>
              </a:path>
              <a:path w="1002665" h="2212340">
                <a:moveTo>
                  <a:pt x="58547" y="101726"/>
                </a:moveTo>
                <a:lnTo>
                  <a:pt x="46990" y="106934"/>
                </a:lnTo>
                <a:lnTo>
                  <a:pt x="52159" y="118467"/>
                </a:lnTo>
                <a:lnTo>
                  <a:pt x="63726" y="113280"/>
                </a:lnTo>
                <a:lnTo>
                  <a:pt x="58547" y="101726"/>
                </a:lnTo>
                <a:close/>
              </a:path>
              <a:path w="1002665" h="2212340">
                <a:moveTo>
                  <a:pt x="89487" y="101726"/>
                </a:moveTo>
                <a:lnTo>
                  <a:pt x="58547" y="101726"/>
                </a:lnTo>
                <a:lnTo>
                  <a:pt x="63726" y="113280"/>
                </a:lnTo>
                <a:lnTo>
                  <a:pt x="89487" y="10172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692" y="448055"/>
            <a:ext cx="8811768" cy="8991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575894"/>
            <a:ext cx="810640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B7"/>
                </a:solidFill>
                <a:latin typeface="Arial Black"/>
                <a:cs typeface="Arial Black"/>
              </a:rPr>
              <a:t>Instantaneous</a:t>
            </a:r>
            <a:r>
              <a:rPr sz="4400" spc="-55" dirty="0">
                <a:solidFill>
                  <a:srgbClr val="FFFFB7"/>
                </a:solidFill>
                <a:latin typeface="Arial Black"/>
                <a:cs typeface="Arial Black"/>
              </a:rPr>
              <a:t> </a:t>
            </a:r>
            <a:r>
              <a:rPr sz="4400" dirty="0">
                <a:solidFill>
                  <a:srgbClr val="FFFFB7"/>
                </a:solidFill>
                <a:latin typeface="Arial Black"/>
                <a:cs typeface="Arial Black"/>
              </a:rPr>
              <a:t>Description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41818" y="1675815"/>
            <a:ext cx="1870075" cy="6394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815340" algn="l"/>
                <a:tab pos="1466215" algn="l"/>
              </a:tabLst>
            </a:pPr>
            <a:r>
              <a:rPr sz="4000" spc="110" dirty="0">
                <a:latin typeface="Times New Roman"/>
                <a:cs typeface="Times New Roman"/>
              </a:rPr>
              <a:t>(</a:t>
            </a:r>
            <a:r>
              <a:rPr sz="4000" i="1" spc="70" dirty="0">
                <a:latin typeface="Times New Roman"/>
                <a:cs typeface="Times New Roman"/>
              </a:rPr>
              <a:t>q</a:t>
            </a:r>
            <a:r>
              <a:rPr sz="4000" spc="30" dirty="0">
                <a:latin typeface="Times New Roman"/>
                <a:cs typeface="Times New Roman"/>
              </a:rPr>
              <a:t>,</a:t>
            </a:r>
            <a:r>
              <a:rPr sz="4000" dirty="0">
                <a:latin typeface="Times New Roman"/>
                <a:cs typeface="Times New Roman"/>
              </a:rPr>
              <a:t>	</a:t>
            </a:r>
            <a:r>
              <a:rPr sz="4000" i="1" spc="130" dirty="0">
                <a:latin typeface="Times New Roman"/>
                <a:cs typeface="Times New Roman"/>
              </a:rPr>
              <a:t>u</a:t>
            </a:r>
            <a:r>
              <a:rPr sz="4000" spc="30" dirty="0">
                <a:latin typeface="Times New Roman"/>
                <a:cs typeface="Times New Roman"/>
              </a:rPr>
              <a:t>,</a:t>
            </a:r>
            <a:r>
              <a:rPr sz="4000" dirty="0">
                <a:latin typeface="Times New Roman"/>
                <a:cs typeface="Times New Roman"/>
              </a:rPr>
              <a:t>	</a:t>
            </a:r>
            <a:r>
              <a:rPr sz="4000" i="1" spc="140" dirty="0">
                <a:latin typeface="Times New Roman"/>
                <a:cs typeface="Times New Roman"/>
              </a:rPr>
              <a:t>s</a:t>
            </a:r>
            <a:r>
              <a:rPr sz="4000" spc="40" dirty="0">
                <a:latin typeface="Times New Roman"/>
                <a:cs typeface="Times New Roman"/>
              </a:rPr>
              <a:t>)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91282" y="2362200"/>
            <a:ext cx="995044" cy="919480"/>
          </a:xfrm>
          <a:custGeom>
            <a:avLst/>
            <a:gdLst/>
            <a:ahLst/>
            <a:cxnLst/>
            <a:rect l="l" t="t" r="r" b="b"/>
            <a:pathLst>
              <a:path w="995045" h="919479">
                <a:moveTo>
                  <a:pt x="897296" y="81533"/>
                </a:moveTo>
                <a:lnTo>
                  <a:pt x="0" y="909701"/>
                </a:lnTo>
                <a:lnTo>
                  <a:pt x="8636" y="919099"/>
                </a:lnTo>
                <a:lnTo>
                  <a:pt x="905887" y="90847"/>
                </a:lnTo>
                <a:lnTo>
                  <a:pt x="897296" y="81533"/>
                </a:lnTo>
                <a:close/>
              </a:path>
              <a:path w="995045" h="919479">
                <a:moveTo>
                  <a:pt x="967319" y="72898"/>
                </a:moveTo>
                <a:lnTo>
                  <a:pt x="906653" y="72898"/>
                </a:lnTo>
                <a:lnTo>
                  <a:pt x="915289" y="82169"/>
                </a:lnTo>
                <a:lnTo>
                  <a:pt x="905887" y="90847"/>
                </a:lnTo>
                <a:lnTo>
                  <a:pt x="944626" y="132841"/>
                </a:lnTo>
                <a:lnTo>
                  <a:pt x="967319" y="72898"/>
                </a:lnTo>
                <a:close/>
              </a:path>
              <a:path w="995045" h="919479">
                <a:moveTo>
                  <a:pt x="906653" y="72898"/>
                </a:moveTo>
                <a:lnTo>
                  <a:pt x="897296" y="81533"/>
                </a:lnTo>
                <a:lnTo>
                  <a:pt x="905887" y="90847"/>
                </a:lnTo>
                <a:lnTo>
                  <a:pt x="915289" y="82169"/>
                </a:lnTo>
                <a:lnTo>
                  <a:pt x="906653" y="72898"/>
                </a:lnTo>
                <a:close/>
              </a:path>
              <a:path w="995045" h="919479">
                <a:moveTo>
                  <a:pt x="994918" y="0"/>
                </a:moveTo>
                <a:lnTo>
                  <a:pt x="858519" y="39497"/>
                </a:lnTo>
                <a:lnTo>
                  <a:pt x="897296" y="81533"/>
                </a:lnTo>
                <a:lnTo>
                  <a:pt x="906653" y="72898"/>
                </a:lnTo>
                <a:lnTo>
                  <a:pt x="967319" y="72898"/>
                </a:lnTo>
                <a:lnTo>
                  <a:pt x="99491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98194" y="3192115"/>
            <a:ext cx="1502410" cy="1196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9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Current  state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13175" y="3572929"/>
            <a:ext cx="1899285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Re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m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ain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i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ng  input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61429" y="3192115"/>
            <a:ext cx="1680210" cy="1781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9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Current 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stack 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contents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23740" y="2362200"/>
            <a:ext cx="207010" cy="1296670"/>
          </a:xfrm>
          <a:custGeom>
            <a:avLst/>
            <a:gdLst/>
            <a:ahLst/>
            <a:cxnLst/>
            <a:rect l="l" t="t" r="r" b="b"/>
            <a:pathLst>
              <a:path w="207010" h="1296670">
                <a:moveTo>
                  <a:pt x="69433" y="125423"/>
                </a:moveTo>
                <a:lnTo>
                  <a:pt x="56729" y="126919"/>
                </a:lnTo>
                <a:lnTo>
                  <a:pt x="194310" y="1296162"/>
                </a:lnTo>
                <a:lnTo>
                  <a:pt x="207010" y="1294638"/>
                </a:lnTo>
                <a:lnTo>
                  <a:pt x="69433" y="125423"/>
                </a:lnTo>
                <a:close/>
              </a:path>
              <a:path w="207010" h="1296670">
                <a:moveTo>
                  <a:pt x="48260" y="0"/>
                </a:moveTo>
                <a:lnTo>
                  <a:pt x="0" y="133603"/>
                </a:lnTo>
                <a:lnTo>
                  <a:pt x="56729" y="126919"/>
                </a:lnTo>
                <a:lnTo>
                  <a:pt x="55245" y="114300"/>
                </a:lnTo>
                <a:lnTo>
                  <a:pt x="67945" y="112775"/>
                </a:lnTo>
                <a:lnTo>
                  <a:pt x="122197" y="112775"/>
                </a:lnTo>
                <a:lnTo>
                  <a:pt x="48260" y="0"/>
                </a:lnTo>
                <a:close/>
              </a:path>
              <a:path w="207010" h="1296670">
                <a:moveTo>
                  <a:pt x="67945" y="112775"/>
                </a:moveTo>
                <a:lnTo>
                  <a:pt x="55245" y="114300"/>
                </a:lnTo>
                <a:lnTo>
                  <a:pt x="56729" y="126919"/>
                </a:lnTo>
                <a:lnTo>
                  <a:pt x="69433" y="125423"/>
                </a:lnTo>
                <a:lnTo>
                  <a:pt x="67945" y="112775"/>
                </a:lnTo>
                <a:close/>
              </a:path>
              <a:path w="207010" h="1296670">
                <a:moveTo>
                  <a:pt x="122197" y="112775"/>
                </a:moveTo>
                <a:lnTo>
                  <a:pt x="67945" y="112775"/>
                </a:lnTo>
                <a:lnTo>
                  <a:pt x="69433" y="125423"/>
                </a:lnTo>
                <a:lnTo>
                  <a:pt x="126111" y="118745"/>
                </a:lnTo>
                <a:lnTo>
                  <a:pt x="122197" y="1127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57800" y="2362200"/>
            <a:ext cx="1603375" cy="920115"/>
          </a:xfrm>
          <a:custGeom>
            <a:avLst/>
            <a:gdLst/>
            <a:ahLst/>
            <a:cxnLst/>
            <a:rect l="l" t="t" r="r" b="b"/>
            <a:pathLst>
              <a:path w="1603375" h="920114">
                <a:moveTo>
                  <a:pt x="113385" y="57480"/>
                </a:moveTo>
                <a:lnTo>
                  <a:pt x="107094" y="68490"/>
                </a:lnTo>
                <a:lnTo>
                  <a:pt x="1597025" y="919861"/>
                </a:lnTo>
                <a:lnTo>
                  <a:pt x="1603375" y="908938"/>
                </a:lnTo>
                <a:lnTo>
                  <a:pt x="113385" y="57480"/>
                </a:lnTo>
                <a:close/>
              </a:path>
              <a:path w="1603375" h="920114">
                <a:moveTo>
                  <a:pt x="0" y="0"/>
                </a:moveTo>
                <a:lnTo>
                  <a:pt x="78739" y="118110"/>
                </a:lnTo>
                <a:lnTo>
                  <a:pt x="107094" y="68490"/>
                </a:lnTo>
                <a:lnTo>
                  <a:pt x="96138" y="62229"/>
                </a:lnTo>
                <a:lnTo>
                  <a:pt x="102362" y="51180"/>
                </a:lnTo>
                <a:lnTo>
                  <a:pt x="116985" y="51180"/>
                </a:lnTo>
                <a:lnTo>
                  <a:pt x="141732" y="7874"/>
                </a:lnTo>
                <a:lnTo>
                  <a:pt x="0" y="0"/>
                </a:lnTo>
                <a:close/>
              </a:path>
              <a:path w="1603375" h="920114">
                <a:moveTo>
                  <a:pt x="102362" y="51180"/>
                </a:moveTo>
                <a:lnTo>
                  <a:pt x="96138" y="62229"/>
                </a:lnTo>
                <a:lnTo>
                  <a:pt x="107094" y="68490"/>
                </a:lnTo>
                <a:lnTo>
                  <a:pt x="113385" y="57480"/>
                </a:lnTo>
                <a:lnTo>
                  <a:pt x="102362" y="51180"/>
                </a:lnTo>
                <a:close/>
              </a:path>
              <a:path w="1603375" h="920114">
                <a:moveTo>
                  <a:pt x="116985" y="51180"/>
                </a:moveTo>
                <a:lnTo>
                  <a:pt x="102362" y="51180"/>
                </a:lnTo>
                <a:lnTo>
                  <a:pt x="113385" y="57480"/>
                </a:lnTo>
                <a:lnTo>
                  <a:pt x="116985" y="5118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1595627" y="4867971"/>
            <a:ext cx="4620895" cy="1995170"/>
            <a:chOff x="1595627" y="4867971"/>
            <a:chExt cx="4620895" cy="199517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32203" y="4904230"/>
              <a:ext cx="4584192" cy="195376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00199" y="4872543"/>
              <a:ext cx="4572000" cy="198545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600199" y="4872543"/>
              <a:ext cx="4572000" cy="1985645"/>
            </a:xfrm>
            <a:custGeom>
              <a:avLst/>
              <a:gdLst/>
              <a:ahLst/>
              <a:cxnLst/>
              <a:rect l="l" t="t" r="r" b="b"/>
              <a:pathLst>
                <a:path w="4572000" h="1985645">
                  <a:moveTo>
                    <a:pt x="3821811" y="275401"/>
                  </a:moveTo>
                  <a:lnTo>
                    <a:pt x="3821811" y="275401"/>
                  </a:lnTo>
                  <a:lnTo>
                    <a:pt x="3821811" y="631128"/>
                  </a:lnTo>
                  <a:lnTo>
                    <a:pt x="3835221" y="629606"/>
                  </a:lnTo>
                  <a:lnTo>
                    <a:pt x="3911028" y="617637"/>
                  </a:lnTo>
                  <a:lnTo>
                    <a:pt x="3973131" y="596352"/>
                  </a:lnTo>
                  <a:lnTo>
                    <a:pt x="4009084" y="564775"/>
                  </a:lnTo>
                  <a:lnTo>
                    <a:pt x="4026507" y="511141"/>
                  </a:lnTo>
                  <a:lnTo>
                    <a:pt x="4028694" y="475299"/>
                  </a:lnTo>
                  <a:lnTo>
                    <a:pt x="4028694" y="446556"/>
                  </a:lnTo>
                  <a:lnTo>
                    <a:pt x="4028694" y="417848"/>
                  </a:lnTo>
                  <a:lnTo>
                    <a:pt x="4028694" y="389164"/>
                  </a:lnTo>
                  <a:lnTo>
                    <a:pt x="4028694" y="360491"/>
                  </a:lnTo>
                  <a:lnTo>
                    <a:pt x="4026173" y="328103"/>
                  </a:lnTo>
                  <a:lnTo>
                    <a:pt x="4006084" y="284375"/>
                  </a:lnTo>
                  <a:lnTo>
                    <a:pt x="3963060" y="267204"/>
                  </a:lnTo>
                  <a:lnTo>
                    <a:pt x="3926760" y="265670"/>
                  </a:lnTo>
                  <a:lnTo>
                    <a:pt x="3879673" y="268399"/>
                  </a:lnTo>
                  <a:lnTo>
                    <a:pt x="3821811" y="275401"/>
                  </a:lnTo>
                  <a:close/>
                </a:path>
                <a:path w="4572000" h="1985645">
                  <a:moveTo>
                    <a:pt x="3171952" y="129986"/>
                  </a:moveTo>
                  <a:lnTo>
                    <a:pt x="3222300" y="122720"/>
                  </a:lnTo>
                  <a:lnTo>
                    <a:pt x="3272645" y="115458"/>
                  </a:lnTo>
                  <a:lnTo>
                    <a:pt x="3322986" y="108199"/>
                  </a:lnTo>
                  <a:lnTo>
                    <a:pt x="3373325" y="100942"/>
                  </a:lnTo>
                  <a:lnTo>
                    <a:pt x="3423663" y="93687"/>
                  </a:lnTo>
                  <a:lnTo>
                    <a:pt x="3473999" y="86433"/>
                  </a:lnTo>
                  <a:lnTo>
                    <a:pt x="3524335" y="79179"/>
                  </a:lnTo>
                  <a:lnTo>
                    <a:pt x="3574671" y="71925"/>
                  </a:lnTo>
                  <a:lnTo>
                    <a:pt x="3625009" y="64670"/>
                  </a:lnTo>
                  <a:lnTo>
                    <a:pt x="3675348" y="57413"/>
                  </a:lnTo>
                  <a:lnTo>
                    <a:pt x="3725689" y="50154"/>
                  </a:lnTo>
                  <a:lnTo>
                    <a:pt x="3776034" y="42892"/>
                  </a:lnTo>
                  <a:lnTo>
                    <a:pt x="3826383" y="35625"/>
                  </a:lnTo>
                  <a:lnTo>
                    <a:pt x="3890855" y="26690"/>
                  </a:lnTo>
                  <a:lnTo>
                    <a:pt x="3951491" y="19032"/>
                  </a:lnTo>
                  <a:lnTo>
                    <a:pt x="4008291" y="12654"/>
                  </a:lnTo>
                  <a:lnTo>
                    <a:pt x="4061253" y="7558"/>
                  </a:lnTo>
                  <a:lnTo>
                    <a:pt x="4110375" y="3749"/>
                  </a:lnTo>
                  <a:lnTo>
                    <a:pt x="4155656" y="1228"/>
                  </a:lnTo>
                  <a:lnTo>
                    <a:pt x="4197094" y="0"/>
                  </a:lnTo>
                  <a:lnTo>
                    <a:pt x="4234688" y="65"/>
                  </a:lnTo>
                  <a:lnTo>
                    <a:pt x="4301674" y="3330"/>
                  </a:lnTo>
                  <a:lnTo>
                    <a:pt x="4359767" y="10464"/>
                  </a:lnTo>
                  <a:lnTo>
                    <a:pt x="4408977" y="21479"/>
                  </a:lnTo>
                  <a:lnTo>
                    <a:pt x="4449318" y="36387"/>
                  </a:lnTo>
                  <a:lnTo>
                    <a:pt x="4509468" y="76392"/>
                  </a:lnTo>
                  <a:lnTo>
                    <a:pt x="4546473" y="128970"/>
                  </a:lnTo>
                  <a:lnTo>
                    <a:pt x="4565618" y="206044"/>
                  </a:lnTo>
                  <a:lnTo>
                    <a:pt x="4570404" y="258112"/>
                  </a:lnTo>
                  <a:lnTo>
                    <a:pt x="4572000" y="319216"/>
                  </a:lnTo>
                  <a:lnTo>
                    <a:pt x="4572000" y="349621"/>
                  </a:lnTo>
                  <a:lnTo>
                    <a:pt x="4572000" y="380049"/>
                  </a:lnTo>
                  <a:lnTo>
                    <a:pt x="4572000" y="410478"/>
                  </a:lnTo>
                  <a:lnTo>
                    <a:pt x="4572000" y="440882"/>
                  </a:lnTo>
                  <a:lnTo>
                    <a:pt x="4568906" y="503747"/>
                  </a:lnTo>
                  <a:lnTo>
                    <a:pt x="4559633" y="558421"/>
                  </a:lnTo>
                  <a:lnTo>
                    <a:pt x="4544192" y="604903"/>
                  </a:lnTo>
                  <a:lnTo>
                    <a:pt x="4522597" y="643193"/>
                  </a:lnTo>
                  <a:lnTo>
                    <a:pt x="4492759" y="676359"/>
                  </a:lnTo>
                  <a:lnTo>
                    <a:pt x="4452588" y="707462"/>
                  </a:lnTo>
                  <a:lnTo>
                    <a:pt x="4402081" y="736498"/>
                  </a:lnTo>
                  <a:lnTo>
                    <a:pt x="4341241" y="763462"/>
                  </a:lnTo>
                  <a:lnTo>
                    <a:pt x="4301872" y="777846"/>
                  </a:lnTo>
                  <a:lnTo>
                    <a:pt x="4259203" y="791368"/>
                  </a:lnTo>
                  <a:lnTo>
                    <a:pt x="4213228" y="804026"/>
                  </a:lnTo>
                  <a:lnTo>
                    <a:pt x="4163943" y="815822"/>
                  </a:lnTo>
                  <a:lnTo>
                    <a:pt x="4111343" y="826756"/>
                  </a:lnTo>
                  <a:lnTo>
                    <a:pt x="4055424" y="836828"/>
                  </a:lnTo>
                  <a:lnTo>
                    <a:pt x="3996182" y="846038"/>
                  </a:lnTo>
                  <a:lnTo>
                    <a:pt x="3952577" y="852332"/>
                  </a:lnTo>
                  <a:lnTo>
                    <a:pt x="3908996" y="858624"/>
                  </a:lnTo>
                  <a:lnTo>
                    <a:pt x="3865415" y="864915"/>
                  </a:lnTo>
                  <a:lnTo>
                    <a:pt x="3821811" y="871209"/>
                  </a:lnTo>
                  <a:lnTo>
                    <a:pt x="3821811" y="922385"/>
                  </a:lnTo>
                  <a:lnTo>
                    <a:pt x="3821811" y="1434149"/>
                  </a:lnTo>
                  <a:lnTo>
                    <a:pt x="3771812" y="1441362"/>
                  </a:lnTo>
                  <a:lnTo>
                    <a:pt x="3721813" y="1448575"/>
                  </a:lnTo>
                  <a:lnTo>
                    <a:pt x="3671815" y="1455787"/>
                  </a:lnTo>
                  <a:lnTo>
                    <a:pt x="3621819" y="1463000"/>
                  </a:lnTo>
                  <a:lnTo>
                    <a:pt x="3571823" y="1470212"/>
                  </a:lnTo>
                  <a:lnTo>
                    <a:pt x="3521829" y="1477424"/>
                  </a:lnTo>
                  <a:lnTo>
                    <a:pt x="3471838" y="1484636"/>
                  </a:lnTo>
                  <a:lnTo>
                    <a:pt x="3421849" y="1491848"/>
                  </a:lnTo>
                  <a:lnTo>
                    <a:pt x="3371862" y="1499059"/>
                  </a:lnTo>
                  <a:lnTo>
                    <a:pt x="3321879" y="1506270"/>
                  </a:lnTo>
                  <a:lnTo>
                    <a:pt x="3271899" y="1513481"/>
                  </a:lnTo>
                  <a:lnTo>
                    <a:pt x="3221923" y="1520691"/>
                  </a:lnTo>
                  <a:lnTo>
                    <a:pt x="3171952" y="1527901"/>
                  </a:lnTo>
                  <a:lnTo>
                    <a:pt x="3171952" y="1477976"/>
                  </a:lnTo>
                  <a:lnTo>
                    <a:pt x="3171952" y="179911"/>
                  </a:lnTo>
                  <a:lnTo>
                    <a:pt x="3171952" y="129986"/>
                  </a:lnTo>
                  <a:close/>
                </a:path>
                <a:path w="4572000" h="1985645">
                  <a:moveTo>
                    <a:pt x="906272" y="456884"/>
                  </a:moveTo>
                  <a:lnTo>
                    <a:pt x="955734" y="449736"/>
                  </a:lnTo>
                  <a:lnTo>
                    <a:pt x="1005197" y="442591"/>
                  </a:lnTo>
                  <a:lnTo>
                    <a:pt x="1054660" y="435448"/>
                  </a:lnTo>
                  <a:lnTo>
                    <a:pt x="1104123" y="428307"/>
                  </a:lnTo>
                  <a:lnTo>
                    <a:pt x="1153585" y="421167"/>
                  </a:lnTo>
                  <a:lnTo>
                    <a:pt x="1203048" y="414030"/>
                  </a:lnTo>
                  <a:lnTo>
                    <a:pt x="1252511" y="406895"/>
                  </a:lnTo>
                  <a:lnTo>
                    <a:pt x="1301974" y="399761"/>
                  </a:lnTo>
                  <a:lnTo>
                    <a:pt x="1351436" y="392628"/>
                  </a:lnTo>
                  <a:lnTo>
                    <a:pt x="1400899" y="385497"/>
                  </a:lnTo>
                  <a:lnTo>
                    <a:pt x="1450362" y="378367"/>
                  </a:lnTo>
                  <a:lnTo>
                    <a:pt x="1499825" y="371237"/>
                  </a:lnTo>
                  <a:lnTo>
                    <a:pt x="1549287" y="364109"/>
                  </a:lnTo>
                  <a:lnTo>
                    <a:pt x="1598750" y="356981"/>
                  </a:lnTo>
                  <a:lnTo>
                    <a:pt x="1648213" y="349854"/>
                  </a:lnTo>
                  <a:lnTo>
                    <a:pt x="1697676" y="342726"/>
                  </a:lnTo>
                  <a:lnTo>
                    <a:pt x="1747139" y="335599"/>
                  </a:lnTo>
                  <a:lnTo>
                    <a:pt x="1759702" y="377043"/>
                  </a:lnTo>
                  <a:lnTo>
                    <a:pt x="1772379" y="420981"/>
                  </a:lnTo>
                  <a:lnTo>
                    <a:pt x="1785175" y="467410"/>
                  </a:lnTo>
                  <a:lnTo>
                    <a:pt x="1798098" y="516325"/>
                  </a:lnTo>
                  <a:lnTo>
                    <a:pt x="1811156" y="567724"/>
                  </a:lnTo>
                  <a:lnTo>
                    <a:pt x="1824354" y="621603"/>
                  </a:lnTo>
                  <a:lnTo>
                    <a:pt x="1837526" y="670497"/>
                  </a:lnTo>
                  <a:lnTo>
                    <a:pt x="1903385" y="914963"/>
                  </a:lnTo>
                  <a:lnTo>
                    <a:pt x="1916557" y="963856"/>
                  </a:lnTo>
                  <a:lnTo>
                    <a:pt x="1927225" y="915691"/>
                  </a:lnTo>
                  <a:lnTo>
                    <a:pt x="1937892" y="867526"/>
                  </a:lnTo>
                  <a:lnTo>
                    <a:pt x="1948560" y="819361"/>
                  </a:lnTo>
                  <a:lnTo>
                    <a:pt x="1959228" y="771195"/>
                  </a:lnTo>
                  <a:lnTo>
                    <a:pt x="1969896" y="723030"/>
                  </a:lnTo>
                  <a:lnTo>
                    <a:pt x="1980564" y="674866"/>
                  </a:lnTo>
                  <a:lnTo>
                    <a:pt x="1991232" y="626703"/>
                  </a:lnTo>
                  <a:lnTo>
                    <a:pt x="2001900" y="578541"/>
                  </a:lnTo>
                  <a:lnTo>
                    <a:pt x="2012568" y="530381"/>
                  </a:lnTo>
                  <a:lnTo>
                    <a:pt x="2023236" y="482224"/>
                  </a:lnTo>
                  <a:lnTo>
                    <a:pt x="2033904" y="434069"/>
                  </a:lnTo>
                  <a:lnTo>
                    <a:pt x="2044572" y="385918"/>
                  </a:lnTo>
                  <a:lnTo>
                    <a:pt x="2055240" y="337770"/>
                  </a:lnTo>
                  <a:lnTo>
                    <a:pt x="2065909" y="289625"/>
                  </a:lnTo>
                  <a:lnTo>
                    <a:pt x="2115641" y="282433"/>
                  </a:lnTo>
                  <a:lnTo>
                    <a:pt x="2165377" y="275242"/>
                  </a:lnTo>
                  <a:lnTo>
                    <a:pt x="2215114" y="268054"/>
                  </a:lnTo>
                  <a:lnTo>
                    <a:pt x="2264853" y="260868"/>
                  </a:lnTo>
                  <a:lnTo>
                    <a:pt x="2314594" y="253684"/>
                  </a:lnTo>
                  <a:lnTo>
                    <a:pt x="2364335" y="246502"/>
                  </a:lnTo>
                  <a:lnTo>
                    <a:pt x="2414077" y="239322"/>
                  </a:lnTo>
                  <a:lnTo>
                    <a:pt x="2463820" y="232143"/>
                  </a:lnTo>
                  <a:lnTo>
                    <a:pt x="2513563" y="224966"/>
                  </a:lnTo>
                  <a:lnTo>
                    <a:pt x="2563306" y="217790"/>
                  </a:lnTo>
                  <a:lnTo>
                    <a:pt x="2613048" y="210615"/>
                  </a:lnTo>
                  <a:lnTo>
                    <a:pt x="2662789" y="203441"/>
                  </a:lnTo>
                  <a:lnTo>
                    <a:pt x="2712530" y="196267"/>
                  </a:lnTo>
                  <a:lnTo>
                    <a:pt x="2762269" y="189094"/>
                  </a:lnTo>
                  <a:lnTo>
                    <a:pt x="2812006" y="181922"/>
                  </a:lnTo>
                  <a:lnTo>
                    <a:pt x="2861742" y="174750"/>
                  </a:lnTo>
                  <a:lnTo>
                    <a:pt x="2911475" y="167578"/>
                  </a:lnTo>
                  <a:lnTo>
                    <a:pt x="2911475" y="1565467"/>
                  </a:lnTo>
                  <a:lnTo>
                    <a:pt x="2859832" y="1572918"/>
                  </a:lnTo>
                  <a:lnTo>
                    <a:pt x="2808189" y="1580368"/>
                  </a:lnTo>
                  <a:lnTo>
                    <a:pt x="2756546" y="1587818"/>
                  </a:lnTo>
                  <a:lnTo>
                    <a:pt x="2704903" y="1595269"/>
                  </a:lnTo>
                  <a:lnTo>
                    <a:pt x="2653260" y="1602719"/>
                  </a:lnTo>
                  <a:lnTo>
                    <a:pt x="2601618" y="1610169"/>
                  </a:lnTo>
                  <a:lnTo>
                    <a:pt x="2549975" y="1617619"/>
                  </a:lnTo>
                  <a:lnTo>
                    <a:pt x="2498332" y="1625070"/>
                  </a:lnTo>
                  <a:lnTo>
                    <a:pt x="2446689" y="1632520"/>
                  </a:lnTo>
                  <a:lnTo>
                    <a:pt x="2395046" y="1639970"/>
                  </a:lnTo>
                  <a:lnTo>
                    <a:pt x="2343404" y="1647421"/>
                  </a:lnTo>
                  <a:lnTo>
                    <a:pt x="2343363" y="1597756"/>
                  </a:lnTo>
                  <a:lnTo>
                    <a:pt x="2343323" y="1548092"/>
                  </a:lnTo>
                  <a:lnTo>
                    <a:pt x="2343283" y="1498427"/>
                  </a:lnTo>
                  <a:lnTo>
                    <a:pt x="2343243" y="1448763"/>
                  </a:lnTo>
                  <a:lnTo>
                    <a:pt x="2343203" y="1399098"/>
                  </a:lnTo>
                  <a:lnTo>
                    <a:pt x="2343163" y="1349434"/>
                  </a:lnTo>
                  <a:lnTo>
                    <a:pt x="2343123" y="1299769"/>
                  </a:lnTo>
                  <a:lnTo>
                    <a:pt x="2343083" y="1250104"/>
                  </a:lnTo>
                  <a:lnTo>
                    <a:pt x="2343043" y="1200439"/>
                  </a:lnTo>
                  <a:lnTo>
                    <a:pt x="2343002" y="1150773"/>
                  </a:lnTo>
                  <a:lnTo>
                    <a:pt x="2342962" y="1101108"/>
                  </a:lnTo>
                  <a:lnTo>
                    <a:pt x="2342922" y="1051442"/>
                  </a:lnTo>
                  <a:lnTo>
                    <a:pt x="2342882" y="1001776"/>
                  </a:lnTo>
                  <a:lnTo>
                    <a:pt x="2342842" y="952109"/>
                  </a:lnTo>
                  <a:lnTo>
                    <a:pt x="2342802" y="902443"/>
                  </a:lnTo>
                  <a:lnTo>
                    <a:pt x="2342762" y="852776"/>
                  </a:lnTo>
                  <a:lnTo>
                    <a:pt x="2342722" y="803108"/>
                  </a:lnTo>
                  <a:lnTo>
                    <a:pt x="2342682" y="753441"/>
                  </a:lnTo>
                  <a:lnTo>
                    <a:pt x="2342641" y="703772"/>
                  </a:lnTo>
                  <a:lnTo>
                    <a:pt x="2331327" y="752595"/>
                  </a:lnTo>
                  <a:lnTo>
                    <a:pt x="2320014" y="801418"/>
                  </a:lnTo>
                  <a:lnTo>
                    <a:pt x="2308702" y="850239"/>
                  </a:lnTo>
                  <a:lnTo>
                    <a:pt x="2297392" y="899060"/>
                  </a:lnTo>
                  <a:lnTo>
                    <a:pt x="2286083" y="947880"/>
                  </a:lnTo>
                  <a:lnTo>
                    <a:pt x="2274775" y="996700"/>
                  </a:lnTo>
                  <a:lnTo>
                    <a:pt x="2263467" y="1045519"/>
                  </a:lnTo>
                  <a:lnTo>
                    <a:pt x="2252161" y="1094338"/>
                  </a:lnTo>
                  <a:lnTo>
                    <a:pt x="2240854" y="1143157"/>
                  </a:lnTo>
                  <a:lnTo>
                    <a:pt x="2229548" y="1191975"/>
                  </a:lnTo>
                  <a:lnTo>
                    <a:pt x="2218242" y="1240793"/>
                  </a:lnTo>
                  <a:lnTo>
                    <a:pt x="2206935" y="1289610"/>
                  </a:lnTo>
                  <a:lnTo>
                    <a:pt x="2195629" y="1338428"/>
                  </a:lnTo>
                  <a:lnTo>
                    <a:pt x="2184321" y="1387245"/>
                  </a:lnTo>
                  <a:lnTo>
                    <a:pt x="2173013" y="1436062"/>
                  </a:lnTo>
                  <a:lnTo>
                    <a:pt x="2161704" y="1484879"/>
                  </a:lnTo>
                  <a:lnTo>
                    <a:pt x="2150394" y="1533697"/>
                  </a:lnTo>
                  <a:lnTo>
                    <a:pt x="2139082" y="1582514"/>
                  </a:lnTo>
                  <a:lnTo>
                    <a:pt x="2127769" y="1631331"/>
                  </a:lnTo>
                  <a:lnTo>
                    <a:pt x="2116454" y="1680148"/>
                  </a:lnTo>
                  <a:lnTo>
                    <a:pt x="2066109" y="1687415"/>
                  </a:lnTo>
                  <a:lnTo>
                    <a:pt x="2015755" y="1694681"/>
                  </a:lnTo>
                  <a:lnTo>
                    <a:pt x="1965395" y="1701947"/>
                  </a:lnTo>
                  <a:lnTo>
                    <a:pt x="1915032" y="1709211"/>
                  </a:lnTo>
                  <a:lnTo>
                    <a:pt x="1864670" y="1716475"/>
                  </a:lnTo>
                  <a:lnTo>
                    <a:pt x="1814310" y="1723738"/>
                  </a:lnTo>
                  <a:lnTo>
                    <a:pt x="1763956" y="1731001"/>
                  </a:lnTo>
                  <a:lnTo>
                    <a:pt x="1713611" y="1738264"/>
                  </a:lnTo>
                  <a:lnTo>
                    <a:pt x="1700360" y="1688945"/>
                  </a:lnTo>
                  <a:lnTo>
                    <a:pt x="1687110" y="1639627"/>
                  </a:lnTo>
                  <a:lnTo>
                    <a:pt x="1673859" y="1590309"/>
                  </a:lnTo>
                  <a:lnTo>
                    <a:pt x="1660609" y="1540990"/>
                  </a:lnTo>
                  <a:lnTo>
                    <a:pt x="1647359" y="1491672"/>
                  </a:lnTo>
                  <a:lnTo>
                    <a:pt x="1634108" y="1442354"/>
                  </a:lnTo>
                  <a:lnTo>
                    <a:pt x="1620858" y="1393035"/>
                  </a:lnTo>
                  <a:lnTo>
                    <a:pt x="1607608" y="1343717"/>
                  </a:lnTo>
                  <a:lnTo>
                    <a:pt x="1594358" y="1294399"/>
                  </a:lnTo>
                  <a:lnTo>
                    <a:pt x="1581107" y="1245080"/>
                  </a:lnTo>
                  <a:lnTo>
                    <a:pt x="1567857" y="1195762"/>
                  </a:lnTo>
                  <a:lnTo>
                    <a:pt x="1554607" y="1146444"/>
                  </a:lnTo>
                  <a:lnTo>
                    <a:pt x="1541356" y="1097125"/>
                  </a:lnTo>
                  <a:lnTo>
                    <a:pt x="1528106" y="1047807"/>
                  </a:lnTo>
                  <a:lnTo>
                    <a:pt x="1514856" y="998489"/>
                  </a:lnTo>
                  <a:lnTo>
                    <a:pt x="1501605" y="949170"/>
                  </a:lnTo>
                  <a:lnTo>
                    <a:pt x="1488355" y="899852"/>
                  </a:lnTo>
                  <a:lnTo>
                    <a:pt x="1475105" y="850534"/>
                  </a:lnTo>
                  <a:lnTo>
                    <a:pt x="1474385" y="1721546"/>
                  </a:lnTo>
                  <a:lnTo>
                    <a:pt x="1474343" y="1772782"/>
                  </a:lnTo>
                  <a:lnTo>
                    <a:pt x="1422700" y="1780232"/>
                  </a:lnTo>
                  <a:lnTo>
                    <a:pt x="1371057" y="1787682"/>
                  </a:lnTo>
                  <a:lnTo>
                    <a:pt x="1319414" y="1795131"/>
                  </a:lnTo>
                  <a:lnTo>
                    <a:pt x="1267771" y="1802580"/>
                  </a:lnTo>
                  <a:lnTo>
                    <a:pt x="1216128" y="1810028"/>
                  </a:lnTo>
                  <a:lnTo>
                    <a:pt x="1164486" y="1817477"/>
                  </a:lnTo>
                  <a:lnTo>
                    <a:pt x="1112843" y="1824925"/>
                  </a:lnTo>
                  <a:lnTo>
                    <a:pt x="1061200" y="1832374"/>
                  </a:lnTo>
                  <a:lnTo>
                    <a:pt x="1009557" y="1839823"/>
                  </a:lnTo>
                  <a:lnTo>
                    <a:pt x="957914" y="1847273"/>
                  </a:lnTo>
                  <a:lnTo>
                    <a:pt x="906272" y="1854723"/>
                  </a:lnTo>
                  <a:lnTo>
                    <a:pt x="906272" y="1804799"/>
                  </a:lnTo>
                  <a:lnTo>
                    <a:pt x="906272" y="506805"/>
                  </a:lnTo>
                  <a:lnTo>
                    <a:pt x="906272" y="456884"/>
                  </a:lnTo>
                  <a:close/>
                </a:path>
                <a:path w="4572000" h="1985645">
                  <a:moveTo>
                    <a:pt x="0" y="587567"/>
                  </a:moveTo>
                  <a:lnTo>
                    <a:pt x="49996" y="580358"/>
                  </a:lnTo>
                  <a:lnTo>
                    <a:pt x="99989" y="573148"/>
                  </a:lnTo>
                  <a:lnTo>
                    <a:pt x="149979" y="565938"/>
                  </a:lnTo>
                  <a:lnTo>
                    <a:pt x="199967" y="558729"/>
                  </a:lnTo>
                  <a:lnTo>
                    <a:pt x="249952" y="551519"/>
                  </a:lnTo>
                  <a:lnTo>
                    <a:pt x="299937" y="544309"/>
                  </a:lnTo>
                  <a:lnTo>
                    <a:pt x="349921" y="537100"/>
                  </a:lnTo>
                  <a:lnTo>
                    <a:pt x="399906" y="529890"/>
                  </a:lnTo>
                  <a:lnTo>
                    <a:pt x="449891" y="522680"/>
                  </a:lnTo>
                  <a:lnTo>
                    <a:pt x="499879" y="515471"/>
                  </a:lnTo>
                  <a:lnTo>
                    <a:pt x="549869" y="508261"/>
                  </a:lnTo>
                  <a:lnTo>
                    <a:pt x="599862" y="501051"/>
                  </a:lnTo>
                  <a:lnTo>
                    <a:pt x="649858" y="493841"/>
                  </a:lnTo>
                  <a:lnTo>
                    <a:pt x="649858" y="543765"/>
                  </a:lnTo>
                  <a:lnTo>
                    <a:pt x="649858" y="593688"/>
                  </a:lnTo>
                  <a:lnTo>
                    <a:pt x="649858" y="1891710"/>
                  </a:lnTo>
                  <a:lnTo>
                    <a:pt x="599862" y="1898921"/>
                  </a:lnTo>
                  <a:lnTo>
                    <a:pt x="549869" y="1906132"/>
                  </a:lnTo>
                  <a:lnTo>
                    <a:pt x="499879" y="1913344"/>
                  </a:lnTo>
                  <a:lnTo>
                    <a:pt x="449891" y="1920555"/>
                  </a:lnTo>
                  <a:lnTo>
                    <a:pt x="399906" y="1927766"/>
                  </a:lnTo>
                  <a:lnTo>
                    <a:pt x="349921" y="1934977"/>
                  </a:lnTo>
                  <a:lnTo>
                    <a:pt x="299937" y="1942188"/>
                  </a:lnTo>
                  <a:lnTo>
                    <a:pt x="249952" y="1949400"/>
                  </a:lnTo>
                  <a:lnTo>
                    <a:pt x="199967" y="1956611"/>
                  </a:lnTo>
                  <a:lnTo>
                    <a:pt x="149979" y="1963822"/>
                  </a:lnTo>
                  <a:lnTo>
                    <a:pt x="99989" y="1971034"/>
                  </a:lnTo>
                  <a:lnTo>
                    <a:pt x="49996" y="1978245"/>
                  </a:lnTo>
                  <a:lnTo>
                    <a:pt x="0" y="1985456"/>
                  </a:lnTo>
                  <a:lnTo>
                    <a:pt x="0" y="1935532"/>
                  </a:lnTo>
                  <a:lnTo>
                    <a:pt x="0" y="1885607"/>
                  </a:lnTo>
                  <a:lnTo>
                    <a:pt x="0" y="637492"/>
                  </a:lnTo>
                  <a:lnTo>
                    <a:pt x="0" y="587567"/>
                  </a:lnTo>
                  <a:close/>
                </a:path>
              </a:pathLst>
            </a:custGeom>
            <a:ln w="9144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692" y="0"/>
            <a:ext cx="8814816" cy="74371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0"/>
            <a:ext cx="81051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B7"/>
                </a:solidFill>
                <a:latin typeface="Arial Black"/>
                <a:cs typeface="Arial Black"/>
              </a:rPr>
              <a:t>Acceptance</a:t>
            </a:r>
            <a:r>
              <a:rPr sz="4400" spc="-55" dirty="0">
                <a:solidFill>
                  <a:srgbClr val="FFFFB7"/>
                </a:solidFill>
                <a:latin typeface="Arial Black"/>
                <a:cs typeface="Arial Black"/>
              </a:rPr>
              <a:t> </a:t>
            </a:r>
            <a:r>
              <a:rPr sz="4400" dirty="0">
                <a:solidFill>
                  <a:srgbClr val="FFFFB7"/>
                </a:solidFill>
                <a:latin typeface="Arial Black"/>
                <a:cs typeface="Arial Black"/>
              </a:rPr>
              <a:t>by</a:t>
            </a:r>
            <a:r>
              <a:rPr sz="4400" spc="-15" dirty="0">
                <a:solidFill>
                  <a:srgbClr val="FFFFB7"/>
                </a:solidFill>
                <a:latin typeface="Arial Black"/>
                <a:cs typeface="Arial Black"/>
              </a:rPr>
              <a:t> </a:t>
            </a:r>
            <a:r>
              <a:rPr sz="4400" spc="5" dirty="0">
                <a:solidFill>
                  <a:srgbClr val="FFFFB7"/>
                </a:solidFill>
                <a:latin typeface="Arial Black"/>
                <a:cs typeface="Arial Black"/>
              </a:rPr>
              <a:t>Final</a:t>
            </a:r>
            <a:r>
              <a:rPr sz="4400" spc="-60" dirty="0">
                <a:solidFill>
                  <a:srgbClr val="FFFFB7"/>
                </a:solidFill>
                <a:latin typeface="Arial Black"/>
                <a:cs typeface="Arial Black"/>
              </a:rPr>
              <a:t> </a:t>
            </a:r>
            <a:r>
              <a:rPr sz="4400" spc="5" dirty="0">
                <a:solidFill>
                  <a:srgbClr val="FFFFB7"/>
                </a:solidFill>
                <a:latin typeface="Arial Black"/>
                <a:cs typeface="Arial Black"/>
              </a:rPr>
              <a:t>State</a:t>
            </a:r>
            <a:endParaRPr sz="4400">
              <a:latin typeface="Arial Black"/>
              <a:cs typeface="Arial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95656" y="1853183"/>
            <a:ext cx="8301355" cy="4026535"/>
            <a:chOff x="295656" y="1853183"/>
            <a:chExt cx="8301355" cy="402653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5656" y="1853183"/>
              <a:ext cx="8263128" cy="6614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8556" y="2292095"/>
              <a:ext cx="7958328" cy="66141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8556" y="2731008"/>
              <a:ext cx="6966204" cy="66141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5656" y="3267455"/>
              <a:ext cx="7708392" cy="6614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8556" y="3706367"/>
              <a:ext cx="2322576" cy="66141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5656" y="4244339"/>
              <a:ext cx="3014472" cy="65989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51404" y="4290060"/>
              <a:ext cx="646176" cy="61417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119628" y="4294632"/>
              <a:ext cx="483108" cy="6096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92067" y="4244339"/>
              <a:ext cx="1124712" cy="65989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77284" y="4239767"/>
              <a:ext cx="763524" cy="66446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01311" y="4244339"/>
              <a:ext cx="652272" cy="65989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26864" y="4239767"/>
              <a:ext cx="795527" cy="66446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882896" y="4244339"/>
              <a:ext cx="675131" cy="65989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95656" y="4779263"/>
              <a:ext cx="7978140" cy="66141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38556" y="5219699"/>
              <a:ext cx="1868424" cy="65989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967484" y="5215127"/>
              <a:ext cx="795528" cy="66446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223516" y="5219699"/>
              <a:ext cx="652271" cy="659891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535940" y="1959686"/>
            <a:ext cx="7677150" cy="236791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marR="5080" indent="-342900" algn="just">
              <a:lnSpc>
                <a:spcPts val="3460"/>
              </a:lnSpc>
              <a:spcBef>
                <a:spcPts val="535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L(M)= set of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all strings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w such that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starting </a:t>
            </a:r>
            <a:r>
              <a:rPr sz="3200" spc="-8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initial</a:t>
            </a:r>
            <a:r>
              <a:rPr sz="32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ID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machine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consumes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3200" spc="-8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input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and enters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accepting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state.</a:t>
            </a:r>
            <a:endParaRPr sz="3200">
              <a:latin typeface="Arial"/>
              <a:cs typeface="Arial"/>
            </a:endParaRPr>
          </a:p>
          <a:p>
            <a:pPr marL="355600" marR="598170" indent="-342900" algn="just">
              <a:lnSpc>
                <a:spcPts val="3460"/>
              </a:lnSpc>
              <a:spcBef>
                <a:spcPts val="76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contents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stack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 is </a:t>
            </a:r>
            <a:r>
              <a:rPr sz="3200" spc="-8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irrelevant.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023870" y="4376292"/>
            <a:ext cx="536447" cy="332231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3279775" y="4365117"/>
            <a:ext cx="13144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10" dirty="0">
                <a:solidFill>
                  <a:srgbClr val="FFFFFF"/>
                </a:solidFill>
                <a:latin typeface="Arial"/>
                <a:cs typeface="Arial"/>
              </a:rPr>
              <a:t>*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430903" y="4362577"/>
            <a:ext cx="962025" cy="498475"/>
            <a:chOff x="4430903" y="4362577"/>
            <a:chExt cx="962025" cy="498475"/>
          </a:xfrm>
        </p:grpSpPr>
        <p:pic>
          <p:nvPicPr>
            <p:cNvPr id="26" name="object 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30903" y="4362577"/>
              <a:ext cx="448055" cy="49834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880483" y="4362577"/>
              <a:ext cx="512063" cy="498348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535940" y="4351401"/>
            <a:ext cx="47491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09620" algn="l"/>
                <a:tab pos="4118610" algn="l"/>
                <a:tab pos="459994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{w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| (q0,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w, Z)	(q,	,	)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29" name="object 2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220722" y="5338267"/>
            <a:ext cx="512063" cy="498348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535940" y="4886325"/>
            <a:ext cx="7353300" cy="95504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355600" marR="5080" indent="-342900">
              <a:lnSpc>
                <a:spcPts val="3470"/>
              </a:lnSpc>
              <a:spcBef>
                <a:spcPts val="525"/>
              </a:spcBef>
              <a:tabLst>
                <a:tab pos="194056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some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final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state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q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 F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stack </a:t>
            </a:r>
            <a:r>
              <a:rPr sz="3200" spc="-8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staring	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2692" y="112776"/>
            <a:ext cx="7566659" cy="1569720"/>
            <a:chOff x="202692" y="112776"/>
            <a:chExt cx="7566659" cy="15697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692" y="112776"/>
              <a:ext cx="7566659" cy="8991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692" y="783335"/>
              <a:ext cx="2625852" cy="89916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5940" y="240614"/>
            <a:ext cx="6678295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B7"/>
                </a:solidFill>
                <a:latin typeface="Arial Black"/>
                <a:cs typeface="Arial Black"/>
              </a:rPr>
              <a:t>Acceptance</a:t>
            </a:r>
            <a:r>
              <a:rPr sz="4400" spc="-65" dirty="0">
                <a:solidFill>
                  <a:srgbClr val="FFFFB7"/>
                </a:solidFill>
                <a:latin typeface="Arial Black"/>
                <a:cs typeface="Arial Black"/>
              </a:rPr>
              <a:t> </a:t>
            </a:r>
            <a:r>
              <a:rPr sz="4400" dirty="0">
                <a:solidFill>
                  <a:srgbClr val="FFFFB7"/>
                </a:solidFill>
                <a:latin typeface="Arial Black"/>
                <a:cs typeface="Arial Black"/>
              </a:rPr>
              <a:t>by</a:t>
            </a:r>
            <a:r>
              <a:rPr sz="4400" spc="-20" dirty="0">
                <a:solidFill>
                  <a:srgbClr val="FFFFB7"/>
                </a:solidFill>
                <a:latin typeface="Arial Black"/>
                <a:cs typeface="Arial Black"/>
              </a:rPr>
              <a:t> </a:t>
            </a:r>
            <a:r>
              <a:rPr sz="4400" spc="5" dirty="0">
                <a:solidFill>
                  <a:srgbClr val="FFFFB7"/>
                </a:solidFill>
                <a:latin typeface="Arial Black"/>
                <a:cs typeface="Arial Black"/>
              </a:rPr>
              <a:t>empty </a:t>
            </a:r>
            <a:r>
              <a:rPr sz="4400" spc="-1455" dirty="0">
                <a:solidFill>
                  <a:srgbClr val="FFFFB7"/>
                </a:solidFill>
                <a:latin typeface="Arial Black"/>
                <a:cs typeface="Arial Black"/>
              </a:rPr>
              <a:t> </a:t>
            </a:r>
            <a:r>
              <a:rPr sz="4400" spc="5" dirty="0">
                <a:solidFill>
                  <a:srgbClr val="FFFFB7"/>
                </a:solidFill>
                <a:latin typeface="Arial Black"/>
                <a:cs typeface="Arial Black"/>
              </a:rPr>
              <a:t>stack</a:t>
            </a:r>
            <a:endParaRPr sz="4400">
              <a:latin typeface="Arial Black"/>
              <a:cs typeface="Arial Blac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87908" y="1789176"/>
            <a:ext cx="6518275" cy="820419"/>
            <a:chOff x="787908" y="1789176"/>
            <a:chExt cx="6518275" cy="820419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7908" y="1918716"/>
              <a:ext cx="4265676" cy="6842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55236" y="1850136"/>
              <a:ext cx="798576" cy="75895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90516" y="1853184"/>
              <a:ext cx="687324" cy="75590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12436" y="1789176"/>
              <a:ext cx="1287780" cy="81991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88152" y="1914144"/>
              <a:ext cx="763524" cy="68884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12179" y="1918716"/>
              <a:ext cx="652272" cy="68427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66687" y="1914144"/>
              <a:ext cx="763523" cy="68884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30923" y="1918716"/>
              <a:ext cx="675131" cy="684276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676655" y="3112007"/>
            <a:ext cx="8274050" cy="2124710"/>
            <a:chOff x="676655" y="3112007"/>
            <a:chExt cx="8274050" cy="2124710"/>
          </a:xfrm>
        </p:grpSpPr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6655" y="3112007"/>
              <a:ext cx="8273796" cy="66141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19555" y="3599687"/>
              <a:ext cx="7731252" cy="66141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19555" y="4087367"/>
              <a:ext cx="7394448" cy="66141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19555" y="4575047"/>
              <a:ext cx="7077456" cy="661415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1028191" y="2025218"/>
            <a:ext cx="364680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N(M)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(w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(q0,w,Z)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767707" y="1951050"/>
            <a:ext cx="2201545" cy="584200"/>
            <a:chOff x="4767707" y="1951050"/>
            <a:chExt cx="2201545" cy="584200"/>
          </a:xfrm>
        </p:grpSpPr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767707" y="1951050"/>
              <a:ext cx="671169" cy="41483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042025" y="2036394"/>
              <a:ext cx="448665" cy="49865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520561" y="2036394"/>
              <a:ext cx="448665" cy="498652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5052186" y="1924634"/>
            <a:ext cx="20066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  <a:tabLst>
                <a:tab pos="1213485" algn="l"/>
                <a:tab pos="1831975" algn="l"/>
              </a:tabLst>
            </a:pPr>
            <a:r>
              <a:rPr sz="3975" b="1" spc="7" baseline="25157" dirty="0">
                <a:solidFill>
                  <a:srgbClr val="FFFFFF"/>
                </a:solidFill>
                <a:latin typeface="Arial"/>
                <a:cs typeface="Arial"/>
              </a:rPr>
              <a:t>*</a:t>
            </a:r>
            <a:r>
              <a:rPr sz="3975" b="1" spc="-15" baseline="2515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(q,	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,	)</a:t>
            </a:r>
            <a:endParaRPr sz="3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16939" y="3218815"/>
            <a:ext cx="7656195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N(M)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the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 set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all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strings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such </a:t>
            </a:r>
            <a:r>
              <a:rPr sz="3200" spc="-8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M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can consume w and at the same 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time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empties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its stack.Here we do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not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 care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whether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final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state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not.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55394" y="2121230"/>
            <a:ext cx="48977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is</a:t>
            </a:r>
            <a:r>
              <a:rPr sz="3200" spc="-2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accepted</a:t>
            </a:r>
            <a:r>
              <a:rPr sz="3200" spc="-1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by</a:t>
            </a:r>
            <a:r>
              <a:rPr sz="3200" spc="-1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the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NPDA: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5394" y="1439696"/>
            <a:ext cx="4848860" cy="629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290570" algn="l"/>
              </a:tabLst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T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h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e</a:t>
            </a:r>
            <a:r>
              <a:rPr sz="3200" spc="-1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u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t stri</a:t>
            </a:r>
            <a:r>
              <a:rPr sz="3200" spc="10" dirty="0">
                <a:solidFill>
                  <a:srgbClr val="00CC00"/>
                </a:solidFill>
                <a:latin typeface="Comic Sans MS"/>
                <a:cs typeface="Comic Sans MS"/>
              </a:rPr>
              <a:t>n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g	</a:t>
            </a:r>
            <a:r>
              <a:rPr sz="5925" i="1" spc="82" baseline="-3516" dirty="0">
                <a:latin typeface="Times New Roman"/>
                <a:cs typeface="Times New Roman"/>
              </a:rPr>
              <a:t>aaabb</a:t>
            </a:r>
            <a:r>
              <a:rPr sz="5925" i="1" spc="30" baseline="-3516" dirty="0">
                <a:latin typeface="Times New Roman"/>
                <a:cs typeface="Times New Roman"/>
              </a:rPr>
              <a:t>b</a:t>
            </a:r>
            <a:endParaRPr sz="5925" baseline="-3516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4565650"/>
            <a:ext cx="9140825" cy="1689100"/>
            <a:chOff x="0" y="4565650"/>
            <a:chExt cx="9140825" cy="1689100"/>
          </a:xfrm>
        </p:grpSpPr>
        <p:sp>
          <p:nvSpPr>
            <p:cNvPr id="5" name="object 5"/>
            <p:cNvSpPr/>
            <p:nvPr/>
          </p:nvSpPr>
          <p:spPr>
            <a:xfrm>
              <a:off x="3190875" y="55626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4565649"/>
              <a:ext cx="8372475" cy="1365250"/>
            </a:xfrm>
            <a:custGeom>
              <a:avLst/>
              <a:gdLst/>
              <a:ahLst/>
              <a:cxnLst/>
              <a:rect l="l" t="t" r="r" b="b"/>
              <a:pathLst>
                <a:path w="8372475" h="1365250">
                  <a:moveTo>
                    <a:pt x="447675" y="1301750"/>
                  </a:moveTo>
                  <a:lnTo>
                    <a:pt x="434975" y="1295400"/>
                  </a:lnTo>
                  <a:lnTo>
                    <a:pt x="320675" y="1238250"/>
                  </a:lnTo>
                  <a:lnTo>
                    <a:pt x="320675" y="1295400"/>
                  </a:lnTo>
                  <a:lnTo>
                    <a:pt x="0" y="1295400"/>
                  </a:lnTo>
                  <a:lnTo>
                    <a:pt x="0" y="1308100"/>
                  </a:lnTo>
                  <a:lnTo>
                    <a:pt x="320675" y="1308100"/>
                  </a:lnTo>
                  <a:lnTo>
                    <a:pt x="320675" y="1365250"/>
                  </a:lnTo>
                  <a:lnTo>
                    <a:pt x="434975" y="1308100"/>
                  </a:lnTo>
                  <a:lnTo>
                    <a:pt x="447675" y="1301750"/>
                  </a:lnTo>
                  <a:close/>
                </a:path>
                <a:path w="8372475" h="1365250">
                  <a:moveTo>
                    <a:pt x="3190875" y="1301750"/>
                  </a:moveTo>
                  <a:lnTo>
                    <a:pt x="3178175" y="1295400"/>
                  </a:lnTo>
                  <a:lnTo>
                    <a:pt x="3063875" y="1238250"/>
                  </a:lnTo>
                  <a:lnTo>
                    <a:pt x="3063875" y="1295400"/>
                  </a:lnTo>
                  <a:lnTo>
                    <a:pt x="1209675" y="1295400"/>
                  </a:lnTo>
                  <a:lnTo>
                    <a:pt x="1209675" y="1308100"/>
                  </a:lnTo>
                  <a:lnTo>
                    <a:pt x="3063875" y="1308100"/>
                  </a:lnTo>
                  <a:lnTo>
                    <a:pt x="3063875" y="1365250"/>
                  </a:lnTo>
                  <a:lnTo>
                    <a:pt x="3178175" y="1308100"/>
                  </a:lnTo>
                  <a:lnTo>
                    <a:pt x="3190875" y="1301750"/>
                  </a:lnTo>
                  <a:close/>
                </a:path>
                <a:path w="8372475" h="1365250">
                  <a:moveTo>
                    <a:pt x="3915016" y="368681"/>
                  </a:moveTo>
                  <a:lnTo>
                    <a:pt x="3911346" y="313309"/>
                  </a:lnTo>
                  <a:lnTo>
                    <a:pt x="3898265" y="262255"/>
                  </a:lnTo>
                  <a:lnTo>
                    <a:pt x="3874008" y="215265"/>
                  </a:lnTo>
                  <a:lnTo>
                    <a:pt x="3840607" y="172466"/>
                  </a:lnTo>
                  <a:lnTo>
                    <a:pt x="3799586" y="133858"/>
                  </a:lnTo>
                  <a:lnTo>
                    <a:pt x="3769106" y="110617"/>
                  </a:lnTo>
                  <a:lnTo>
                    <a:pt x="3719322" y="79502"/>
                  </a:lnTo>
                  <a:lnTo>
                    <a:pt x="3684524" y="61468"/>
                  </a:lnTo>
                  <a:lnTo>
                    <a:pt x="3648837" y="45593"/>
                  </a:lnTo>
                  <a:lnTo>
                    <a:pt x="3612769" y="32004"/>
                  </a:lnTo>
                  <a:lnTo>
                    <a:pt x="3559175" y="15875"/>
                  </a:lnTo>
                  <a:lnTo>
                    <a:pt x="3545573" y="12700"/>
                  </a:lnTo>
                  <a:lnTo>
                    <a:pt x="3541776" y="11811"/>
                  </a:lnTo>
                  <a:lnTo>
                    <a:pt x="3491230" y="2921"/>
                  </a:lnTo>
                  <a:lnTo>
                    <a:pt x="3444748" y="0"/>
                  </a:lnTo>
                  <a:lnTo>
                    <a:pt x="3429762" y="254"/>
                  </a:lnTo>
                  <a:lnTo>
                    <a:pt x="3381375" y="5207"/>
                  </a:lnTo>
                  <a:lnTo>
                    <a:pt x="3328924" y="15875"/>
                  </a:lnTo>
                  <a:lnTo>
                    <a:pt x="3274314" y="32004"/>
                  </a:lnTo>
                  <a:lnTo>
                    <a:pt x="3237357" y="45720"/>
                  </a:lnTo>
                  <a:lnTo>
                    <a:pt x="3200908" y="61595"/>
                  </a:lnTo>
                  <a:lnTo>
                    <a:pt x="3165475" y="79629"/>
                  </a:lnTo>
                  <a:lnTo>
                    <a:pt x="3131439" y="99822"/>
                  </a:lnTo>
                  <a:lnTo>
                    <a:pt x="3099435" y="122174"/>
                  </a:lnTo>
                  <a:lnTo>
                    <a:pt x="3069971" y="146431"/>
                  </a:lnTo>
                  <a:lnTo>
                    <a:pt x="3031744" y="186690"/>
                  </a:lnTo>
                  <a:lnTo>
                    <a:pt x="3002661" y="231140"/>
                  </a:lnTo>
                  <a:lnTo>
                    <a:pt x="2984627" y="279654"/>
                  </a:lnTo>
                  <a:lnTo>
                    <a:pt x="2978810" y="331343"/>
                  </a:lnTo>
                  <a:lnTo>
                    <a:pt x="2978785" y="332867"/>
                  </a:lnTo>
                  <a:lnTo>
                    <a:pt x="2979039" y="350901"/>
                  </a:lnTo>
                  <a:lnTo>
                    <a:pt x="2982722" y="390017"/>
                  </a:lnTo>
                  <a:lnTo>
                    <a:pt x="2990215" y="431673"/>
                  </a:lnTo>
                  <a:lnTo>
                    <a:pt x="3001137" y="475234"/>
                  </a:lnTo>
                  <a:lnTo>
                    <a:pt x="3015361" y="520827"/>
                  </a:lnTo>
                  <a:lnTo>
                    <a:pt x="3032379" y="568325"/>
                  </a:lnTo>
                  <a:lnTo>
                    <a:pt x="3052064" y="617347"/>
                  </a:lnTo>
                  <a:lnTo>
                    <a:pt x="3086100" y="693674"/>
                  </a:lnTo>
                  <a:lnTo>
                    <a:pt x="3111246" y="745998"/>
                  </a:lnTo>
                  <a:lnTo>
                    <a:pt x="3137916" y="799465"/>
                  </a:lnTo>
                  <a:lnTo>
                    <a:pt x="3165983" y="853821"/>
                  </a:lnTo>
                  <a:lnTo>
                    <a:pt x="3195320" y="908812"/>
                  </a:lnTo>
                  <a:lnTo>
                    <a:pt x="3225419" y="964311"/>
                  </a:lnTo>
                  <a:lnTo>
                    <a:pt x="3286887" y="1076210"/>
                  </a:lnTo>
                  <a:lnTo>
                    <a:pt x="3298063" y="1070089"/>
                  </a:lnTo>
                  <a:lnTo>
                    <a:pt x="3236595" y="958215"/>
                  </a:lnTo>
                  <a:lnTo>
                    <a:pt x="3206496" y="902716"/>
                  </a:lnTo>
                  <a:lnTo>
                    <a:pt x="3177286" y="847852"/>
                  </a:lnTo>
                  <a:lnTo>
                    <a:pt x="3149219" y="793623"/>
                  </a:lnTo>
                  <a:lnTo>
                    <a:pt x="3122549" y="740410"/>
                  </a:lnTo>
                  <a:lnTo>
                    <a:pt x="3097530" y="688213"/>
                  </a:lnTo>
                  <a:lnTo>
                    <a:pt x="3074416" y="637286"/>
                  </a:lnTo>
                  <a:lnTo>
                    <a:pt x="3053715" y="587756"/>
                  </a:lnTo>
                  <a:lnTo>
                    <a:pt x="3035427" y="539877"/>
                  </a:lnTo>
                  <a:lnTo>
                    <a:pt x="3019933" y="493903"/>
                  </a:lnTo>
                  <a:lnTo>
                    <a:pt x="3007614" y="449961"/>
                  </a:lnTo>
                  <a:lnTo>
                    <a:pt x="2998470" y="408178"/>
                  </a:lnTo>
                  <a:lnTo>
                    <a:pt x="2993009" y="368681"/>
                  </a:lnTo>
                  <a:lnTo>
                    <a:pt x="2991485" y="332867"/>
                  </a:lnTo>
                  <a:lnTo>
                    <a:pt x="2991510" y="331343"/>
                  </a:lnTo>
                  <a:lnTo>
                    <a:pt x="2997073" y="282067"/>
                  </a:lnTo>
                  <a:lnTo>
                    <a:pt x="3014091" y="236474"/>
                  </a:lnTo>
                  <a:lnTo>
                    <a:pt x="3041904" y="194310"/>
                  </a:lnTo>
                  <a:lnTo>
                    <a:pt x="3078607" y="155575"/>
                  </a:lnTo>
                  <a:lnTo>
                    <a:pt x="3122549" y="121031"/>
                  </a:lnTo>
                  <a:lnTo>
                    <a:pt x="3171952" y="90551"/>
                  </a:lnTo>
                  <a:lnTo>
                    <a:pt x="3206750" y="72898"/>
                  </a:lnTo>
                  <a:lnTo>
                    <a:pt x="3242437" y="57277"/>
                  </a:lnTo>
                  <a:lnTo>
                    <a:pt x="3278492" y="43942"/>
                  </a:lnTo>
                  <a:lnTo>
                    <a:pt x="3332226" y="28194"/>
                  </a:lnTo>
                  <a:lnTo>
                    <a:pt x="3383661" y="17780"/>
                  </a:lnTo>
                  <a:lnTo>
                    <a:pt x="3430651" y="12954"/>
                  </a:lnTo>
                  <a:lnTo>
                    <a:pt x="3445002" y="12700"/>
                  </a:lnTo>
                  <a:lnTo>
                    <a:pt x="3459353" y="12954"/>
                  </a:lnTo>
                  <a:lnTo>
                    <a:pt x="3505835" y="17907"/>
                  </a:lnTo>
                  <a:lnTo>
                    <a:pt x="3556254" y="28194"/>
                  </a:lnTo>
                  <a:lnTo>
                    <a:pt x="3608832" y="44069"/>
                  </a:lnTo>
                  <a:lnTo>
                    <a:pt x="3679317" y="73152"/>
                  </a:lnTo>
                  <a:lnTo>
                    <a:pt x="3713480" y="90805"/>
                  </a:lnTo>
                  <a:lnTo>
                    <a:pt x="3746246" y="110617"/>
                  </a:lnTo>
                  <a:lnTo>
                    <a:pt x="3791839" y="143891"/>
                  </a:lnTo>
                  <a:lnTo>
                    <a:pt x="3831463" y="181229"/>
                  </a:lnTo>
                  <a:lnTo>
                    <a:pt x="3863594" y="222504"/>
                  </a:lnTo>
                  <a:lnTo>
                    <a:pt x="3886581" y="267208"/>
                  </a:lnTo>
                  <a:lnTo>
                    <a:pt x="3898900" y="315468"/>
                  </a:lnTo>
                  <a:lnTo>
                    <a:pt x="3902303" y="370205"/>
                  </a:lnTo>
                  <a:lnTo>
                    <a:pt x="3901833" y="388112"/>
                  </a:lnTo>
                  <a:lnTo>
                    <a:pt x="3898011" y="429514"/>
                  </a:lnTo>
                  <a:lnTo>
                    <a:pt x="3891153" y="472313"/>
                  </a:lnTo>
                  <a:lnTo>
                    <a:pt x="3881374" y="517398"/>
                  </a:lnTo>
                  <a:lnTo>
                    <a:pt x="3869055" y="564261"/>
                  </a:lnTo>
                  <a:lnTo>
                    <a:pt x="3846068" y="637794"/>
                  </a:lnTo>
                  <a:lnTo>
                    <a:pt x="3828161" y="688848"/>
                  </a:lnTo>
                  <a:lnTo>
                    <a:pt x="3808476" y="740918"/>
                  </a:lnTo>
                  <a:lnTo>
                    <a:pt x="3787394" y="794258"/>
                  </a:lnTo>
                  <a:lnTo>
                    <a:pt x="3765042" y="848360"/>
                  </a:lnTo>
                  <a:lnTo>
                    <a:pt x="3741547" y="903351"/>
                  </a:lnTo>
                  <a:lnTo>
                    <a:pt x="3719106" y="954417"/>
                  </a:lnTo>
                  <a:lnTo>
                    <a:pt x="3666871" y="931291"/>
                  </a:lnTo>
                  <a:lnTo>
                    <a:pt x="3673475" y="1073150"/>
                  </a:lnTo>
                  <a:lnTo>
                    <a:pt x="3783076" y="982726"/>
                  </a:lnTo>
                  <a:lnTo>
                    <a:pt x="3756964" y="971169"/>
                  </a:lnTo>
                  <a:lnTo>
                    <a:pt x="3730752" y="959573"/>
                  </a:lnTo>
                  <a:lnTo>
                    <a:pt x="3753231" y="908304"/>
                  </a:lnTo>
                  <a:lnTo>
                    <a:pt x="3776726" y="853313"/>
                  </a:lnTo>
                  <a:lnTo>
                    <a:pt x="3799205" y="798830"/>
                  </a:lnTo>
                  <a:lnTo>
                    <a:pt x="3820414" y="745490"/>
                  </a:lnTo>
                  <a:lnTo>
                    <a:pt x="3840226" y="693039"/>
                  </a:lnTo>
                  <a:lnTo>
                    <a:pt x="3858133" y="641731"/>
                  </a:lnTo>
                  <a:lnTo>
                    <a:pt x="3874135" y="591947"/>
                  </a:lnTo>
                  <a:lnTo>
                    <a:pt x="3887851" y="543687"/>
                  </a:lnTo>
                  <a:lnTo>
                    <a:pt x="3899154" y="497078"/>
                  </a:lnTo>
                  <a:lnTo>
                    <a:pt x="3907536" y="452501"/>
                  </a:lnTo>
                  <a:lnTo>
                    <a:pt x="3912870" y="409829"/>
                  </a:lnTo>
                  <a:lnTo>
                    <a:pt x="3914991" y="370205"/>
                  </a:lnTo>
                  <a:lnTo>
                    <a:pt x="3915016" y="368681"/>
                  </a:lnTo>
                  <a:close/>
                </a:path>
                <a:path w="8372475" h="1365250">
                  <a:moveTo>
                    <a:pt x="5781675" y="1301750"/>
                  </a:moveTo>
                  <a:lnTo>
                    <a:pt x="5768975" y="1295400"/>
                  </a:lnTo>
                  <a:lnTo>
                    <a:pt x="5654675" y="1238250"/>
                  </a:lnTo>
                  <a:lnTo>
                    <a:pt x="5654675" y="1295400"/>
                  </a:lnTo>
                  <a:lnTo>
                    <a:pt x="3800475" y="1295400"/>
                  </a:lnTo>
                  <a:lnTo>
                    <a:pt x="3800475" y="1308100"/>
                  </a:lnTo>
                  <a:lnTo>
                    <a:pt x="5654675" y="1308100"/>
                  </a:lnTo>
                  <a:lnTo>
                    <a:pt x="5654675" y="1365250"/>
                  </a:lnTo>
                  <a:lnTo>
                    <a:pt x="5768975" y="1308100"/>
                  </a:lnTo>
                  <a:lnTo>
                    <a:pt x="5781675" y="1301750"/>
                  </a:lnTo>
                  <a:close/>
                </a:path>
                <a:path w="8372475" h="1365250">
                  <a:moveTo>
                    <a:pt x="6505816" y="368681"/>
                  </a:moveTo>
                  <a:lnTo>
                    <a:pt x="6502146" y="313309"/>
                  </a:lnTo>
                  <a:lnTo>
                    <a:pt x="6489065" y="262255"/>
                  </a:lnTo>
                  <a:lnTo>
                    <a:pt x="6464808" y="215265"/>
                  </a:lnTo>
                  <a:lnTo>
                    <a:pt x="6431407" y="172466"/>
                  </a:lnTo>
                  <a:lnTo>
                    <a:pt x="6390386" y="133858"/>
                  </a:lnTo>
                  <a:lnTo>
                    <a:pt x="6359906" y="110617"/>
                  </a:lnTo>
                  <a:lnTo>
                    <a:pt x="6310122" y="79502"/>
                  </a:lnTo>
                  <a:lnTo>
                    <a:pt x="6275324" y="61468"/>
                  </a:lnTo>
                  <a:lnTo>
                    <a:pt x="6239637" y="45593"/>
                  </a:lnTo>
                  <a:lnTo>
                    <a:pt x="6203569" y="32004"/>
                  </a:lnTo>
                  <a:lnTo>
                    <a:pt x="6149975" y="15875"/>
                  </a:lnTo>
                  <a:lnTo>
                    <a:pt x="6136373" y="12700"/>
                  </a:lnTo>
                  <a:lnTo>
                    <a:pt x="6132576" y="11811"/>
                  </a:lnTo>
                  <a:lnTo>
                    <a:pt x="6082030" y="2921"/>
                  </a:lnTo>
                  <a:lnTo>
                    <a:pt x="6035548" y="0"/>
                  </a:lnTo>
                  <a:lnTo>
                    <a:pt x="6020562" y="254"/>
                  </a:lnTo>
                  <a:lnTo>
                    <a:pt x="5972175" y="5207"/>
                  </a:lnTo>
                  <a:lnTo>
                    <a:pt x="5919724" y="15875"/>
                  </a:lnTo>
                  <a:lnTo>
                    <a:pt x="5865114" y="32004"/>
                  </a:lnTo>
                  <a:lnTo>
                    <a:pt x="5828157" y="45720"/>
                  </a:lnTo>
                  <a:lnTo>
                    <a:pt x="5791708" y="61595"/>
                  </a:lnTo>
                  <a:lnTo>
                    <a:pt x="5756275" y="79629"/>
                  </a:lnTo>
                  <a:lnTo>
                    <a:pt x="5722239" y="99822"/>
                  </a:lnTo>
                  <a:lnTo>
                    <a:pt x="5690235" y="122174"/>
                  </a:lnTo>
                  <a:lnTo>
                    <a:pt x="5660771" y="146431"/>
                  </a:lnTo>
                  <a:lnTo>
                    <a:pt x="5622544" y="186690"/>
                  </a:lnTo>
                  <a:lnTo>
                    <a:pt x="5593461" y="231140"/>
                  </a:lnTo>
                  <a:lnTo>
                    <a:pt x="5575427" y="279654"/>
                  </a:lnTo>
                  <a:lnTo>
                    <a:pt x="5569610" y="331343"/>
                  </a:lnTo>
                  <a:lnTo>
                    <a:pt x="5569585" y="332867"/>
                  </a:lnTo>
                  <a:lnTo>
                    <a:pt x="5569839" y="350901"/>
                  </a:lnTo>
                  <a:lnTo>
                    <a:pt x="5573522" y="390017"/>
                  </a:lnTo>
                  <a:lnTo>
                    <a:pt x="5581015" y="431673"/>
                  </a:lnTo>
                  <a:lnTo>
                    <a:pt x="5591937" y="475234"/>
                  </a:lnTo>
                  <a:lnTo>
                    <a:pt x="5606161" y="520827"/>
                  </a:lnTo>
                  <a:lnTo>
                    <a:pt x="5623179" y="568325"/>
                  </a:lnTo>
                  <a:lnTo>
                    <a:pt x="5642864" y="617347"/>
                  </a:lnTo>
                  <a:lnTo>
                    <a:pt x="5676900" y="693674"/>
                  </a:lnTo>
                  <a:lnTo>
                    <a:pt x="5702046" y="745998"/>
                  </a:lnTo>
                  <a:lnTo>
                    <a:pt x="5728716" y="799465"/>
                  </a:lnTo>
                  <a:lnTo>
                    <a:pt x="5756783" y="853821"/>
                  </a:lnTo>
                  <a:lnTo>
                    <a:pt x="5786120" y="908812"/>
                  </a:lnTo>
                  <a:lnTo>
                    <a:pt x="5816219" y="964311"/>
                  </a:lnTo>
                  <a:lnTo>
                    <a:pt x="5877687" y="1076210"/>
                  </a:lnTo>
                  <a:lnTo>
                    <a:pt x="5888863" y="1070089"/>
                  </a:lnTo>
                  <a:lnTo>
                    <a:pt x="5827395" y="958215"/>
                  </a:lnTo>
                  <a:lnTo>
                    <a:pt x="5797296" y="902716"/>
                  </a:lnTo>
                  <a:lnTo>
                    <a:pt x="5768086" y="847852"/>
                  </a:lnTo>
                  <a:lnTo>
                    <a:pt x="5740019" y="793623"/>
                  </a:lnTo>
                  <a:lnTo>
                    <a:pt x="5713349" y="740410"/>
                  </a:lnTo>
                  <a:lnTo>
                    <a:pt x="5688330" y="688213"/>
                  </a:lnTo>
                  <a:lnTo>
                    <a:pt x="5665216" y="637286"/>
                  </a:lnTo>
                  <a:lnTo>
                    <a:pt x="5644515" y="587756"/>
                  </a:lnTo>
                  <a:lnTo>
                    <a:pt x="5626227" y="539877"/>
                  </a:lnTo>
                  <a:lnTo>
                    <a:pt x="5610733" y="493903"/>
                  </a:lnTo>
                  <a:lnTo>
                    <a:pt x="5598414" y="449961"/>
                  </a:lnTo>
                  <a:lnTo>
                    <a:pt x="5589270" y="408178"/>
                  </a:lnTo>
                  <a:lnTo>
                    <a:pt x="5583809" y="368681"/>
                  </a:lnTo>
                  <a:lnTo>
                    <a:pt x="5582285" y="332867"/>
                  </a:lnTo>
                  <a:lnTo>
                    <a:pt x="5582310" y="331343"/>
                  </a:lnTo>
                  <a:lnTo>
                    <a:pt x="5587873" y="282067"/>
                  </a:lnTo>
                  <a:lnTo>
                    <a:pt x="5604891" y="236474"/>
                  </a:lnTo>
                  <a:lnTo>
                    <a:pt x="5632704" y="194310"/>
                  </a:lnTo>
                  <a:lnTo>
                    <a:pt x="5669407" y="155575"/>
                  </a:lnTo>
                  <a:lnTo>
                    <a:pt x="5713349" y="121031"/>
                  </a:lnTo>
                  <a:lnTo>
                    <a:pt x="5762752" y="90551"/>
                  </a:lnTo>
                  <a:lnTo>
                    <a:pt x="5797550" y="72898"/>
                  </a:lnTo>
                  <a:lnTo>
                    <a:pt x="5833237" y="57277"/>
                  </a:lnTo>
                  <a:lnTo>
                    <a:pt x="5869305" y="43942"/>
                  </a:lnTo>
                  <a:lnTo>
                    <a:pt x="5923026" y="28194"/>
                  </a:lnTo>
                  <a:lnTo>
                    <a:pt x="5974461" y="17780"/>
                  </a:lnTo>
                  <a:lnTo>
                    <a:pt x="6021451" y="12954"/>
                  </a:lnTo>
                  <a:lnTo>
                    <a:pt x="6035802" y="12700"/>
                  </a:lnTo>
                  <a:lnTo>
                    <a:pt x="6050153" y="12954"/>
                  </a:lnTo>
                  <a:lnTo>
                    <a:pt x="6096635" y="17907"/>
                  </a:lnTo>
                  <a:lnTo>
                    <a:pt x="6147054" y="28194"/>
                  </a:lnTo>
                  <a:lnTo>
                    <a:pt x="6199632" y="44069"/>
                  </a:lnTo>
                  <a:lnTo>
                    <a:pt x="6270117" y="73152"/>
                  </a:lnTo>
                  <a:lnTo>
                    <a:pt x="6304280" y="90805"/>
                  </a:lnTo>
                  <a:lnTo>
                    <a:pt x="6337046" y="110617"/>
                  </a:lnTo>
                  <a:lnTo>
                    <a:pt x="6382639" y="143891"/>
                  </a:lnTo>
                  <a:lnTo>
                    <a:pt x="6422263" y="181229"/>
                  </a:lnTo>
                  <a:lnTo>
                    <a:pt x="6454394" y="222504"/>
                  </a:lnTo>
                  <a:lnTo>
                    <a:pt x="6477381" y="267335"/>
                  </a:lnTo>
                  <a:lnTo>
                    <a:pt x="6489700" y="315468"/>
                  </a:lnTo>
                  <a:lnTo>
                    <a:pt x="6493103" y="370205"/>
                  </a:lnTo>
                  <a:lnTo>
                    <a:pt x="6492634" y="388112"/>
                  </a:lnTo>
                  <a:lnTo>
                    <a:pt x="6488811" y="429514"/>
                  </a:lnTo>
                  <a:lnTo>
                    <a:pt x="6481953" y="472313"/>
                  </a:lnTo>
                  <a:lnTo>
                    <a:pt x="6472174" y="517398"/>
                  </a:lnTo>
                  <a:lnTo>
                    <a:pt x="6459855" y="564261"/>
                  </a:lnTo>
                  <a:lnTo>
                    <a:pt x="6436868" y="637794"/>
                  </a:lnTo>
                  <a:lnTo>
                    <a:pt x="6418961" y="688848"/>
                  </a:lnTo>
                  <a:lnTo>
                    <a:pt x="6399276" y="740918"/>
                  </a:lnTo>
                  <a:lnTo>
                    <a:pt x="6378194" y="794258"/>
                  </a:lnTo>
                  <a:lnTo>
                    <a:pt x="6355842" y="848360"/>
                  </a:lnTo>
                  <a:lnTo>
                    <a:pt x="6332347" y="903351"/>
                  </a:lnTo>
                  <a:lnTo>
                    <a:pt x="6309906" y="954417"/>
                  </a:lnTo>
                  <a:lnTo>
                    <a:pt x="6257671" y="931291"/>
                  </a:lnTo>
                  <a:lnTo>
                    <a:pt x="6264275" y="1073150"/>
                  </a:lnTo>
                  <a:lnTo>
                    <a:pt x="6373876" y="982726"/>
                  </a:lnTo>
                  <a:lnTo>
                    <a:pt x="6347765" y="971169"/>
                  </a:lnTo>
                  <a:lnTo>
                    <a:pt x="6321552" y="959573"/>
                  </a:lnTo>
                  <a:lnTo>
                    <a:pt x="6344031" y="908304"/>
                  </a:lnTo>
                  <a:lnTo>
                    <a:pt x="6367526" y="853313"/>
                  </a:lnTo>
                  <a:lnTo>
                    <a:pt x="6390005" y="798830"/>
                  </a:lnTo>
                  <a:lnTo>
                    <a:pt x="6411214" y="745490"/>
                  </a:lnTo>
                  <a:lnTo>
                    <a:pt x="6431026" y="693039"/>
                  </a:lnTo>
                  <a:lnTo>
                    <a:pt x="6448933" y="641731"/>
                  </a:lnTo>
                  <a:lnTo>
                    <a:pt x="6464935" y="591947"/>
                  </a:lnTo>
                  <a:lnTo>
                    <a:pt x="6478651" y="543687"/>
                  </a:lnTo>
                  <a:lnTo>
                    <a:pt x="6489954" y="497078"/>
                  </a:lnTo>
                  <a:lnTo>
                    <a:pt x="6498336" y="452501"/>
                  </a:lnTo>
                  <a:lnTo>
                    <a:pt x="6503670" y="409829"/>
                  </a:lnTo>
                  <a:lnTo>
                    <a:pt x="6505791" y="370205"/>
                  </a:lnTo>
                  <a:lnTo>
                    <a:pt x="6505816" y="368681"/>
                  </a:lnTo>
                  <a:close/>
                </a:path>
                <a:path w="8372475" h="1365250">
                  <a:moveTo>
                    <a:pt x="8372475" y="1301750"/>
                  </a:moveTo>
                  <a:lnTo>
                    <a:pt x="8359775" y="1295400"/>
                  </a:lnTo>
                  <a:lnTo>
                    <a:pt x="8245475" y="1238250"/>
                  </a:lnTo>
                  <a:lnTo>
                    <a:pt x="8245475" y="1295400"/>
                  </a:lnTo>
                  <a:lnTo>
                    <a:pt x="6391275" y="1295400"/>
                  </a:lnTo>
                  <a:lnTo>
                    <a:pt x="6391275" y="1308100"/>
                  </a:lnTo>
                  <a:lnTo>
                    <a:pt x="8245475" y="1308100"/>
                  </a:lnTo>
                  <a:lnTo>
                    <a:pt x="8245475" y="1365250"/>
                  </a:lnTo>
                  <a:lnTo>
                    <a:pt x="8359775" y="1308100"/>
                  </a:lnTo>
                  <a:lnTo>
                    <a:pt x="8372475" y="130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7675" y="5486400"/>
              <a:ext cx="8686800" cy="762000"/>
            </a:xfrm>
            <a:custGeom>
              <a:avLst/>
              <a:gdLst/>
              <a:ahLst/>
              <a:cxnLst/>
              <a:rect l="l" t="t" r="r" b="b"/>
              <a:pathLst>
                <a:path w="8686800" h="762000">
                  <a:moveTo>
                    <a:pt x="76200" y="381000"/>
                  </a:moveTo>
                  <a:lnTo>
                    <a:pt x="80189" y="331559"/>
                  </a:lnTo>
                  <a:lnTo>
                    <a:pt x="91738" y="284658"/>
                  </a:lnTo>
                  <a:lnTo>
                    <a:pt x="110220" y="240925"/>
                  </a:lnTo>
                  <a:lnTo>
                    <a:pt x="135008" y="200988"/>
                  </a:lnTo>
                  <a:lnTo>
                    <a:pt x="165473" y="165473"/>
                  </a:lnTo>
                  <a:lnTo>
                    <a:pt x="200988" y="135008"/>
                  </a:lnTo>
                  <a:lnTo>
                    <a:pt x="240925" y="110220"/>
                  </a:lnTo>
                  <a:lnTo>
                    <a:pt x="284658" y="91738"/>
                  </a:lnTo>
                  <a:lnTo>
                    <a:pt x="331559" y="80189"/>
                  </a:lnTo>
                  <a:lnTo>
                    <a:pt x="381000" y="76200"/>
                  </a:lnTo>
                  <a:lnTo>
                    <a:pt x="430440" y="80189"/>
                  </a:lnTo>
                  <a:lnTo>
                    <a:pt x="477341" y="91738"/>
                  </a:lnTo>
                  <a:lnTo>
                    <a:pt x="521074" y="110220"/>
                  </a:lnTo>
                  <a:lnTo>
                    <a:pt x="561011" y="135008"/>
                  </a:lnTo>
                  <a:lnTo>
                    <a:pt x="596526" y="165473"/>
                  </a:lnTo>
                  <a:lnTo>
                    <a:pt x="626991" y="200988"/>
                  </a:lnTo>
                  <a:lnTo>
                    <a:pt x="651779" y="240925"/>
                  </a:lnTo>
                  <a:lnTo>
                    <a:pt x="670261" y="284658"/>
                  </a:lnTo>
                  <a:lnTo>
                    <a:pt x="681810" y="331559"/>
                  </a:lnTo>
                  <a:lnTo>
                    <a:pt x="685800" y="381000"/>
                  </a:lnTo>
                  <a:lnTo>
                    <a:pt x="681810" y="430440"/>
                  </a:lnTo>
                  <a:lnTo>
                    <a:pt x="670261" y="477341"/>
                  </a:lnTo>
                  <a:lnTo>
                    <a:pt x="651779" y="521074"/>
                  </a:lnTo>
                  <a:lnTo>
                    <a:pt x="626991" y="561011"/>
                  </a:lnTo>
                  <a:lnTo>
                    <a:pt x="596526" y="596526"/>
                  </a:lnTo>
                  <a:lnTo>
                    <a:pt x="561011" y="626991"/>
                  </a:lnTo>
                  <a:lnTo>
                    <a:pt x="521074" y="651779"/>
                  </a:lnTo>
                  <a:lnTo>
                    <a:pt x="477341" y="670261"/>
                  </a:lnTo>
                  <a:lnTo>
                    <a:pt x="430440" y="681810"/>
                  </a:lnTo>
                  <a:lnTo>
                    <a:pt x="381000" y="685800"/>
                  </a:lnTo>
                  <a:lnTo>
                    <a:pt x="331559" y="681810"/>
                  </a:lnTo>
                  <a:lnTo>
                    <a:pt x="284658" y="670261"/>
                  </a:lnTo>
                  <a:lnTo>
                    <a:pt x="240925" y="651779"/>
                  </a:lnTo>
                  <a:lnTo>
                    <a:pt x="200988" y="626991"/>
                  </a:lnTo>
                  <a:lnTo>
                    <a:pt x="165473" y="596526"/>
                  </a:lnTo>
                  <a:lnTo>
                    <a:pt x="135008" y="561011"/>
                  </a:lnTo>
                  <a:lnTo>
                    <a:pt x="110220" y="521074"/>
                  </a:lnTo>
                  <a:lnTo>
                    <a:pt x="91738" y="477341"/>
                  </a:lnTo>
                  <a:lnTo>
                    <a:pt x="80189" y="430440"/>
                  </a:lnTo>
                  <a:lnTo>
                    <a:pt x="76200" y="381000"/>
                  </a:lnTo>
                  <a:close/>
                </a:path>
                <a:path w="8686800" h="762000">
                  <a:moveTo>
                    <a:pt x="0" y="381000"/>
                  </a:moveTo>
                  <a:lnTo>
                    <a:pt x="2968" y="333207"/>
                  </a:lnTo>
                  <a:lnTo>
                    <a:pt x="11635" y="287185"/>
                  </a:lnTo>
                  <a:lnTo>
                    <a:pt x="25644" y="243293"/>
                  </a:lnTo>
                  <a:lnTo>
                    <a:pt x="44638" y="201887"/>
                  </a:lnTo>
                  <a:lnTo>
                    <a:pt x="68260" y="163323"/>
                  </a:lnTo>
                  <a:lnTo>
                    <a:pt x="96153" y="127960"/>
                  </a:lnTo>
                  <a:lnTo>
                    <a:pt x="127960" y="96153"/>
                  </a:lnTo>
                  <a:lnTo>
                    <a:pt x="163323" y="68260"/>
                  </a:lnTo>
                  <a:lnTo>
                    <a:pt x="201887" y="44638"/>
                  </a:lnTo>
                  <a:lnTo>
                    <a:pt x="243293" y="25644"/>
                  </a:lnTo>
                  <a:lnTo>
                    <a:pt x="287185" y="11635"/>
                  </a:lnTo>
                  <a:lnTo>
                    <a:pt x="333207" y="2968"/>
                  </a:lnTo>
                  <a:lnTo>
                    <a:pt x="381000" y="0"/>
                  </a:lnTo>
                  <a:lnTo>
                    <a:pt x="428792" y="2968"/>
                  </a:lnTo>
                  <a:lnTo>
                    <a:pt x="474814" y="11635"/>
                  </a:lnTo>
                  <a:lnTo>
                    <a:pt x="518706" y="25644"/>
                  </a:lnTo>
                  <a:lnTo>
                    <a:pt x="560112" y="44638"/>
                  </a:lnTo>
                  <a:lnTo>
                    <a:pt x="598676" y="68260"/>
                  </a:lnTo>
                  <a:lnTo>
                    <a:pt x="634039" y="96153"/>
                  </a:lnTo>
                  <a:lnTo>
                    <a:pt x="665846" y="127960"/>
                  </a:lnTo>
                  <a:lnTo>
                    <a:pt x="693739" y="163323"/>
                  </a:lnTo>
                  <a:lnTo>
                    <a:pt x="717361" y="201887"/>
                  </a:lnTo>
                  <a:lnTo>
                    <a:pt x="736355" y="243293"/>
                  </a:lnTo>
                  <a:lnTo>
                    <a:pt x="750364" y="287185"/>
                  </a:lnTo>
                  <a:lnTo>
                    <a:pt x="759031" y="333207"/>
                  </a:lnTo>
                  <a:lnTo>
                    <a:pt x="762000" y="381000"/>
                  </a:lnTo>
                  <a:lnTo>
                    <a:pt x="759031" y="428792"/>
                  </a:lnTo>
                  <a:lnTo>
                    <a:pt x="750364" y="474814"/>
                  </a:lnTo>
                  <a:lnTo>
                    <a:pt x="736355" y="518706"/>
                  </a:lnTo>
                  <a:lnTo>
                    <a:pt x="717361" y="560112"/>
                  </a:lnTo>
                  <a:lnTo>
                    <a:pt x="693739" y="598676"/>
                  </a:lnTo>
                  <a:lnTo>
                    <a:pt x="665846" y="634039"/>
                  </a:lnTo>
                  <a:lnTo>
                    <a:pt x="634039" y="665846"/>
                  </a:lnTo>
                  <a:lnTo>
                    <a:pt x="598676" y="693739"/>
                  </a:lnTo>
                  <a:lnTo>
                    <a:pt x="560112" y="717361"/>
                  </a:lnTo>
                  <a:lnTo>
                    <a:pt x="518706" y="736355"/>
                  </a:lnTo>
                  <a:lnTo>
                    <a:pt x="474814" y="750364"/>
                  </a:lnTo>
                  <a:lnTo>
                    <a:pt x="428792" y="759031"/>
                  </a:lnTo>
                  <a:lnTo>
                    <a:pt x="381000" y="762000"/>
                  </a:lnTo>
                  <a:lnTo>
                    <a:pt x="333207" y="759031"/>
                  </a:lnTo>
                  <a:lnTo>
                    <a:pt x="287185" y="750364"/>
                  </a:lnTo>
                  <a:lnTo>
                    <a:pt x="243293" y="736355"/>
                  </a:lnTo>
                  <a:lnTo>
                    <a:pt x="201887" y="717361"/>
                  </a:lnTo>
                  <a:lnTo>
                    <a:pt x="163323" y="693739"/>
                  </a:lnTo>
                  <a:lnTo>
                    <a:pt x="127960" y="665846"/>
                  </a:lnTo>
                  <a:lnTo>
                    <a:pt x="96153" y="634039"/>
                  </a:lnTo>
                  <a:lnTo>
                    <a:pt x="68260" y="598676"/>
                  </a:lnTo>
                  <a:lnTo>
                    <a:pt x="44638" y="560112"/>
                  </a:lnTo>
                  <a:lnTo>
                    <a:pt x="25644" y="518706"/>
                  </a:lnTo>
                  <a:lnTo>
                    <a:pt x="11635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  <a:path w="8686800" h="762000">
                  <a:moveTo>
                    <a:pt x="5334000" y="381000"/>
                  </a:moveTo>
                  <a:lnTo>
                    <a:pt x="5337990" y="331559"/>
                  </a:lnTo>
                  <a:lnTo>
                    <a:pt x="5349544" y="284658"/>
                  </a:lnTo>
                  <a:lnTo>
                    <a:pt x="5368032" y="240925"/>
                  </a:lnTo>
                  <a:lnTo>
                    <a:pt x="5392826" y="200988"/>
                  </a:lnTo>
                  <a:lnTo>
                    <a:pt x="5423296" y="165473"/>
                  </a:lnTo>
                  <a:lnTo>
                    <a:pt x="5458815" y="135008"/>
                  </a:lnTo>
                  <a:lnTo>
                    <a:pt x="5498753" y="110220"/>
                  </a:lnTo>
                  <a:lnTo>
                    <a:pt x="5542483" y="91738"/>
                  </a:lnTo>
                  <a:lnTo>
                    <a:pt x="5589374" y="80189"/>
                  </a:lnTo>
                  <a:lnTo>
                    <a:pt x="5638800" y="76200"/>
                  </a:lnTo>
                  <a:lnTo>
                    <a:pt x="5688225" y="80189"/>
                  </a:lnTo>
                  <a:lnTo>
                    <a:pt x="5735116" y="91738"/>
                  </a:lnTo>
                  <a:lnTo>
                    <a:pt x="5778846" y="110220"/>
                  </a:lnTo>
                  <a:lnTo>
                    <a:pt x="5818784" y="135008"/>
                  </a:lnTo>
                  <a:lnTo>
                    <a:pt x="5854303" y="165473"/>
                  </a:lnTo>
                  <a:lnTo>
                    <a:pt x="5884773" y="200988"/>
                  </a:lnTo>
                  <a:lnTo>
                    <a:pt x="5909567" y="240925"/>
                  </a:lnTo>
                  <a:lnTo>
                    <a:pt x="5928055" y="284658"/>
                  </a:lnTo>
                  <a:lnTo>
                    <a:pt x="5939609" y="331559"/>
                  </a:lnTo>
                  <a:lnTo>
                    <a:pt x="5943600" y="381000"/>
                  </a:lnTo>
                  <a:lnTo>
                    <a:pt x="5939609" y="430440"/>
                  </a:lnTo>
                  <a:lnTo>
                    <a:pt x="5928055" y="477341"/>
                  </a:lnTo>
                  <a:lnTo>
                    <a:pt x="5909567" y="521074"/>
                  </a:lnTo>
                  <a:lnTo>
                    <a:pt x="5884773" y="561011"/>
                  </a:lnTo>
                  <a:lnTo>
                    <a:pt x="5854303" y="596526"/>
                  </a:lnTo>
                  <a:lnTo>
                    <a:pt x="5818784" y="626991"/>
                  </a:lnTo>
                  <a:lnTo>
                    <a:pt x="5778846" y="651779"/>
                  </a:lnTo>
                  <a:lnTo>
                    <a:pt x="5735116" y="670261"/>
                  </a:lnTo>
                  <a:lnTo>
                    <a:pt x="5688225" y="681810"/>
                  </a:lnTo>
                  <a:lnTo>
                    <a:pt x="5638800" y="685800"/>
                  </a:lnTo>
                  <a:lnTo>
                    <a:pt x="5589374" y="681810"/>
                  </a:lnTo>
                  <a:lnTo>
                    <a:pt x="5542483" y="670261"/>
                  </a:lnTo>
                  <a:lnTo>
                    <a:pt x="5498753" y="651779"/>
                  </a:lnTo>
                  <a:lnTo>
                    <a:pt x="5458815" y="626991"/>
                  </a:lnTo>
                  <a:lnTo>
                    <a:pt x="5423296" y="596526"/>
                  </a:lnTo>
                  <a:lnTo>
                    <a:pt x="5392826" y="561011"/>
                  </a:lnTo>
                  <a:lnTo>
                    <a:pt x="5368032" y="521074"/>
                  </a:lnTo>
                  <a:lnTo>
                    <a:pt x="5349544" y="477341"/>
                  </a:lnTo>
                  <a:lnTo>
                    <a:pt x="5337990" y="430440"/>
                  </a:lnTo>
                  <a:lnTo>
                    <a:pt x="5334000" y="381000"/>
                  </a:lnTo>
                  <a:close/>
                </a:path>
                <a:path w="8686800" h="762000">
                  <a:moveTo>
                    <a:pt x="8001000" y="381000"/>
                  </a:moveTo>
                  <a:lnTo>
                    <a:pt x="8004990" y="331559"/>
                  </a:lnTo>
                  <a:lnTo>
                    <a:pt x="8016544" y="284658"/>
                  </a:lnTo>
                  <a:lnTo>
                    <a:pt x="8035032" y="240925"/>
                  </a:lnTo>
                  <a:lnTo>
                    <a:pt x="8059826" y="200988"/>
                  </a:lnTo>
                  <a:lnTo>
                    <a:pt x="8090296" y="165473"/>
                  </a:lnTo>
                  <a:lnTo>
                    <a:pt x="8125815" y="135008"/>
                  </a:lnTo>
                  <a:lnTo>
                    <a:pt x="8165753" y="110220"/>
                  </a:lnTo>
                  <a:lnTo>
                    <a:pt x="8209483" y="91738"/>
                  </a:lnTo>
                  <a:lnTo>
                    <a:pt x="8256374" y="80189"/>
                  </a:lnTo>
                  <a:lnTo>
                    <a:pt x="8305800" y="76200"/>
                  </a:lnTo>
                  <a:lnTo>
                    <a:pt x="8355225" y="80189"/>
                  </a:lnTo>
                  <a:lnTo>
                    <a:pt x="8402116" y="91738"/>
                  </a:lnTo>
                  <a:lnTo>
                    <a:pt x="8445846" y="110220"/>
                  </a:lnTo>
                  <a:lnTo>
                    <a:pt x="8485784" y="135008"/>
                  </a:lnTo>
                  <a:lnTo>
                    <a:pt x="8521303" y="165473"/>
                  </a:lnTo>
                  <a:lnTo>
                    <a:pt x="8551773" y="200988"/>
                  </a:lnTo>
                  <a:lnTo>
                    <a:pt x="8576567" y="240925"/>
                  </a:lnTo>
                  <a:lnTo>
                    <a:pt x="8595055" y="284658"/>
                  </a:lnTo>
                  <a:lnTo>
                    <a:pt x="8606609" y="331559"/>
                  </a:lnTo>
                  <a:lnTo>
                    <a:pt x="8610600" y="381000"/>
                  </a:lnTo>
                  <a:lnTo>
                    <a:pt x="8606609" y="430440"/>
                  </a:lnTo>
                  <a:lnTo>
                    <a:pt x="8595055" y="477341"/>
                  </a:lnTo>
                  <a:lnTo>
                    <a:pt x="8576567" y="521074"/>
                  </a:lnTo>
                  <a:lnTo>
                    <a:pt x="8551773" y="561011"/>
                  </a:lnTo>
                  <a:lnTo>
                    <a:pt x="8521303" y="596526"/>
                  </a:lnTo>
                  <a:lnTo>
                    <a:pt x="8485784" y="626991"/>
                  </a:lnTo>
                  <a:lnTo>
                    <a:pt x="8445846" y="651779"/>
                  </a:lnTo>
                  <a:lnTo>
                    <a:pt x="8402116" y="670261"/>
                  </a:lnTo>
                  <a:lnTo>
                    <a:pt x="8355225" y="681810"/>
                  </a:lnTo>
                  <a:lnTo>
                    <a:pt x="8305800" y="685800"/>
                  </a:lnTo>
                  <a:lnTo>
                    <a:pt x="8256374" y="681810"/>
                  </a:lnTo>
                  <a:lnTo>
                    <a:pt x="8209483" y="670261"/>
                  </a:lnTo>
                  <a:lnTo>
                    <a:pt x="8165753" y="651779"/>
                  </a:lnTo>
                  <a:lnTo>
                    <a:pt x="8125815" y="626991"/>
                  </a:lnTo>
                  <a:lnTo>
                    <a:pt x="8090296" y="596526"/>
                  </a:lnTo>
                  <a:lnTo>
                    <a:pt x="8059826" y="561011"/>
                  </a:lnTo>
                  <a:lnTo>
                    <a:pt x="8035032" y="521074"/>
                  </a:lnTo>
                  <a:lnTo>
                    <a:pt x="8016544" y="477341"/>
                  </a:lnTo>
                  <a:lnTo>
                    <a:pt x="8004990" y="430440"/>
                  </a:lnTo>
                  <a:lnTo>
                    <a:pt x="8001000" y="381000"/>
                  </a:lnTo>
                  <a:close/>
                </a:path>
                <a:path w="8686800" h="762000">
                  <a:moveTo>
                    <a:pt x="7924800" y="381000"/>
                  </a:moveTo>
                  <a:lnTo>
                    <a:pt x="7927768" y="333207"/>
                  </a:lnTo>
                  <a:lnTo>
                    <a:pt x="7936434" y="287185"/>
                  </a:lnTo>
                  <a:lnTo>
                    <a:pt x="7950443" y="243293"/>
                  </a:lnTo>
                  <a:lnTo>
                    <a:pt x="7969436" y="201887"/>
                  </a:lnTo>
                  <a:lnTo>
                    <a:pt x="7993057" y="163323"/>
                  </a:lnTo>
                  <a:lnTo>
                    <a:pt x="8020949" y="127960"/>
                  </a:lnTo>
                  <a:lnTo>
                    <a:pt x="8052755" y="96153"/>
                  </a:lnTo>
                  <a:lnTo>
                    <a:pt x="8088118" y="68260"/>
                  </a:lnTo>
                  <a:lnTo>
                    <a:pt x="8126681" y="44638"/>
                  </a:lnTo>
                  <a:lnTo>
                    <a:pt x="8168088" y="25644"/>
                  </a:lnTo>
                  <a:lnTo>
                    <a:pt x="8211981" y="11635"/>
                  </a:lnTo>
                  <a:lnTo>
                    <a:pt x="8258004" y="2968"/>
                  </a:lnTo>
                  <a:lnTo>
                    <a:pt x="8305800" y="0"/>
                  </a:lnTo>
                  <a:lnTo>
                    <a:pt x="8353595" y="2968"/>
                  </a:lnTo>
                  <a:lnTo>
                    <a:pt x="8399618" y="11635"/>
                  </a:lnTo>
                  <a:lnTo>
                    <a:pt x="8443511" y="25644"/>
                  </a:lnTo>
                  <a:lnTo>
                    <a:pt x="8484918" y="44638"/>
                  </a:lnTo>
                  <a:lnTo>
                    <a:pt x="8523481" y="68260"/>
                  </a:lnTo>
                  <a:lnTo>
                    <a:pt x="8558844" y="96153"/>
                  </a:lnTo>
                  <a:lnTo>
                    <a:pt x="8590650" y="127960"/>
                  </a:lnTo>
                  <a:lnTo>
                    <a:pt x="8618542" y="163323"/>
                  </a:lnTo>
                  <a:lnTo>
                    <a:pt x="8642163" y="201887"/>
                  </a:lnTo>
                  <a:lnTo>
                    <a:pt x="8661156" y="243293"/>
                  </a:lnTo>
                  <a:lnTo>
                    <a:pt x="8675165" y="287185"/>
                  </a:lnTo>
                  <a:lnTo>
                    <a:pt x="8683831" y="333207"/>
                  </a:lnTo>
                  <a:lnTo>
                    <a:pt x="8686800" y="381000"/>
                  </a:lnTo>
                  <a:lnTo>
                    <a:pt x="8683831" y="428792"/>
                  </a:lnTo>
                  <a:lnTo>
                    <a:pt x="8675165" y="474814"/>
                  </a:lnTo>
                  <a:lnTo>
                    <a:pt x="8661156" y="518706"/>
                  </a:lnTo>
                  <a:lnTo>
                    <a:pt x="8642163" y="560112"/>
                  </a:lnTo>
                  <a:lnTo>
                    <a:pt x="8618542" y="598676"/>
                  </a:lnTo>
                  <a:lnTo>
                    <a:pt x="8590650" y="634039"/>
                  </a:lnTo>
                  <a:lnTo>
                    <a:pt x="8558844" y="665846"/>
                  </a:lnTo>
                  <a:lnTo>
                    <a:pt x="8523481" y="693739"/>
                  </a:lnTo>
                  <a:lnTo>
                    <a:pt x="8484918" y="717361"/>
                  </a:lnTo>
                  <a:lnTo>
                    <a:pt x="8443511" y="736355"/>
                  </a:lnTo>
                  <a:lnTo>
                    <a:pt x="8399618" y="750364"/>
                  </a:lnTo>
                  <a:lnTo>
                    <a:pt x="8353595" y="759031"/>
                  </a:lnTo>
                  <a:lnTo>
                    <a:pt x="8305800" y="762000"/>
                  </a:lnTo>
                  <a:lnTo>
                    <a:pt x="8258004" y="759031"/>
                  </a:lnTo>
                  <a:lnTo>
                    <a:pt x="8211981" y="750364"/>
                  </a:lnTo>
                  <a:lnTo>
                    <a:pt x="8168088" y="736355"/>
                  </a:lnTo>
                  <a:lnTo>
                    <a:pt x="8126681" y="717361"/>
                  </a:lnTo>
                  <a:lnTo>
                    <a:pt x="8088118" y="693739"/>
                  </a:lnTo>
                  <a:lnTo>
                    <a:pt x="8052755" y="665846"/>
                  </a:lnTo>
                  <a:lnTo>
                    <a:pt x="8020949" y="634039"/>
                  </a:lnTo>
                  <a:lnTo>
                    <a:pt x="7993057" y="598676"/>
                  </a:lnTo>
                  <a:lnTo>
                    <a:pt x="7969436" y="560112"/>
                  </a:lnTo>
                  <a:lnTo>
                    <a:pt x="7950443" y="518706"/>
                  </a:lnTo>
                  <a:lnTo>
                    <a:pt x="7936434" y="474814"/>
                  </a:lnTo>
                  <a:lnTo>
                    <a:pt x="7927768" y="428792"/>
                  </a:lnTo>
                  <a:lnTo>
                    <a:pt x="7924800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662357" y="3999805"/>
            <a:ext cx="37147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0" dirty="0">
                <a:latin typeface="Times New Roman"/>
                <a:cs typeface="Times New Roman"/>
              </a:rPr>
              <a:t>a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105661" y="4114801"/>
            <a:ext cx="1169670" cy="459740"/>
            <a:chOff x="3105661" y="4114801"/>
            <a:chExt cx="1169670" cy="45974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05661" y="4114801"/>
              <a:ext cx="506518" cy="45957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73105" y="4114801"/>
              <a:ext cx="802105" cy="459577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4017590" y="3999805"/>
            <a:ext cx="26162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308151" y="4114801"/>
            <a:ext cx="6819900" cy="1755139"/>
            <a:chOff x="1308151" y="4114801"/>
            <a:chExt cx="6819900" cy="1755139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1462" y="5410201"/>
              <a:ext cx="852821" cy="45957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99038" y="5410201"/>
              <a:ext cx="295244" cy="45957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89262" y="4114801"/>
              <a:ext cx="852821" cy="45957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46838" y="4114801"/>
              <a:ext cx="295244" cy="45957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08151" y="5410201"/>
              <a:ext cx="506928" cy="45957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89892" y="5410201"/>
              <a:ext cx="506928" cy="45957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57500" y="5410201"/>
              <a:ext cx="839754" cy="45957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02637" y="5410201"/>
              <a:ext cx="294617" cy="45957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65920" y="5410201"/>
              <a:ext cx="482725" cy="45957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53611" y="5410201"/>
              <a:ext cx="774337" cy="459577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5329230" y="3999805"/>
            <a:ext cx="69215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10" dirty="0">
                <a:latin typeface="Times New Roman"/>
                <a:cs typeface="Times New Roman"/>
              </a:rPr>
              <a:t>b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561670" y="5345281"/>
            <a:ext cx="14351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881430" y="5345281"/>
            <a:ext cx="69215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10" dirty="0">
                <a:latin typeface="Times New Roman"/>
                <a:cs typeface="Times New Roman"/>
              </a:rPr>
              <a:t>b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820020" y="53452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874182" y="53452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510385" y="554203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14" dirty="0">
                <a:latin typeface="Times New Roman"/>
                <a:cs typeface="Times New Roman"/>
              </a:rPr>
              <a:t>q</a:t>
            </a:r>
            <a:r>
              <a:rPr sz="4500" spc="30" baseline="-16666" dirty="0">
                <a:latin typeface="Times New Roman"/>
                <a:cs typeface="Times New Roman"/>
              </a:rPr>
              <a:t>3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04793" y="55483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303651" y="55547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837084" y="5548405"/>
            <a:ext cx="4349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12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41760" y="981554"/>
            <a:ext cx="563035" cy="62045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94598" y="981554"/>
            <a:ext cx="563035" cy="62045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68534" y="971322"/>
            <a:ext cx="3552190" cy="6337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5"/>
              </a:spcBef>
              <a:tabLst>
                <a:tab pos="770890" algn="l"/>
                <a:tab pos="3057525" algn="l"/>
              </a:tabLst>
            </a:pPr>
            <a:r>
              <a:rPr sz="3950" i="1" spc="35" dirty="0">
                <a:latin typeface="Times New Roman"/>
                <a:cs typeface="Times New Roman"/>
              </a:rPr>
              <a:t>L	</a:t>
            </a:r>
            <a:r>
              <a:rPr sz="3950" spc="90" dirty="0"/>
              <a:t>{</a:t>
            </a:r>
            <a:r>
              <a:rPr sz="3950" i="1" spc="90" dirty="0">
                <a:latin typeface="Times New Roman"/>
                <a:cs typeface="Times New Roman"/>
              </a:rPr>
              <a:t>a</a:t>
            </a:r>
            <a:r>
              <a:rPr sz="4725" i="1" spc="135" baseline="31746" dirty="0">
                <a:latin typeface="Times New Roman"/>
                <a:cs typeface="Times New Roman"/>
              </a:rPr>
              <a:t>n</a:t>
            </a:r>
            <a:r>
              <a:rPr sz="3950" i="1" spc="90" dirty="0">
                <a:latin typeface="Times New Roman"/>
                <a:cs typeface="Times New Roman"/>
              </a:rPr>
              <a:t>b</a:t>
            </a:r>
            <a:r>
              <a:rPr sz="4725" i="1" spc="135" baseline="31746" dirty="0">
                <a:latin typeface="Times New Roman"/>
                <a:cs typeface="Times New Roman"/>
              </a:rPr>
              <a:t>n</a:t>
            </a:r>
            <a:r>
              <a:rPr sz="4725" i="1" spc="247" baseline="31746" dirty="0">
                <a:latin typeface="Times New Roman"/>
                <a:cs typeface="Times New Roman"/>
              </a:rPr>
              <a:t> </a:t>
            </a:r>
            <a:r>
              <a:rPr sz="3950" spc="15" dirty="0"/>
              <a:t>:</a:t>
            </a:r>
            <a:r>
              <a:rPr sz="3950" spc="-385" dirty="0"/>
              <a:t> </a:t>
            </a:r>
            <a:r>
              <a:rPr sz="3950" i="1" spc="30" dirty="0">
                <a:latin typeface="Times New Roman"/>
                <a:cs typeface="Times New Roman"/>
              </a:rPr>
              <a:t>n	</a:t>
            </a:r>
            <a:r>
              <a:rPr sz="3950" spc="-95" dirty="0"/>
              <a:t>0}</a:t>
            </a:r>
            <a:endParaRPr sz="39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1088" y="2261743"/>
            <a:ext cx="74002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is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the</a:t>
            </a:r>
            <a:r>
              <a:rPr sz="3200" spc="1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language</a:t>
            </a:r>
            <a:r>
              <a:rPr sz="3200" spc="-3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accepted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by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the</a:t>
            </a:r>
            <a:r>
              <a:rPr sz="3200" spc="1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NPDA:</a:t>
            </a:r>
            <a:endParaRPr sz="3200">
              <a:latin typeface="Comic Sans MS"/>
              <a:cs typeface="Comic Sans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4565650"/>
            <a:ext cx="9140825" cy="1689100"/>
            <a:chOff x="0" y="4565650"/>
            <a:chExt cx="9140825" cy="1689100"/>
          </a:xfrm>
        </p:grpSpPr>
        <p:sp>
          <p:nvSpPr>
            <p:cNvPr id="7" name="object 7"/>
            <p:cNvSpPr/>
            <p:nvPr/>
          </p:nvSpPr>
          <p:spPr>
            <a:xfrm>
              <a:off x="3190875" y="55626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4565649"/>
              <a:ext cx="8372475" cy="1365250"/>
            </a:xfrm>
            <a:custGeom>
              <a:avLst/>
              <a:gdLst/>
              <a:ahLst/>
              <a:cxnLst/>
              <a:rect l="l" t="t" r="r" b="b"/>
              <a:pathLst>
                <a:path w="8372475" h="1365250">
                  <a:moveTo>
                    <a:pt x="447675" y="1301750"/>
                  </a:moveTo>
                  <a:lnTo>
                    <a:pt x="434975" y="1295400"/>
                  </a:lnTo>
                  <a:lnTo>
                    <a:pt x="320675" y="1238250"/>
                  </a:lnTo>
                  <a:lnTo>
                    <a:pt x="320675" y="1295400"/>
                  </a:lnTo>
                  <a:lnTo>
                    <a:pt x="0" y="1295400"/>
                  </a:lnTo>
                  <a:lnTo>
                    <a:pt x="0" y="1308100"/>
                  </a:lnTo>
                  <a:lnTo>
                    <a:pt x="320675" y="1308100"/>
                  </a:lnTo>
                  <a:lnTo>
                    <a:pt x="320675" y="1365250"/>
                  </a:lnTo>
                  <a:lnTo>
                    <a:pt x="434975" y="1308100"/>
                  </a:lnTo>
                  <a:lnTo>
                    <a:pt x="447675" y="1301750"/>
                  </a:lnTo>
                  <a:close/>
                </a:path>
                <a:path w="8372475" h="1365250">
                  <a:moveTo>
                    <a:pt x="3190875" y="1301750"/>
                  </a:moveTo>
                  <a:lnTo>
                    <a:pt x="3178175" y="1295400"/>
                  </a:lnTo>
                  <a:lnTo>
                    <a:pt x="3063875" y="1238250"/>
                  </a:lnTo>
                  <a:lnTo>
                    <a:pt x="3063875" y="1295400"/>
                  </a:lnTo>
                  <a:lnTo>
                    <a:pt x="1209675" y="1295400"/>
                  </a:lnTo>
                  <a:lnTo>
                    <a:pt x="1209675" y="1308100"/>
                  </a:lnTo>
                  <a:lnTo>
                    <a:pt x="3063875" y="1308100"/>
                  </a:lnTo>
                  <a:lnTo>
                    <a:pt x="3063875" y="1365250"/>
                  </a:lnTo>
                  <a:lnTo>
                    <a:pt x="3178175" y="1308100"/>
                  </a:lnTo>
                  <a:lnTo>
                    <a:pt x="3190875" y="1301750"/>
                  </a:lnTo>
                  <a:close/>
                </a:path>
                <a:path w="8372475" h="1365250">
                  <a:moveTo>
                    <a:pt x="3915016" y="368681"/>
                  </a:moveTo>
                  <a:lnTo>
                    <a:pt x="3911346" y="313309"/>
                  </a:lnTo>
                  <a:lnTo>
                    <a:pt x="3898265" y="262255"/>
                  </a:lnTo>
                  <a:lnTo>
                    <a:pt x="3874008" y="215265"/>
                  </a:lnTo>
                  <a:lnTo>
                    <a:pt x="3840607" y="172466"/>
                  </a:lnTo>
                  <a:lnTo>
                    <a:pt x="3799586" y="133858"/>
                  </a:lnTo>
                  <a:lnTo>
                    <a:pt x="3769106" y="110617"/>
                  </a:lnTo>
                  <a:lnTo>
                    <a:pt x="3719322" y="79502"/>
                  </a:lnTo>
                  <a:lnTo>
                    <a:pt x="3684524" y="61468"/>
                  </a:lnTo>
                  <a:lnTo>
                    <a:pt x="3648837" y="45593"/>
                  </a:lnTo>
                  <a:lnTo>
                    <a:pt x="3612769" y="32004"/>
                  </a:lnTo>
                  <a:lnTo>
                    <a:pt x="3559175" y="15875"/>
                  </a:lnTo>
                  <a:lnTo>
                    <a:pt x="3545573" y="12700"/>
                  </a:lnTo>
                  <a:lnTo>
                    <a:pt x="3541776" y="11811"/>
                  </a:lnTo>
                  <a:lnTo>
                    <a:pt x="3491230" y="2921"/>
                  </a:lnTo>
                  <a:lnTo>
                    <a:pt x="3444748" y="0"/>
                  </a:lnTo>
                  <a:lnTo>
                    <a:pt x="3429762" y="254"/>
                  </a:lnTo>
                  <a:lnTo>
                    <a:pt x="3381375" y="5207"/>
                  </a:lnTo>
                  <a:lnTo>
                    <a:pt x="3328924" y="15875"/>
                  </a:lnTo>
                  <a:lnTo>
                    <a:pt x="3274314" y="32004"/>
                  </a:lnTo>
                  <a:lnTo>
                    <a:pt x="3237357" y="45720"/>
                  </a:lnTo>
                  <a:lnTo>
                    <a:pt x="3200908" y="61595"/>
                  </a:lnTo>
                  <a:lnTo>
                    <a:pt x="3165475" y="79629"/>
                  </a:lnTo>
                  <a:lnTo>
                    <a:pt x="3131439" y="99822"/>
                  </a:lnTo>
                  <a:lnTo>
                    <a:pt x="3099435" y="122174"/>
                  </a:lnTo>
                  <a:lnTo>
                    <a:pt x="3069971" y="146431"/>
                  </a:lnTo>
                  <a:lnTo>
                    <a:pt x="3031744" y="186690"/>
                  </a:lnTo>
                  <a:lnTo>
                    <a:pt x="3002661" y="231140"/>
                  </a:lnTo>
                  <a:lnTo>
                    <a:pt x="2984627" y="279654"/>
                  </a:lnTo>
                  <a:lnTo>
                    <a:pt x="2978810" y="331343"/>
                  </a:lnTo>
                  <a:lnTo>
                    <a:pt x="2978785" y="332867"/>
                  </a:lnTo>
                  <a:lnTo>
                    <a:pt x="2979039" y="350901"/>
                  </a:lnTo>
                  <a:lnTo>
                    <a:pt x="2982722" y="390017"/>
                  </a:lnTo>
                  <a:lnTo>
                    <a:pt x="2990215" y="431673"/>
                  </a:lnTo>
                  <a:lnTo>
                    <a:pt x="3001137" y="475234"/>
                  </a:lnTo>
                  <a:lnTo>
                    <a:pt x="3015361" y="520827"/>
                  </a:lnTo>
                  <a:lnTo>
                    <a:pt x="3032379" y="568325"/>
                  </a:lnTo>
                  <a:lnTo>
                    <a:pt x="3052064" y="617347"/>
                  </a:lnTo>
                  <a:lnTo>
                    <a:pt x="3086100" y="693674"/>
                  </a:lnTo>
                  <a:lnTo>
                    <a:pt x="3111246" y="745998"/>
                  </a:lnTo>
                  <a:lnTo>
                    <a:pt x="3137916" y="799465"/>
                  </a:lnTo>
                  <a:lnTo>
                    <a:pt x="3165983" y="853821"/>
                  </a:lnTo>
                  <a:lnTo>
                    <a:pt x="3195320" y="908812"/>
                  </a:lnTo>
                  <a:lnTo>
                    <a:pt x="3225419" y="964311"/>
                  </a:lnTo>
                  <a:lnTo>
                    <a:pt x="3286887" y="1076210"/>
                  </a:lnTo>
                  <a:lnTo>
                    <a:pt x="3298063" y="1070089"/>
                  </a:lnTo>
                  <a:lnTo>
                    <a:pt x="3236595" y="958215"/>
                  </a:lnTo>
                  <a:lnTo>
                    <a:pt x="3206496" y="902716"/>
                  </a:lnTo>
                  <a:lnTo>
                    <a:pt x="3177286" y="847852"/>
                  </a:lnTo>
                  <a:lnTo>
                    <a:pt x="3149219" y="793623"/>
                  </a:lnTo>
                  <a:lnTo>
                    <a:pt x="3122549" y="740410"/>
                  </a:lnTo>
                  <a:lnTo>
                    <a:pt x="3097530" y="688213"/>
                  </a:lnTo>
                  <a:lnTo>
                    <a:pt x="3074416" y="637286"/>
                  </a:lnTo>
                  <a:lnTo>
                    <a:pt x="3053715" y="587756"/>
                  </a:lnTo>
                  <a:lnTo>
                    <a:pt x="3035427" y="539877"/>
                  </a:lnTo>
                  <a:lnTo>
                    <a:pt x="3019933" y="493903"/>
                  </a:lnTo>
                  <a:lnTo>
                    <a:pt x="3007614" y="449961"/>
                  </a:lnTo>
                  <a:lnTo>
                    <a:pt x="2998470" y="408178"/>
                  </a:lnTo>
                  <a:lnTo>
                    <a:pt x="2993009" y="368681"/>
                  </a:lnTo>
                  <a:lnTo>
                    <a:pt x="2991485" y="332867"/>
                  </a:lnTo>
                  <a:lnTo>
                    <a:pt x="2991510" y="331343"/>
                  </a:lnTo>
                  <a:lnTo>
                    <a:pt x="2997073" y="282067"/>
                  </a:lnTo>
                  <a:lnTo>
                    <a:pt x="3014091" y="236474"/>
                  </a:lnTo>
                  <a:lnTo>
                    <a:pt x="3041904" y="194310"/>
                  </a:lnTo>
                  <a:lnTo>
                    <a:pt x="3078607" y="155575"/>
                  </a:lnTo>
                  <a:lnTo>
                    <a:pt x="3122549" y="121031"/>
                  </a:lnTo>
                  <a:lnTo>
                    <a:pt x="3171952" y="90551"/>
                  </a:lnTo>
                  <a:lnTo>
                    <a:pt x="3206750" y="72898"/>
                  </a:lnTo>
                  <a:lnTo>
                    <a:pt x="3242437" y="57277"/>
                  </a:lnTo>
                  <a:lnTo>
                    <a:pt x="3278492" y="43942"/>
                  </a:lnTo>
                  <a:lnTo>
                    <a:pt x="3332226" y="28194"/>
                  </a:lnTo>
                  <a:lnTo>
                    <a:pt x="3383661" y="17780"/>
                  </a:lnTo>
                  <a:lnTo>
                    <a:pt x="3430651" y="12954"/>
                  </a:lnTo>
                  <a:lnTo>
                    <a:pt x="3445002" y="12700"/>
                  </a:lnTo>
                  <a:lnTo>
                    <a:pt x="3459353" y="12954"/>
                  </a:lnTo>
                  <a:lnTo>
                    <a:pt x="3505835" y="17907"/>
                  </a:lnTo>
                  <a:lnTo>
                    <a:pt x="3556254" y="28194"/>
                  </a:lnTo>
                  <a:lnTo>
                    <a:pt x="3608832" y="44069"/>
                  </a:lnTo>
                  <a:lnTo>
                    <a:pt x="3679317" y="73152"/>
                  </a:lnTo>
                  <a:lnTo>
                    <a:pt x="3713480" y="90805"/>
                  </a:lnTo>
                  <a:lnTo>
                    <a:pt x="3746246" y="110617"/>
                  </a:lnTo>
                  <a:lnTo>
                    <a:pt x="3791839" y="143891"/>
                  </a:lnTo>
                  <a:lnTo>
                    <a:pt x="3831463" y="181229"/>
                  </a:lnTo>
                  <a:lnTo>
                    <a:pt x="3863594" y="222504"/>
                  </a:lnTo>
                  <a:lnTo>
                    <a:pt x="3886581" y="267208"/>
                  </a:lnTo>
                  <a:lnTo>
                    <a:pt x="3898900" y="315468"/>
                  </a:lnTo>
                  <a:lnTo>
                    <a:pt x="3902303" y="370205"/>
                  </a:lnTo>
                  <a:lnTo>
                    <a:pt x="3901833" y="388112"/>
                  </a:lnTo>
                  <a:lnTo>
                    <a:pt x="3898011" y="429514"/>
                  </a:lnTo>
                  <a:lnTo>
                    <a:pt x="3891153" y="472313"/>
                  </a:lnTo>
                  <a:lnTo>
                    <a:pt x="3881374" y="517398"/>
                  </a:lnTo>
                  <a:lnTo>
                    <a:pt x="3869055" y="564261"/>
                  </a:lnTo>
                  <a:lnTo>
                    <a:pt x="3846068" y="637794"/>
                  </a:lnTo>
                  <a:lnTo>
                    <a:pt x="3828161" y="688848"/>
                  </a:lnTo>
                  <a:lnTo>
                    <a:pt x="3808476" y="740918"/>
                  </a:lnTo>
                  <a:lnTo>
                    <a:pt x="3787394" y="794258"/>
                  </a:lnTo>
                  <a:lnTo>
                    <a:pt x="3765042" y="848360"/>
                  </a:lnTo>
                  <a:lnTo>
                    <a:pt x="3741547" y="903351"/>
                  </a:lnTo>
                  <a:lnTo>
                    <a:pt x="3719106" y="954417"/>
                  </a:lnTo>
                  <a:lnTo>
                    <a:pt x="3666871" y="931291"/>
                  </a:lnTo>
                  <a:lnTo>
                    <a:pt x="3673475" y="1073150"/>
                  </a:lnTo>
                  <a:lnTo>
                    <a:pt x="3783076" y="982726"/>
                  </a:lnTo>
                  <a:lnTo>
                    <a:pt x="3756964" y="971169"/>
                  </a:lnTo>
                  <a:lnTo>
                    <a:pt x="3730752" y="959573"/>
                  </a:lnTo>
                  <a:lnTo>
                    <a:pt x="3753231" y="908304"/>
                  </a:lnTo>
                  <a:lnTo>
                    <a:pt x="3776726" y="853313"/>
                  </a:lnTo>
                  <a:lnTo>
                    <a:pt x="3799205" y="798830"/>
                  </a:lnTo>
                  <a:lnTo>
                    <a:pt x="3820414" y="745490"/>
                  </a:lnTo>
                  <a:lnTo>
                    <a:pt x="3840226" y="693039"/>
                  </a:lnTo>
                  <a:lnTo>
                    <a:pt x="3858133" y="641731"/>
                  </a:lnTo>
                  <a:lnTo>
                    <a:pt x="3874135" y="591947"/>
                  </a:lnTo>
                  <a:lnTo>
                    <a:pt x="3887851" y="543687"/>
                  </a:lnTo>
                  <a:lnTo>
                    <a:pt x="3899154" y="497078"/>
                  </a:lnTo>
                  <a:lnTo>
                    <a:pt x="3907536" y="452501"/>
                  </a:lnTo>
                  <a:lnTo>
                    <a:pt x="3912870" y="409829"/>
                  </a:lnTo>
                  <a:lnTo>
                    <a:pt x="3914991" y="370205"/>
                  </a:lnTo>
                  <a:lnTo>
                    <a:pt x="3915016" y="368681"/>
                  </a:lnTo>
                  <a:close/>
                </a:path>
                <a:path w="8372475" h="1365250">
                  <a:moveTo>
                    <a:pt x="5781675" y="1301750"/>
                  </a:moveTo>
                  <a:lnTo>
                    <a:pt x="5768975" y="1295400"/>
                  </a:lnTo>
                  <a:lnTo>
                    <a:pt x="5654675" y="1238250"/>
                  </a:lnTo>
                  <a:lnTo>
                    <a:pt x="5654675" y="1295400"/>
                  </a:lnTo>
                  <a:lnTo>
                    <a:pt x="3800475" y="1295400"/>
                  </a:lnTo>
                  <a:lnTo>
                    <a:pt x="3800475" y="1308100"/>
                  </a:lnTo>
                  <a:lnTo>
                    <a:pt x="5654675" y="1308100"/>
                  </a:lnTo>
                  <a:lnTo>
                    <a:pt x="5654675" y="1365250"/>
                  </a:lnTo>
                  <a:lnTo>
                    <a:pt x="5768975" y="1308100"/>
                  </a:lnTo>
                  <a:lnTo>
                    <a:pt x="5781675" y="1301750"/>
                  </a:lnTo>
                  <a:close/>
                </a:path>
                <a:path w="8372475" h="1365250">
                  <a:moveTo>
                    <a:pt x="6505816" y="368681"/>
                  </a:moveTo>
                  <a:lnTo>
                    <a:pt x="6502146" y="313309"/>
                  </a:lnTo>
                  <a:lnTo>
                    <a:pt x="6489065" y="262255"/>
                  </a:lnTo>
                  <a:lnTo>
                    <a:pt x="6464808" y="215265"/>
                  </a:lnTo>
                  <a:lnTo>
                    <a:pt x="6431407" y="172466"/>
                  </a:lnTo>
                  <a:lnTo>
                    <a:pt x="6390386" y="133858"/>
                  </a:lnTo>
                  <a:lnTo>
                    <a:pt x="6359906" y="110617"/>
                  </a:lnTo>
                  <a:lnTo>
                    <a:pt x="6310122" y="79502"/>
                  </a:lnTo>
                  <a:lnTo>
                    <a:pt x="6275324" y="61468"/>
                  </a:lnTo>
                  <a:lnTo>
                    <a:pt x="6239637" y="45593"/>
                  </a:lnTo>
                  <a:lnTo>
                    <a:pt x="6203569" y="32004"/>
                  </a:lnTo>
                  <a:lnTo>
                    <a:pt x="6149975" y="15875"/>
                  </a:lnTo>
                  <a:lnTo>
                    <a:pt x="6136373" y="12700"/>
                  </a:lnTo>
                  <a:lnTo>
                    <a:pt x="6132576" y="11811"/>
                  </a:lnTo>
                  <a:lnTo>
                    <a:pt x="6082030" y="2921"/>
                  </a:lnTo>
                  <a:lnTo>
                    <a:pt x="6035548" y="0"/>
                  </a:lnTo>
                  <a:lnTo>
                    <a:pt x="6020562" y="254"/>
                  </a:lnTo>
                  <a:lnTo>
                    <a:pt x="5972175" y="5207"/>
                  </a:lnTo>
                  <a:lnTo>
                    <a:pt x="5919724" y="15875"/>
                  </a:lnTo>
                  <a:lnTo>
                    <a:pt x="5865114" y="32004"/>
                  </a:lnTo>
                  <a:lnTo>
                    <a:pt x="5828157" y="45720"/>
                  </a:lnTo>
                  <a:lnTo>
                    <a:pt x="5791708" y="61595"/>
                  </a:lnTo>
                  <a:lnTo>
                    <a:pt x="5756275" y="79629"/>
                  </a:lnTo>
                  <a:lnTo>
                    <a:pt x="5722239" y="99822"/>
                  </a:lnTo>
                  <a:lnTo>
                    <a:pt x="5690235" y="122174"/>
                  </a:lnTo>
                  <a:lnTo>
                    <a:pt x="5660771" y="146431"/>
                  </a:lnTo>
                  <a:lnTo>
                    <a:pt x="5622544" y="186690"/>
                  </a:lnTo>
                  <a:lnTo>
                    <a:pt x="5593461" y="231140"/>
                  </a:lnTo>
                  <a:lnTo>
                    <a:pt x="5575427" y="279654"/>
                  </a:lnTo>
                  <a:lnTo>
                    <a:pt x="5569610" y="331343"/>
                  </a:lnTo>
                  <a:lnTo>
                    <a:pt x="5569585" y="332867"/>
                  </a:lnTo>
                  <a:lnTo>
                    <a:pt x="5569839" y="350901"/>
                  </a:lnTo>
                  <a:lnTo>
                    <a:pt x="5573522" y="390017"/>
                  </a:lnTo>
                  <a:lnTo>
                    <a:pt x="5581015" y="431673"/>
                  </a:lnTo>
                  <a:lnTo>
                    <a:pt x="5591937" y="475234"/>
                  </a:lnTo>
                  <a:lnTo>
                    <a:pt x="5606161" y="520827"/>
                  </a:lnTo>
                  <a:lnTo>
                    <a:pt x="5623179" y="568325"/>
                  </a:lnTo>
                  <a:lnTo>
                    <a:pt x="5642864" y="617347"/>
                  </a:lnTo>
                  <a:lnTo>
                    <a:pt x="5676900" y="693674"/>
                  </a:lnTo>
                  <a:lnTo>
                    <a:pt x="5702046" y="745998"/>
                  </a:lnTo>
                  <a:lnTo>
                    <a:pt x="5728716" y="799465"/>
                  </a:lnTo>
                  <a:lnTo>
                    <a:pt x="5756783" y="853821"/>
                  </a:lnTo>
                  <a:lnTo>
                    <a:pt x="5786120" y="908812"/>
                  </a:lnTo>
                  <a:lnTo>
                    <a:pt x="5816219" y="964311"/>
                  </a:lnTo>
                  <a:lnTo>
                    <a:pt x="5877687" y="1076210"/>
                  </a:lnTo>
                  <a:lnTo>
                    <a:pt x="5888863" y="1070089"/>
                  </a:lnTo>
                  <a:lnTo>
                    <a:pt x="5827395" y="958215"/>
                  </a:lnTo>
                  <a:lnTo>
                    <a:pt x="5797296" y="902716"/>
                  </a:lnTo>
                  <a:lnTo>
                    <a:pt x="5768086" y="847852"/>
                  </a:lnTo>
                  <a:lnTo>
                    <a:pt x="5740019" y="793623"/>
                  </a:lnTo>
                  <a:lnTo>
                    <a:pt x="5713349" y="740410"/>
                  </a:lnTo>
                  <a:lnTo>
                    <a:pt x="5688330" y="688213"/>
                  </a:lnTo>
                  <a:lnTo>
                    <a:pt x="5665216" y="637286"/>
                  </a:lnTo>
                  <a:lnTo>
                    <a:pt x="5644515" y="587756"/>
                  </a:lnTo>
                  <a:lnTo>
                    <a:pt x="5626227" y="539877"/>
                  </a:lnTo>
                  <a:lnTo>
                    <a:pt x="5610733" y="493903"/>
                  </a:lnTo>
                  <a:lnTo>
                    <a:pt x="5598414" y="449961"/>
                  </a:lnTo>
                  <a:lnTo>
                    <a:pt x="5589270" y="408178"/>
                  </a:lnTo>
                  <a:lnTo>
                    <a:pt x="5583809" y="368681"/>
                  </a:lnTo>
                  <a:lnTo>
                    <a:pt x="5582285" y="332867"/>
                  </a:lnTo>
                  <a:lnTo>
                    <a:pt x="5582310" y="331343"/>
                  </a:lnTo>
                  <a:lnTo>
                    <a:pt x="5587873" y="282067"/>
                  </a:lnTo>
                  <a:lnTo>
                    <a:pt x="5604891" y="236474"/>
                  </a:lnTo>
                  <a:lnTo>
                    <a:pt x="5632704" y="194310"/>
                  </a:lnTo>
                  <a:lnTo>
                    <a:pt x="5669407" y="155575"/>
                  </a:lnTo>
                  <a:lnTo>
                    <a:pt x="5713349" y="121031"/>
                  </a:lnTo>
                  <a:lnTo>
                    <a:pt x="5762752" y="90551"/>
                  </a:lnTo>
                  <a:lnTo>
                    <a:pt x="5797550" y="72898"/>
                  </a:lnTo>
                  <a:lnTo>
                    <a:pt x="5833237" y="57277"/>
                  </a:lnTo>
                  <a:lnTo>
                    <a:pt x="5869305" y="43942"/>
                  </a:lnTo>
                  <a:lnTo>
                    <a:pt x="5923026" y="28194"/>
                  </a:lnTo>
                  <a:lnTo>
                    <a:pt x="5974461" y="17780"/>
                  </a:lnTo>
                  <a:lnTo>
                    <a:pt x="6021451" y="12954"/>
                  </a:lnTo>
                  <a:lnTo>
                    <a:pt x="6035802" y="12700"/>
                  </a:lnTo>
                  <a:lnTo>
                    <a:pt x="6050153" y="12954"/>
                  </a:lnTo>
                  <a:lnTo>
                    <a:pt x="6096635" y="17907"/>
                  </a:lnTo>
                  <a:lnTo>
                    <a:pt x="6147054" y="28194"/>
                  </a:lnTo>
                  <a:lnTo>
                    <a:pt x="6199632" y="44069"/>
                  </a:lnTo>
                  <a:lnTo>
                    <a:pt x="6270117" y="73152"/>
                  </a:lnTo>
                  <a:lnTo>
                    <a:pt x="6304280" y="90805"/>
                  </a:lnTo>
                  <a:lnTo>
                    <a:pt x="6337046" y="110617"/>
                  </a:lnTo>
                  <a:lnTo>
                    <a:pt x="6382639" y="143891"/>
                  </a:lnTo>
                  <a:lnTo>
                    <a:pt x="6422263" y="181229"/>
                  </a:lnTo>
                  <a:lnTo>
                    <a:pt x="6454394" y="222504"/>
                  </a:lnTo>
                  <a:lnTo>
                    <a:pt x="6477381" y="267335"/>
                  </a:lnTo>
                  <a:lnTo>
                    <a:pt x="6489700" y="315468"/>
                  </a:lnTo>
                  <a:lnTo>
                    <a:pt x="6493103" y="370205"/>
                  </a:lnTo>
                  <a:lnTo>
                    <a:pt x="6492634" y="388112"/>
                  </a:lnTo>
                  <a:lnTo>
                    <a:pt x="6488811" y="429514"/>
                  </a:lnTo>
                  <a:lnTo>
                    <a:pt x="6481953" y="472313"/>
                  </a:lnTo>
                  <a:lnTo>
                    <a:pt x="6472174" y="517398"/>
                  </a:lnTo>
                  <a:lnTo>
                    <a:pt x="6459855" y="564261"/>
                  </a:lnTo>
                  <a:lnTo>
                    <a:pt x="6436868" y="637794"/>
                  </a:lnTo>
                  <a:lnTo>
                    <a:pt x="6418961" y="688848"/>
                  </a:lnTo>
                  <a:lnTo>
                    <a:pt x="6399276" y="740918"/>
                  </a:lnTo>
                  <a:lnTo>
                    <a:pt x="6378194" y="794258"/>
                  </a:lnTo>
                  <a:lnTo>
                    <a:pt x="6355842" y="848360"/>
                  </a:lnTo>
                  <a:lnTo>
                    <a:pt x="6332347" y="903351"/>
                  </a:lnTo>
                  <a:lnTo>
                    <a:pt x="6309906" y="954417"/>
                  </a:lnTo>
                  <a:lnTo>
                    <a:pt x="6257671" y="931291"/>
                  </a:lnTo>
                  <a:lnTo>
                    <a:pt x="6264275" y="1073150"/>
                  </a:lnTo>
                  <a:lnTo>
                    <a:pt x="6373876" y="982726"/>
                  </a:lnTo>
                  <a:lnTo>
                    <a:pt x="6347765" y="971169"/>
                  </a:lnTo>
                  <a:lnTo>
                    <a:pt x="6321552" y="959573"/>
                  </a:lnTo>
                  <a:lnTo>
                    <a:pt x="6344031" y="908304"/>
                  </a:lnTo>
                  <a:lnTo>
                    <a:pt x="6367526" y="853313"/>
                  </a:lnTo>
                  <a:lnTo>
                    <a:pt x="6390005" y="798830"/>
                  </a:lnTo>
                  <a:lnTo>
                    <a:pt x="6411214" y="745490"/>
                  </a:lnTo>
                  <a:lnTo>
                    <a:pt x="6431026" y="693039"/>
                  </a:lnTo>
                  <a:lnTo>
                    <a:pt x="6448933" y="641731"/>
                  </a:lnTo>
                  <a:lnTo>
                    <a:pt x="6464935" y="591947"/>
                  </a:lnTo>
                  <a:lnTo>
                    <a:pt x="6478651" y="543687"/>
                  </a:lnTo>
                  <a:lnTo>
                    <a:pt x="6489954" y="497078"/>
                  </a:lnTo>
                  <a:lnTo>
                    <a:pt x="6498336" y="452501"/>
                  </a:lnTo>
                  <a:lnTo>
                    <a:pt x="6503670" y="409829"/>
                  </a:lnTo>
                  <a:lnTo>
                    <a:pt x="6505791" y="370205"/>
                  </a:lnTo>
                  <a:lnTo>
                    <a:pt x="6505816" y="368681"/>
                  </a:lnTo>
                  <a:close/>
                </a:path>
                <a:path w="8372475" h="1365250">
                  <a:moveTo>
                    <a:pt x="8372475" y="1301750"/>
                  </a:moveTo>
                  <a:lnTo>
                    <a:pt x="8359775" y="1295400"/>
                  </a:lnTo>
                  <a:lnTo>
                    <a:pt x="8245475" y="1238250"/>
                  </a:lnTo>
                  <a:lnTo>
                    <a:pt x="8245475" y="1295400"/>
                  </a:lnTo>
                  <a:lnTo>
                    <a:pt x="6391275" y="1295400"/>
                  </a:lnTo>
                  <a:lnTo>
                    <a:pt x="6391275" y="1308100"/>
                  </a:lnTo>
                  <a:lnTo>
                    <a:pt x="8245475" y="1308100"/>
                  </a:lnTo>
                  <a:lnTo>
                    <a:pt x="8245475" y="1365250"/>
                  </a:lnTo>
                  <a:lnTo>
                    <a:pt x="8359775" y="1308100"/>
                  </a:lnTo>
                  <a:lnTo>
                    <a:pt x="8372475" y="130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7675" y="5486400"/>
              <a:ext cx="8686800" cy="762000"/>
            </a:xfrm>
            <a:custGeom>
              <a:avLst/>
              <a:gdLst/>
              <a:ahLst/>
              <a:cxnLst/>
              <a:rect l="l" t="t" r="r" b="b"/>
              <a:pathLst>
                <a:path w="8686800" h="762000">
                  <a:moveTo>
                    <a:pt x="76200" y="381000"/>
                  </a:moveTo>
                  <a:lnTo>
                    <a:pt x="80189" y="331559"/>
                  </a:lnTo>
                  <a:lnTo>
                    <a:pt x="91738" y="284658"/>
                  </a:lnTo>
                  <a:lnTo>
                    <a:pt x="110220" y="240925"/>
                  </a:lnTo>
                  <a:lnTo>
                    <a:pt x="135008" y="200988"/>
                  </a:lnTo>
                  <a:lnTo>
                    <a:pt x="165473" y="165473"/>
                  </a:lnTo>
                  <a:lnTo>
                    <a:pt x="200988" y="135008"/>
                  </a:lnTo>
                  <a:lnTo>
                    <a:pt x="240925" y="110220"/>
                  </a:lnTo>
                  <a:lnTo>
                    <a:pt x="284658" y="91738"/>
                  </a:lnTo>
                  <a:lnTo>
                    <a:pt x="331559" y="80189"/>
                  </a:lnTo>
                  <a:lnTo>
                    <a:pt x="381000" y="76200"/>
                  </a:lnTo>
                  <a:lnTo>
                    <a:pt x="430440" y="80189"/>
                  </a:lnTo>
                  <a:lnTo>
                    <a:pt x="477341" y="91738"/>
                  </a:lnTo>
                  <a:lnTo>
                    <a:pt x="521074" y="110220"/>
                  </a:lnTo>
                  <a:lnTo>
                    <a:pt x="561011" y="135008"/>
                  </a:lnTo>
                  <a:lnTo>
                    <a:pt x="596526" y="165473"/>
                  </a:lnTo>
                  <a:lnTo>
                    <a:pt x="626991" y="200988"/>
                  </a:lnTo>
                  <a:lnTo>
                    <a:pt x="651779" y="240925"/>
                  </a:lnTo>
                  <a:lnTo>
                    <a:pt x="670261" y="284658"/>
                  </a:lnTo>
                  <a:lnTo>
                    <a:pt x="681810" y="331559"/>
                  </a:lnTo>
                  <a:lnTo>
                    <a:pt x="685800" y="381000"/>
                  </a:lnTo>
                  <a:lnTo>
                    <a:pt x="681810" y="430440"/>
                  </a:lnTo>
                  <a:lnTo>
                    <a:pt x="670261" y="477341"/>
                  </a:lnTo>
                  <a:lnTo>
                    <a:pt x="651779" y="521074"/>
                  </a:lnTo>
                  <a:lnTo>
                    <a:pt x="626991" y="561011"/>
                  </a:lnTo>
                  <a:lnTo>
                    <a:pt x="596526" y="596526"/>
                  </a:lnTo>
                  <a:lnTo>
                    <a:pt x="561011" y="626991"/>
                  </a:lnTo>
                  <a:lnTo>
                    <a:pt x="521074" y="651779"/>
                  </a:lnTo>
                  <a:lnTo>
                    <a:pt x="477341" y="670261"/>
                  </a:lnTo>
                  <a:lnTo>
                    <a:pt x="430440" y="681810"/>
                  </a:lnTo>
                  <a:lnTo>
                    <a:pt x="381000" y="685800"/>
                  </a:lnTo>
                  <a:lnTo>
                    <a:pt x="331559" y="681810"/>
                  </a:lnTo>
                  <a:lnTo>
                    <a:pt x="284658" y="670261"/>
                  </a:lnTo>
                  <a:lnTo>
                    <a:pt x="240925" y="651779"/>
                  </a:lnTo>
                  <a:lnTo>
                    <a:pt x="200988" y="626991"/>
                  </a:lnTo>
                  <a:lnTo>
                    <a:pt x="165473" y="596526"/>
                  </a:lnTo>
                  <a:lnTo>
                    <a:pt x="135008" y="561011"/>
                  </a:lnTo>
                  <a:lnTo>
                    <a:pt x="110220" y="521074"/>
                  </a:lnTo>
                  <a:lnTo>
                    <a:pt x="91738" y="477341"/>
                  </a:lnTo>
                  <a:lnTo>
                    <a:pt x="80189" y="430440"/>
                  </a:lnTo>
                  <a:lnTo>
                    <a:pt x="76200" y="381000"/>
                  </a:lnTo>
                  <a:close/>
                </a:path>
                <a:path w="8686800" h="762000">
                  <a:moveTo>
                    <a:pt x="0" y="381000"/>
                  </a:moveTo>
                  <a:lnTo>
                    <a:pt x="2968" y="333207"/>
                  </a:lnTo>
                  <a:lnTo>
                    <a:pt x="11635" y="287185"/>
                  </a:lnTo>
                  <a:lnTo>
                    <a:pt x="25644" y="243293"/>
                  </a:lnTo>
                  <a:lnTo>
                    <a:pt x="44638" y="201887"/>
                  </a:lnTo>
                  <a:lnTo>
                    <a:pt x="68260" y="163323"/>
                  </a:lnTo>
                  <a:lnTo>
                    <a:pt x="96153" y="127960"/>
                  </a:lnTo>
                  <a:lnTo>
                    <a:pt x="127960" y="96153"/>
                  </a:lnTo>
                  <a:lnTo>
                    <a:pt x="163323" y="68260"/>
                  </a:lnTo>
                  <a:lnTo>
                    <a:pt x="201887" y="44638"/>
                  </a:lnTo>
                  <a:lnTo>
                    <a:pt x="243293" y="25644"/>
                  </a:lnTo>
                  <a:lnTo>
                    <a:pt x="287185" y="11635"/>
                  </a:lnTo>
                  <a:lnTo>
                    <a:pt x="333207" y="2968"/>
                  </a:lnTo>
                  <a:lnTo>
                    <a:pt x="381000" y="0"/>
                  </a:lnTo>
                  <a:lnTo>
                    <a:pt x="428792" y="2968"/>
                  </a:lnTo>
                  <a:lnTo>
                    <a:pt x="474814" y="11635"/>
                  </a:lnTo>
                  <a:lnTo>
                    <a:pt x="518706" y="25644"/>
                  </a:lnTo>
                  <a:lnTo>
                    <a:pt x="560112" y="44638"/>
                  </a:lnTo>
                  <a:lnTo>
                    <a:pt x="598676" y="68260"/>
                  </a:lnTo>
                  <a:lnTo>
                    <a:pt x="634039" y="96153"/>
                  </a:lnTo>
                  <a:lnTo>
                    <a:pt x="665846" y="127960"/>
                  </a:lnTo>
                  <a:lnTo>
                    <a:pt x="693739" y="163323"/>
                  </a:lnTo>
                  <a:lnTo>
                    <a:pt x="717361" y="201887"/>
                  </a:lnTo>
                  <a:lnTo>
                    <a:pt x="736355" y="243293"/>
                  </a:lnTo>
                  <a:lnTo>
                    <a:pt x="750364" y="287185"/>
                  </a:lnTo>
                  <a:lnTo>
                    <a:pt x="759031" y="333207"/>
                  </a:lnTo>
                  <a:lnTo>
                    <a:pt x="762000" y="381000"/>
                  </a:lnTo>
                  <a:lnTo>
                    <a:pt x="759031" y="428792"/>
                  </a:lnTo>
                  <a:lnTo>
                    <a:pt x="750364" y="474814"/>
                  </a:lnTo>
                  <a:lnTo>
                    <a:pt x="736355" y="518706"/>
                  </a:lnTo>
                  <a:lnTo>
                    <a:pt x="717361" y="560112"/>
                  </a:lnTo>
                  <a:lnTo>
                    <a:pt x="693739" y="598676"/>
                  </a:lnTo>
                  <a:lnTo>
                    <a:pt x="665846" y="634039"/>
                  </a:lnTo>
                  <a:lnTo>
                    <a:pt x="634039" y="665846"/>
                  </a:lnTo>
                  <a:lnTo>
                    <a:pt x="598676" y="693739"/>
                  </a:lnTo>
                  <a:lnTo>
                    <a:pt x="560112" y="717361"/>
                  </a:lnTo>
                  <a:lnTo>
                    <a:pt x="518706" y="736355"/>
                  </a:lnTo>
                  <a:lnTo>
                    <a:pt x="474814" y="750364"/>
                  </a:lnTo>
                  <a:lnTo>
                    <a:pt x="428792" y="759031"/>
                  </a:lnTo>
                  <a:lnTo>
                    <a:pt x="381000" y="762000"/>
                  </a:lnTo>
                  <a:lnTo>
                    <a:pt x="333207" y="759031"/>
                  </a:lnTo>
                  <a:lnTo>
                    <a:pt x="287185" y="750364"/>
                  </a:lnTo>
                  <a:lnTo>
                    <a:pt x="243293" y="736355"/>
                  </a:lnTo>
                  <a:lnTo>
                    <a:pt x="201887" y="717361"/>
                  </a:lnTo>
                  <a:lnTo>
                    <a:pt x="163323" y="693739"/>
                  </a:lnTo>
                  <a:lnTo>
                    <a:pt x="127960" y="665846"/>
                  </a:lnTo>
                  <a:lnTo>
                    <a:pt x="96153" y="634039"/>
                  </a:lnTo>
                  <a:lnTo>
                    <a:pt x="68260" y="598676"/>
                  </a:lnTo>
                  <a:lnTo>
                    <a:pt x="44638" y="560112"/>
                  </a:lnTo>
                  <a:lnTo>
                    <a:pt x="25644" y="518706"/>
                  </a:lnTo>
                  <a:lnTo>
                    <a:pt x="11635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  <a:path w="8686800" h="762000">
                  <a:moveTo>
                    <a:pt x="5334000" y="381000"/>
                  </a:moveTo>
                  <a:lnTo>
                    <a:pt x="5337990" y="331559"/>
                  </a:lnTo>
                  <a:lnTo>
                    <a:pt x="5349544" y="284658"/>
                  </a:lnTo>
                  <a:lnTo>
                    <a:pt x="5368032" y="240925"/>
                  </a:lnTo>
                  <a:lnTo>
                    <a:pt x="5392826" y="200988"/>
                  </a:lnTo>
                  <a:lnTo>
                    <a:pt x="5423296" y="165473"/>
                  </a:lnTo>
                  <a:lnTo>
                    <a:pt x="5458815" y="135008"/>
                  </a:lnTo>
                  <a:lnTo>
                    <a:pt x="5498753" y="110220"/>
                  </a:lnTo>
                  <a:lnTo>
                    <a:pt x="5542483" y="91738"/>
                  </a:lnTo>
                  <a:lnTo>
                    <a:pt x="5589374" y="80189"/>
                  </a:lnTo>
                  <a:lnTo>
                    <a:pt x="5638800" y="76200"/>
                  </a:lnTo>
                  <a:lnTo>
                    <a:pt x="5688225" y="80189"/>
                  </a:lnTo>
                  <a:lnTo>
                    <a:pt x="5735116" y="91738"/>
                  </a:lnTo>
                  <a:lnTo>
                    <a:pt x="5778846" y="110220"/>
                  </a:lnTo>
                  <a:lnTo>
                    <a:pt x="5818784" y="135008"/>
                  </a:lnTo>
                  <a:lnTo>
                    <a:pt x="5854303" y="165473"/>
                  </a:lnTo>
                  <a:lnTo>
                    <a:pt x="5884773" y="200988"/>
                  </a:lnTo>
                  <a:lnTo>
                    <a:pt x="5909567" y="240925"/>
                  </a:lnTo>
                  <a:lnTo>
                    <a:pt x="5928055" y="284658"/>
                  </a:lnTo>
                  <a:lnTo>
                    <a:pt x="5939609" y="331559"/>
                  </a:lnTo>
                  <a:lnTo>
                    <a:pt x="5943600" y="381000"/>
                  </a:lnTo>
                  <a:lnTo>
                    <a:pt x="5939609" y="430440"/>
                  </a:lnTo>
                  <a:lnTo>
                    <a:pt x="5928055" y="477341"/>
                  </a:lnTo>
                  <a:lnTo>
                    <a:pt x="5909567" y="521074"/>
                  </a:lnTo>
                  <a:lnTo>
                    <a:pt x="5884773" y="561011"/>
                  </a:lnTo>
                  <a:lnTo>
                    <a:pt x="5854303" y="596526"/>
                  </a:lnTo>
                  <a:lnTo>
                    <a:pt x="5818784" y="626991"/>
                  </a:lnTo>
                  <a:lnTo>
                    <a:pt x="5778846" y="651779"/>
                  </a:lnTo>
                  <a:lnTo>
                    <a:pt x="5735116" y="670261"/>
                  </a:lnTo>
                  <a:lnTo>
                    <a:pt x="5688225" y="681810"/>
                  </a:lnTo>
                  <a:lnTo>
                    <a:pt x="5638800" y="685800"/>
                  </a:lnTo>
                  <a:lnTo>
                    <a:pt x="5589374" y="681810"/>
                  </a:lnTo>
                  <a:lnTo>
                    <a:pt x="5542483" y="670261"/>
                  </a:lnTo>
                  <a:lnTo>
                    <a:pt x="5498753" y="651779"/>
                  </a:lnTo>
                  <a:lnTo>
                    <a:pt x="5458815" y="626991"/>
                  </a:lnTo>
                  <a:lnTo>
                    <a:pt x="5423296" y="596526"/>
                  </a:lnTo>
                  <a:lnTo>
                    <a:pt x="5392826" y="561011"/>
                  </a:lnTo>
                  <a:lnTo>
                    <a:pt x="5368032" y="521074"/>
                  </a:lnTo>
                  <a:lnTo>
                    <a:pt x="5349544" y="477341"/>
                  </a:lnTo>
                  <a:lnTo>
                    <a:pt x="5337990" y="430440"/>
                  </a:lnTo>
                  <a:lnTo>
                    <a:pt x="5334000" y="381000"/>
                  </a:lnTo>
                  <a:close/>
                </a:path>
                <a:path w="8686800" h="762000">
                  <a:moveTo>
                    <a:pt x="8001000" y="381000"/>
                  </a:moveTo>
                  <a:lnTo>
                    <a:pt x="8004990" y="331559"/>
                  </a:lnTo>
                  <a:lnTo>
                    <a:pt x="8016544" y="284658"/>
                  </a:lnTo>
                  <a:lnTo>
                    <a:pt x="8035032" y="240925"/>
                  </a:lnTo>
                  <a:lnTo>
                    <a:pt x="8059826" y="200988"/>
                  </a:lnTo>
                  <a:lnTo>
                    <a:pt x="8090296" y="165473"/>
                  </a:lnTo>
                  <a:lnTo>
                    <a:pt x="8125815" y="135008"/>
                  </a:lnTo>
                  <a:lnTo>
                    <a:pt x="8165753" y="110220"/>
                  </a:lnTo>
                  <a:lnTo>
                    <a:pt x="8209483" y="91738"/>
                  </a:lnTo>
                  <a:lnTo>
                    <a:pt x="8256374" y="80189"/>
                  </a:lnTo>
                  <a:lnTo>
                    <a:pt x="8305800" y="76200"/>
                  </a:lnTo>
                  <a:lnTo>
                    <a:pt x="8355225" y="80189"/>
                  </a:lnTo>
                  <a:lnTo>
                    <a:pt x="8402116" y="91738"/>
                  </a:lnTo>
                  <a:lnTo>
                    <a:pt x="8445846" y="110220"/>
                  </a:lnTo>
                  <a:lnTo>
                    <a:pt x="8485784" y="135008"/>
                  </a:lnTo>
                  <a:lnTo>
                    <a:pt x="8521303" y="165473"/>
                  </a:lnTo>
                  <a:lnTo>
                    <a:pt x="8551773" y="200988"/>
                  </a:lnTo>
                  <a:lnTo>
                    <a:pt x="8576567" y="240925"/>
                  </a:lnTo>
                  <a:lnTo>
                    <a:pt x="8595055" y="284658"/>
                  </a:lnTo>
                  <a:lnTo>
                    <a:pt x="8606609" y="331559"/>
                  </a:lnTo>
                  <a:lnTo>
                    <a:pt x="8610600" y="381000"/>
                  </a:lnTo>
                  <a:lnTo>
                    <a:pt x="8606609" y="430440"/>
                  </a:lnTo>
                  <a:lnTo>
                    <a:pt x="8595055" y="477341"/>
                  </a:lnTo>
                  <a:lnTo>
                    <a:pt x="8576567" y="521074"/>
                  </a:lnTo>
                  <a:lnTo>
                    <a:pt x="8551773" y="561011"/>
                  </a:lnTo>
                  <a:lnTo>
                    <a:pt x="8521303" y="596526"/>
                  </a:lnTo>
                  <a:lnTo>
                    <a:pt x="8485784" y="626991"/>
                  </a:lnTo>
                  <a:lnTo>
                    <a:pt x="8445846" y="651779"/>
                  </a:lnTo>
                  <a:lnTo>
                    <a:pt x="8402116" y="670261"/>
                  </a:lnTo>
                  <a:lnTo>
                    <a:pt x="8355225" y="681810"/>
                  </a:lnTo>
                  <a:lnTo>
                    <a:pt x="8305800" y="685800"/>
                  </a:lnTo>
                  <a:lnTo>
                    <a:pt x="8256374" y="681810"/>
                  </a:lnTo>
                  <a:lnTo>
                    <a:pt x="8209483" y="670261"/>
                  </a:lnTo>
                  <a:lnTo>
                    <a:pt x="8165753" y="651779"/>
                  </a:lnTo>
                  <a:lnTo>
                    <a:pt x="8125815" y="626991"/>
                  </a:lnTo>
                  <a:lnTo>
                    <a:pt x="8090296" y="596526"/>
                  </a:lnTo>
                  <a:lnTo>
                    <a:pt x="8059826" y="561011"/>
                  </a:lnTo>
                  <a:lnTo>
                    <a:pt x="8035032" y="521074"/>
                  </a:lnTo>
                  <a:lnTo>
                    <a:pt x="8016544" y="477341"/>
                  </a:lnTo>
                  <a:lnTo>
                    <a:pt x="8004990" y="430440"/>
                  </a:lnTo>
                  <a:lnTo>
                    <a:pt x="8001000" y="381000"/>
                  </a:lnTo>
                  <a:close/>
                </a:path>
                <a:path w="8686800" h="762000">
                  <a:moveTo>
                    <a:pt x="7924800" y="381000"/>
                  </a:moveTo>
                  <a:lnTo>
                    <a:pt x="7927768" y="333207"/>
                  </a:lnTo>
                  <a:lnTo>
                    <a:pt x="7936434" y="287185"/>
                  </a:lnTo>
                  <a:lnTo>
                    <a:pt x="7950443" y="243293"/>
                  </a:lnTo>
                  <a:lnTo>
                    <a:pt x="7969436" y="201887"/>
                  </a:lnTo>
                  <a:lnTo>
                    <a:pt x="7993057" y="163323"/>
                  </a:lnTo>
                  <a:lnTo>
                    <a:pt x="8020949" y="127960"/>
                  </a:lnTo>
                  <a:lnTo>
                    <a:pt x="8052755" y="96153"/>
                  </a:lnTo>
                  <a:lnTo>
                    <a:pt x="8088118" y="68260"/>
                  </a:lnTo>
                  <a:lnTo>
                    <a:pt x="8126681" y="44638"/>
                  </a:lnTo>
                  <a:lnTo>
                    <a:pt x="8168088" y="25644"/>
                  </a:lnTo>
                  <a:lnTo>
                    <a:pt x="8211981" y="11635"/>
                  </a:lnTo>
                  <a:lnTo>
                    <a:pt x="8258004" y="2968"/>
                  </a:lnTo>
                  <a:lnTo>
                    <a:pt x="8305800" y="0"/>
                  </a:lnTo>
                  <a:lnTo>
                    <a:pt x="8353595" y="2968"/>
                  </a:lnTo>
                  <a:lnTo>
                    <a:pt x="8399618" y="11635"/>
                  </a:lnTo>
                  <a:lnTo>
                    <a:pt x="8443511" y="25644"/>
                  </a:lnTo>
                  <a:lnTo>
                    <a:pt x="8484918" y="44638"/>
                  </a:lnTo>
                  <a:lnTo>
                    <a:pt x="8523481" y="68260"/>
                  </a:lnTo>
                  <a:lnTo>
                    <a:pt x="8558844" y="96153"/>
                  </a:lnTo>
                  <a:lnTo>
                    <a:pt x="8590650" y="127960"/>
                  </a:lnTo>
                  <a:lnTo>
                    <a:pt x="8618542" y="163323"/>
                  </a:lnTo>
                  <a:lnTo>
                    <a:pt x="8642163" y="201887"/>
                  </a:lnTo>
                  <a:lnTo>
                    <a:pt x="8661156" y="243293"/>
                  </a:lnTo>
                  <a:lnTo>
                    <a:pt x="8675165" y="287185"/>
                  </a:lnTo>
                  <a:lnTo>
                    <a:pt x="8683831" y="333207"/>
                  </a:lnTo>
                  <a:lnTo>
                    <a:pt x="8686800" y="381000"/>
                  </a:lnTo>
                  <a:lnTo>
                    <a:pt x="8683831" y="428792"/>
                  </a:lnTo>
                  <a:lnTo>
                    <a:pt x="8675165" y="474814"/>
                  </a:lnTo>
                  <a:lnTo>
                    <a:pt x="8661156" y="518706"/>
                  </a:lnTo>
                  <a:lnTo>
                    <a:pt x="8642163" y="560112"/>
                  </a:lnTo>
                  <a:lnTo>
                    <a:pt x="8618542" y="598676"/>
                  </a:lnTo>
                  <a:lnTo>
                    <a:pt x="8590650" y="634039"/>
                  </a:lnTo>
                  <a:lnTo>
                    <a:pt x="8558844" y="665846"/>
                  </a:lnTo>
                  <a:lnTo>
                    <a:pt x="8523481" y="693739"/>
                  </a:lnTo>
                  <a:lnTo>
                    <a:pt x="8484918" y="717361"/>
                  </a:lnTo>
                  <a:lnTo>
                    <a:pt x="8443511" y="736355"/>
                  </a:lnTo>
                  <a:lnTo>
                    <a:pt x="8399618" y="750364"/>
                  </a:lnTo>
                  <a:lnTo>
                    <a:pt x="8353595" y="759031"/>
                  </a:lnTo>
                  <a:lnTo>
                    <a:pt x="8305800" y="762000"/>
                  </a:lnTo>
                  <a:lnTo>
                    <a:pt x="8258004" y="759031"/>
                  </a:lnTo>
                  <a:lnTo>
                    <a:pt x="8211981" y="750364"/>
                  </a:lnTo>
                  <a:lnTo>
                    <a:pt x="8168088" y="736355"/>
                  </a:lnTo>
                  <a:lnTo>
                    <a:pt x="8126681" y="717361"/>
                  </a:lnTo>
                  <a:lnTo>
                    <a:pt x="8088118" y="693739"/>
                  </a:lnTo>
                  <a:lnTo>
                    <a:pt x="8052755" y="665846"/>
                  </a:lnTo>
                  <a:lnTo>
                    <a:pt x="8020949" y="634039"/>
                  </a:lnTo>
                  <a:lnTo>
                    <a:pt x="7993057" y="598676"/>
                  </a:lnTo>
                  <a:lnTo>
                    <a:pt x="7969436" y="560112"/>
                  </a:lnTo>
                  <a:lnTo>
                    <a:pt x="7950443" y="518706"/>
                  </a:lnTo>
                  <a:lnTo>
                    <a:pt x="7936434" y="474814"/>
                  </a:lnTo>
                  <a:lnTo>
                    <a:pt x="7927768" y="428792"/>
                  </a:lnTo>
                  <a:lnTo>
                    <a:pt x="7924800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662357" y="3999805"/>
            <a:ext cx="37147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0" dirty="0">
                <a:latin typeface="Times New Roman"/>
                <a:cs typeface="Times New Roman"/>
              </a:rPr>
              <a:t>a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105661" y="4114801"/>
            <a:ext cx="1169670" cy="459740"/>
            <a:chOff x="3105661" y="4114801"/>
            <a:chExt cx="1169670" cy="45974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05661" y="4114801"/>
              <a:ext cx="506518" cy="45957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73105" y="4114801"/>
              <a:ext cx="802105" cy="459577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4017590" y="3999805"/>
            <a:ext cx="26162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08151" y="4114801"/>
            <a:ext cx="6819900" cy="1755139"/>
            <a:chOff x="1308151" y="4114801"/>
            <a:chExt cx="6819900" cy="1755139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41462" y="5410201"/>
              <a:ext cx="852821" cy="45957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99038" y="5410201"/>
              <a:ext cx="295244" cy="45957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89262" y="4114801"/>
              <a:ext cx="852821" cy="45957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46838" y="4114801"/>
              <a:ext cx="295244" cy="45957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08151" y="5410201"/>
              <a:ext cx="506928" cy="45957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89892" y="5410201"/>
              <a:ext cx="506928" cy="45957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57500" y="5410201"/>
              <a:ext cx="839754" cy="45957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02637" y="5410201"/>
              <a:ext cx="294617" cy="45957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65920" y="5410201"/>
              <a:ext cx="482725" cy="45957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53611" y="5410201"/>
              <a:ext cx="774337" cy="459577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5329230" y="3999805"/>
            <a:ext cx="69215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10" dirty="0">
                <a:latin typeface="Times New Roman"/>
                <a:cs typeface="Times New Roman"/>
              </a:rPr>
              <a:t>b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561670" y="5345281"/>
            <a:ext cx="14351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81430" y="5345281"/>
            <a:ext cx="69215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10" dirty="0">
                <a:latin typeface="Times New Roman"/>
                <a:cs typeface="Times New Roman"/>
              </a:rPr>
              <a:t>b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820020" y="53452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874182" y="53452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510385" y="554203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14" dirty="0">
                <a:latin typeface="Times New Roman"/>
                <a:cs typeface="Times New Roman"/>
              </a:rPr>
              <a:t>q</a:t>
            </a:r>
            <a:r>
              <a:rPr sz="4500" spc="30" baseline="-16666" dirty="0">
                <a:latin typeface="Times New Roman"/>
                <a:cs typeface="Times New Roman"/>
              </a:rPr>
              <a:t>3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04793" y="55483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303651" y="55547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837084" y="5548405"/>
            <a:ext cx="4349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12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67690" y="51003"/>
            <a:ext cx="20840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In</a:t>
            </a:r>
            <a:r>
              <a:rPr sz="3200" spc="-7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general,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85800"/>
            <a:ext cx="5638775" cy="1202055"/>
          </a:xfrm>
        </p:spPr>
        <p:txBody>
          <a:bodyPr/>
          <a:lstStyle/>
          <a:p>
            <a:r>
              <a:rPr lang="en-US" dirty="0" smtClean="0"/>
              <a:t>Course Objectives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85252394"/>
              </p:ext>
            </p:extLst>
          </p:nvPr>
        </p:nvGraphicFramePr>
        <p:xfrm>
          <a:off x="762000" y="1752600"/>
          <a:ext cx="7292340" cy="2777119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7292340"/>
              </a:tblGrid>
              <a:tr h="609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CO1: Examine Finite Automata and Regular Expression.</a:t>
                      </a:r>
                      <a:endParaRPr lang="en-US" sz="2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252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CO2: Classify regular sets of Regular Grammars.</a:t>
                      </a:r>
                      <a:endParaRPr lang="en-US" sz="2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252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CO3: Categorize Context Free Language and Design Pushdown automata</a:t>
                      </a:r>
                      <a:r>
                        <a:rPr lang="en-US" sz="2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</a:p>
                  </a:txBody>
                  <a:tcPr marL="68580" marR="68580" marT="0" marB="0" anchor="ctr"/>
                </a:tc>
              </a:tr>
              <a:tr h="5627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CO4</a:t>
                      </a:r>
                      <a:r>
                        <a:rPr lang="en-US" sz="2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: Design Turing machine, compare Chomsky hierarchy languages and analyze Linear bounded automata.</a:t>
                      </a:r>
                      <a:endParaRPr lang="en-US" sz="2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Theory of Computation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473A6A-D80A-425C-8E1B-D1C3BD3B4E8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939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692" y="448055"/>
            <a:ext cx="7882128" cy="8991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575894"/>
            <a:ext cx="71742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5" dirty="0">
                <a:solidFill>
                  <a:srgbClr val="FFFFB7"/>
                </a:solidFill>
                <a:latin typeface="Arial Black"/>
                <a:cs typeface="Arial Black"/>
              </a:rPr>
              <a:t>Another</a:t>
            </a:r>
            <a:r>
              <a:rPr sz="4400" spc="-75" dirty="0">
                <a:solidFill>
                  <a:srgbClr val="FFFFB7"/>
                </a:solidFill>
                <a:latin typeface="Arial Black"/>
                <a:cs typeface="Arial Black"/>
              </a:rPr>
              <a:t> </a:t>
            </a:r>
            <a:r>
              <a:rPr sz="4400" spc="5" dirty="0">
                <a:solidFill>
                  <a:srgbClr val="FFFFB7"/>
                </a:solidFill>
                <a:latin typeface="Arial Black"/>
                <a:cs typeface="Arial Black"/>
              </a:rPr>
              <a:t>NPDA</a:t>
            </a:r>
            <a:r>
              <a:rPr sz="4400" spc="-85" dirty="0">
                <a:solidFill>
                  <a:srgbClr val="FFFFB7"/>
                </a:solidFill>
                <a:latin typeface="Arial Black"/>
                <a:cs typeface="Arial Black"/>
              </a:rPr>
              <a:t> </a:t>
            </a:r>
            <a:r>
              <a:rPr sz="4400" spc="5" dirty="0">
                <a:solidFill>
                  <a:srgbClr val="FFFFB7"/>
                </a:solidFill>
                <a:latin typeface="Arial Black"/>
                <a:cs typeface="Arial Black"/>
              </a:rPr>
              <a:t>example</a:t>
            </a:r>
            <a:endParaRPr sz="4400">
              <a:latin typeface="Arial Black"/>
              <a:cs typeface="Arial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57200" y="4305929"/>
            <a:ext cx="8007350" cy="2329815"/>
            <a:chOff x="457200" y="4305929"/>
            <a:chExt cx="8007350" cy="2329815"/>
          </a:xfrm>
        </p:grpSpPr>
        <p:sp>
          <p:nvSpPr>
            <p:cNvPr id="5" name="object 5"/>
            <p:cNvSpPr/>
            <p:nvPr/>
          </p:nvSpPr>
          <p:spPr>
            <a:xfrm>
              <a:off x="5181600" y="6261099"/>
              <a:ext cx="2514600" cy="127000"/>
            </a:xfrm>
            <a:custGeom>
              <a:avLst/>
              <a:gdLst/>
              <a:ahLst/>
              <a:cxnLst/>
              <a:rect l="l" t="t" r="r" b="b"/>
              <a:pathLst>
                <a:path w="2514600" h="127000">
                  <a:moveTo>
                    <a:pt x="2387600" y="0"/>
                  </a:moveTo>
                  <a:lnTo>
                    <a:pt x="2387600" y="127000"/>
                  </a:lnTo>
                  <a:lnTo>
                    <a:pt x="2501900" y="69850"/>
                  </a:lnTo>
                  <a:lnTo>
                    <a:pt x="2400300" y="69850"/>
                  </a:lnTo>
                  <a:lnTo>
                    <a:pt x="2400300" y="57150"/>
                  </a:lnTo>
                  <a:lnTo>
                    <a:pt x="2501900" y="57150"/>
                  </a:lnTo>
                  <a:lnTo>
                    <a:pt x="2387600" y="0"/>
                  </a:lnTo>
                  <a:close/>
                </a:path>
                <a:path w="2514600" h="127000">
                  <a:moveTo>
                    <a:pt x="23876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2387600" y="69850"/>
                  </a:lnTo>
                  <a:lnTo>
                    <a:pt x="2387600" y="57150"/>
                  </a:lnTo>
                  <a:close/>
                </a:path>
                <a:path w="2514600" h="127000">
                  <a:moveTo>
                    <a:pt x="2501900" y="57150"/>
                  </a:moveTo>
                  <a:lnTo>
                    <a:pt x="2400300" y="57150"/>
                  </a:lnTo>
                  <a:lnTo>
                    <a:pt x="2400300" y="69850"/>
                  </a:lnTo>
                  <a:lnTo>
                    <a:pt x="2501900" y="69850"/>
                  </a:lnTo>
                  <a:lnTo>
                    <a:pt x="2514600" y="63500"/>
                  </a:lnTo>
                  <a:lnTo>
                    <a:pt x="25019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75320" y="5867401"/>
              <a:ext cx="482725" cy="45957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63011" y="5867401"/>
              <a:ext cx="774337" cy="45957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572000" y="6019799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7841" y="4894198"/>
              <a:ext cx="1088390" cy="1167130"/>
            </a:xfrm>
            <a:custGeom>
              <a:avLst/>
              <a:gdLst/>
              <a:ahLst/>
              <a:cxnLst/>
              <a:rect l="l" t="t" r="r" b="b"/>
              <a:pathLst>
                <a:path w="1088389" h="1167129">
                  <a:moveTo>
                    <a:pt x="673989" y="0"/>
                  </a:moveTo>
                  <a:lnTo>
                    <a:pt x="626999" y="762"/>
                  </a:lnTo>
                  <a:lnTo>
                    <a:pt x="581533" y="2667"/>
                  </a:lnTo>
                  <a:lnTo>
                    <a:pt x="538733" y="5842"/>
                  </a:lnTo>
                  <a:lnTo>
                    <a:pt x="498957" y="9778"/>
                  </a:lnTo>
                  <a:lnTo>
                    <a:pt x="428510" y="19938"/>
                  </a:lnTo>
                  <a:lnTo>
                    <a:pt x="355193" y="35813"/>
                  </a:lnTo>
                  <a:lnTo>
                    <a:pt x="317309" y="46227"/>
                  </a:lnTo>
                  <a:lnTo>
                    <a:pt x="279336" y="58419"/>
                  </a:lnTo>
                  <a:lnTo>
                    <a:pt x="241680" y="72262"/>
                  </a:lnTo>
                  <a:lnTo>
                    <a:pt x="205054" y="88011"/>
                  </a:lnTo>
                  <a:lnTo>
                    <a:pt x="169798" y="105663"/>
                  </a:lnTo>
                  <a:lnTo>
                    <a:pt x="136436" y="125349"/>
                  </a:lnTo>
                  <a:lnTo>
                    <a:pt x="91160" y="158750"/>
                  </a:lnTo>
                  <a:lnTo>
                    <a:pt x="52958" y="197231"/>
                  </a:lnTo>
                  <a:lnTo>
                    <a:pt x="23837" y="240792"/>
                  </a:lnTo>
                  <a:lnTo>
                    <a:pt x="5727" y="289687"/>
                  </a:lnTo>
                  <a:lnTo>
                    <a:pt x="0" y="343788"/>
                  </a:lnTo>
                  <a:lnTo>
                    <a:pt x="596" y="362966"/>
                  </a:lnTo>
                  <a:lnTo>
                    <a:pt x="5346" y="403606"/>
                  </a:lnTo>
                  <a:lnTo>
                    <a:pt x="14312" y="446785"/>
                  </a:lnTo>
                  <a:lnTo>
                    <a:pt x="27368" y="492506"/>
                  </a:lnTo>
                  <a:lnTo>
                    <a:pt x="44056" y="540385"/>
                  </a:lnTo>
                  <a:lnTo>
                    <a:pt x="64203" y="590676"/>
                  </a:lnTo>
                  <a:lnTo>
                    <a:pt x="87287" y="642492"/>
                  </a:lnTo>
                  <a:lnTo>
                    <a:pt x="113169" y="696302"/>
                  </a:lnTo>
                  <a:lnTo>
                    <a:pt x="141439" y="751700"/>
                  </a:lnTo>
                  <a:lnTo>
                    <a:pt x="171970" y="808456"/>
                  </a:lnTo>
                  <a:lnTo>
                    <a:pt x="204203" y="866343"/>
                  </a:lnTo>
                  <a:lnTo>
                    <a:pt x="238048" y="925271"/>
                  </a:lnTo>
                  <a:lnTo>
                    <a:pt x="273113" y="984923"/>
                  </a:lnTo>
                  <a:lnTo>
                    <a:pt x="309041" y="1045248"/>
                  </a:lnTo>
                  <a:lnTo>
                    <a:pt x="382485" y="1166990"/>
                  </a:lnTo>
                  <a:lnTo>
                    <a:pt x="393357" y="1160411"/>
                  </a:lnTo>
                  <a:lnTo>
                    <a:pt x="319925" y="1038694"/>
                  </a:lnTo>
                  <a:lnTo>
                    <a:pt x="284035" y="978433"/>
                  </a:lnTo>
                  <a:lnTo>
                    <a:pt x="248996" y="918832"/>
                  </a:lnTo>
                  <a:lnTo>
                    <a:pt x="215214" y="860018"/>
                  </a:lnTo>
                  <a:lnTo>
                    <a:pt x="183057" y="802284"/>
                  </a:lnTo>
                  <a:lnTo>
                    <a:pt x="152628" y="745693"/>
                  </a:lnTo>
                  <a:lnTo>
                    <a:pt x="124510" y="690626"/>
                  </a:lnTo>
                  <a:lnTo>
                    <a:pt x="98767" y="637159"/>
                  </a:lnTo>
                  <a:lnTo>
                    <a:pt x="75793" y="585469"/>
                  </a:lnTo>
                  <a:lnTo>
                    <a:pt x="55892" y="535813"/>
                  </a:lnTo>
                  <a:lnTo>
                    <a:pt x="39433" y="488441"/>
                  </a:lnTo>
                  <a:lnTo>
                    <a:pt x="26581" y="443484"/>
                  </a:lnTo>
                  <a:lnTo>
                    <a:pt x="17830" y="401319"/>
                  </a:lnTo>
                  <a:lnTo>
                    <a:pt x="13246" y="361950"/>
                  </a:lnTo>
                  <a:lnTo>
                    <a:pt x="12700" y="343407"/>
                  </a:lnTo>
                  <a:lnTo>
                    <a:pt x="13263" y="326008"/>
                  </a:lnTo>
                  <a:lnTo>
                    <a:pt x="22704" y="276098"/>
                  </a:lnTo>
                  <a:lnTo>
                    <a:pt x="43484" y="232028"/>
                  </a:lnTo>
                  <a:lnTo>
                    <a:pt x="74333" y="192277"/>
                  </a:lnTo>
                  <a:lnTo>
                    <a:pt x="113499" y="156971"/>
                  </a:lnTo>
                  <a:lnTo>
                    <a:pt x="159486" y="126111"/>
                  </a:lnTo>
                  <a:lnTo>
                    <a:pt x="210743" y="99313"/>
                  </a:lnTo>
                  <a:lnTo>
                    <a:pt x="246697" y="83819"/>
                  </a:lnTo>
                  <a:lnTo>
                    <a:pt x="283717" y="70231"/>
                  </a:lnTo>
                  <a:lnTo>
                    <a:pt x="321183" y="58293"/>
                  </a:lnTo>
                  <a:lnTo>
                    <a:pt x="358546" y="48006"/>
                  </a:lnTo>
                  <a:lnTo>
                    <a:pt x="430961" y="32512"/>
                  </a:lnTo>
                  <a:lnTo>
                    <a:pt x="500532" y="22478"/>
                  </a:lnTo>
                  <a:lnTo>
                    <a:pt x="539877" y="18414"/>
                  </a:lnTo>
                  <a:lnTo>
                    <a:pt x="582421" y="15367"/>
                  </a:lnTo>
                  <a:lnTo>
                    <a:pt x="627380" y="13462"/>
                  </a:lnTo>
                  <a:lnTo>
                    <a:pt x="674116" y="12700"/>
                  </a:lnTo>
                  <a:lnTo>
                    <a:pt x="836500" y="12700"/>
                  </a:lnTo>
                  <a:lnTo>
                    <a:pt x="817371" y="9651"/>
                  </a:lnTo>
                  <a:lnTo>
                    <a:pt x="793749" y="6603"/>
                  </a:lnTo>
                  <a:lnTo>
                    <a:pt x="769874" y="4318"/>
                  </a:lnTo>
                  <a:lnTo>
                    <a:pt x="721868" y="1269"/>
                  </a:lnTo>
                  <a:lnTo>
                    <a:pt x="673989" y="0"/>
                  </a:lnTo>
                  <a:close/>
                </a:path>
                <a:path w="1088389" h="1167129">
                  <a:moveTo>
                    <a:pt x="761746" y="1021892"/>
                  </a:moveTo>
                  <a:lnTo>
                    <a:pt x="768858" y="1163701"/>
                  </a:lnTo>
                  <a:lnTo>
                    <a:pt x="878077" y="1072832"/>
                  </a:lnTo>
                  <a:lnTo>
                    <a:pt x="852294" y="1061542"/>
                  </a:lnTo>
                  <a:lnTo>
                    <a:pt x="820546" y="1061542"/>
                  </a:lnTo>
                  <a:lnTo>
                    <a:pt x="808990" y="1056449"/>
                  </a:lnTo>
                  <a:lnTo>
                    <a:pt x="814072" y="1044805"/>
                  </a:lnTo>
                  <a:lnTo>
                    <a:pt x="761746" y="1021892"/>
                  </a:lnTo>
                  <a:close/>
                </a:path>
                <a:path w="1088389" h="1167129">
                  <a:moveTo>
                    <a:pt x="814072" y="1044805"/>
                  </a:moveTo>
                  <a:lnTo>
                    <a:pt x="808990" y="1056449"/>
                  </a:lnTo>
                  <a:lnTo>
                    <a:pt x="820546" y="1061542"/>
                  </a:lnTo>
                  <a:lnTo>
                    <a:pt x="825663" y="1049881"/>
                  </a:lnTo>
                  <a:lnTo>
                    <a:pt x="814072" y="1044805"/>
                  </a:lnTo>
                  <a:close/>
                </a:path>
                <a:path w="1088389" h="1167129">
                  <a:moveTo>
                    <a:pt x="825663" y="1049881"/>
                  </a:moveTo>
                  <a:lnTo>
                    <a:pt x="820546" y="1061542"/>
                  </a:lnTo>
                  <a:lnTo>
                    <a:pt x="852294" y="1061542"/>
                  </a:lnTo>
                  <a:lnTo>
                    <a:pt x="825663" y="1049881"/>
                  </a:lnTo>
                  <a:close/>
                </a:path>
                <a:path w="1088389" h="1167129">
                  <a:moveTo>
                    <a:pt x="836500" y="12700"/>
                  </a:moveTo>
                  <a:lnTo>
                    <a:pt x="674116" y="12700"/>
                  </a:lnTo>
                  <a:lnTo>
                    <a:pt x="721486" y="13843"/>
                  </a:lnTo>
                  <a:lnTo>
                    <a:pt x="769111" y="16890"/>
                  </a:lnTo>
                  <a:lnTo>
                    <a:pt x="815720" y="22225"/>
                  </a:lnTo>
                  <a:lnTo>
                    <a:pt x="860932" y="30099"/>
                  </a:lnTo>
                  <a:lnTo>
                    <a:pt x="903732" y="40639"/>
                  </a:lnTo>
                  <a:lnTo>
                    <a:pt x="943482" y="54228"/>
                  </a:lnTo>
                  <a:lnTo>
                    <a:pt x="979043" y="70993"/>
                  </a:lnTo>
                  <a:lnTo>
                    <a:pt x="1023619" y="102743"/>
                  </a:lnTo>
                  <a:lnTo>
                    <a:pt x="1055115" y="143128"/>
                  </a:lnTo>
                  <a:lnTo>
                    <a:pt x="1071371" y="192658"/>
                  </a:lnTo>
                  <a:lnTo>
                    <a:pt x="1075427" y="232028"/>
                  </a:lnTo>
                  <a:lnTo>
                    <a:pt x="1075689" y="253619"/>
                  </a:lnTo>
                  <a:lnTo>
                    <a:pt x="1074674" y="276098"/>
                  </a:lnTo>
                  <a:lnTo>
                    <a:pt x="1069466" y="324357"/>
                  </a:lnTo>
                  <a:lnTo>
                    <a:pt x="1060195" y="376809"/>
                  </a:lnTo>
                  <a:lnTo>
                    <a:pt x="1047114" y="432816"/>
                  </a:lnTo>
                  <a:lnTo>
                    <a:pt x="1030359" y="492506"/>
                  </a:lnTo>
                  <a:lnTo>
                    <a:pt x="1010665" y="554482"/>
                  </a:lnTo>
                  <a:lnTo>
                    <a:pt x="988187" y="619379"/>
                  </a:lnTo>
                  <a:lnTo>
                    <a:pt x="963168" y="686816"/>
                  </a:lnTo>
                  <a:lnTo>
                    <a:pt x="921765" y="791667"/>
                  </a:lnTo>
                  <a:lnTo>
                    <a:pt x="891920" y="863612"/>
                  </a:lnTo>
                  <a:lnTo>
                    <a:pt x="860932" y="936904"/>
                  </a:lnTo>
                  <a:lnTo>
                    <a:pt x="828801" y="1011059"/>
                  </a:lnTo>
                  <a:lnTo>
                    <a:pt x="814072" y="1044805"/>
                  </a:lnTo>
                  <a:lnTo>
                    <a:pt x="825663" y="1049881"/>
                  </a:lnTo>
                  <a:lnTo>
                    <a:pt x="872616" y="941857"/>
                  </a:lnTo>
                  <a:lnTo>
                    <a:pt x="903605" y="868476"/>
                  </a:lnTo>
                  <a:lnTo>
                    <a:pt x="933450" y="796391"/>
                  </a:lnTo>
                  <a:lnTo>
                    <a:pt x="961770" y="725932"/>
                  </a:lnTo>
                  <a:lnTo>
                    <a:pt x="987932" y="657225"/>
                  </a:lnTo>
                  <a:lnTo>
                    <a:pt x="1011852" y="590550"/>
                  </a:lnTo>
                  <a:lnTo>
                    <a:pt x="1033144" y="526669"/>
                  </a:lnTo>
                  <a:lnTo>
                    <a:pt x="1051433" y="465328"/>
                  </a:lnTo>
                  <a:lnTo>
                    <a:pt x="1066545" y="407034"/>
                  </a:lnTo>
                  <a:lnTo>
                    <a:pt x="1077849" y="352170"/>
                  </a:lnTo>
                  <a:lnTo>
                    <a:pt x="1085341" y="300863"/>
                  </a:lnTo>
                  <a:lnTo>
                    <a:pt x="1088378" y="253619"/>
                  </a:lnTo>
                  <a:lnTo>
                    <a:pt x="1088008" y="231267"/>
                  </a:lnTo>
                  <a:lnTo>
                    <a:pt x="1083818" y="190119"/>
                  </a:lnTo>
                  <a:lnTo>
                    <a:pt x="1073784" y="153162"/>
                  </a:lnTo>
                  <a:lnTo>
                    <a:pt x="1044701" y="106425"/>
                  </a:lnTo>
                  <a:lnTo>
                    <a:pt x="1001776" y="69850"/>
                  </a:lnTo>
                  <a:lnTo>
                    <a:pt x="966851" y="50545"/>
                  </a:lnTo>
                  <a:lnTo>
                    <a:pt x="927862" y="34925"/>
                  </a:lnTo>
                  <a:lnTo>
                    <a:pt x="885444" y="22606"/>
                  </a:lnTo>
                  <a:lnTo>
                    <a:pt x="840486" y="13334"/>
                  </a:lnTo>
                  <a:lnTo>
                    <a:pt x="83650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57275" y="6019799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89" y="255359"/>
                  </a:lnTo>
                  <a:lnTo>
                    <a:pt x="15538" y="208458"/>
                  </a:lnTo>
                  <a:lnTo>
                    <a:pt x="34020" y="164725"/>
                  </a:lnTo>
                  <a:lnTo>
                    <a:pt x="58808" y="124788"/>
                  </a:lnTo>
                  <a:lnTo>
                    <a:pt x="89273" y="89273"/>
                  </a:lnTo>
                  <a:lnTo>
                    <a:pt x="124788" y="58808"/>
                  </a:lnTo>
                  <a:lnTo>
                    <a:pt x="164725" y="34020"/>
                  </a:lnTo>
                  <a:lnTo>
                    <a:pt x="208458" y="15538"/>
                  </a:lnTo>
                  <a:lnTo>
                    <a:pt x="255359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59" y="605610"/>
                  </a:lnTo>
                  <a:lnTo>
                    <a:pt x="208458" y="594061"/>
                  </a:lnTo>
                  <a:lnTo>
                    <a:pt x="164725" y="575579"/>
                  </a:lnTo>
                  <a:lnTo>
                    <a:pt x="124788" y="550791"/>
                  </a:lnTo>
                  <a:lnTo>
                    <a:pt x="89273" y="520326"/>
                  </a:lnTo>
                  <a:lnTo>
                    <a:pt x="58808" y="484811"/>
                  </a:lnTo>
                  <a:lnTo>
                    <a:pt x="34020" y="444874"/>
                  </a:lnTo>
                  <a:lnTo>
                    <a:pt x="15538" y="401141"/>
                  </a:lnTo>
                  <a:lnTo>
                    <a:pt x="3989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7200" y="6261099"/>
              <a:ext cx="609600" cy="127000"/>
            </a:xfrm>
            <a:custGeom>
              <a:avLst/>
              <a:gdLst/>
              <a:ahLst/>
              <a:cxnLst/>
              <a:rect l="l" t="t" r="r" b="b"/>
              <a:pathLst>
                <a:path w="609600" h="127000">
                  <a:moveTo>
                    <a:pt x="482600" y="0"/>
                  </a:moveTo>
                  <a:lnTo>
                    <a:pt x="482600" y="127000"/>
                  </a:lnTo>
                  <a:lnTo>
                    <a:pt x="596900" y="69850"/>
                  </a:lnTo>
                  <a:lnTo>
                    <a:pt x="495300" y="69850"/>
                  </a:lnTo>
                  <a:lnTo>
                    <a:pt x="495300" y="57150"/>
                  </a:lnTo>
                  <a:lnTo>
                    <a:pt x="596900" y="57150"/>
                  </a:lnTo>
                  <a:lnTo>
                    <a:pt x="482600" y="0"/>
                  </a:lnTo>
                  <a:close/>
                </a:path>
                <a:path w="609600" h="127000">
                  <a:moveTo>
                    <a:pt x="4826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482600" y="69850"/>
                  </a:lnTo>
                  <a:lnTo>
                    <a:pt x="482600" y="57150"/>
                  </a:lnTo>
                  <a:close/>
                </a:path>
                <a:path w="609600" h="127000">
                  <a:moveTo>
                    <a:pt x="596900" y="57150"/>
                  </a:moveTo>
                  <a:lnTo>
                    <a:pt x="495300" y="57150"/>
                  </a:lnTo>
                  <a:lnTo>
                    <a:pt x="495300" y="69850"/>
                  </a:lnTo>
                  <a:lnTo>
                    <a:pt x="596900" y="69850"/>
                  </a:lnTo>
                  <a:lnTo>
                    <a:pt x="609600" y="63500"/>
                  </a:lnTo>
                  <a:lnTo>
                    <a:pt x="5969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70151" y="5867401"/>
              <a:ext cx="506928" cy="45957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51892" y="5867401"/>
              <a:ext cx="506928" cy="45957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19500" y="5867401"/>
              <a:ext cx="839754" cy="45957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64637" y="5867401"/>
              <a:ext cx="294617" cy="45957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676400" y="4894198"/>
              <a:ext cx="3685540" cy="1494155"/>
            </a:xfrm>
            <a:custGeom>
              <a:avLst/>
              <a:gdLst/>
              <a:ahLst/>
              <a:cxnLst/>
              <a:rect l="l" t="t" r="r" b="b"/>
              <a:pathLst>
                <a:path w="3685540" h="1494154">
                  <a:moveTo>
                    <a:pt x="2895600" y="1430401"/>
                  </a:moveTo>
                  <a:lnTo>
                    <a:pt x="2882900" y="1424051"/>
                  </a:lnTo>
                  <a:lnTo>
                    <a:pt x="2768600" y="1366901"/>
                  </a:lnTo>
                  <a:lnTo>
                    <a:pt x="2768600" y="1424051"/>
                  </a:lnTo>
                  <a:lnTo>
                    <a:pt x="0" y="1424051"/>
                  </a:lnTo>
                  <a:lnTo>
                    <a:pt x="0" y="1436751"/>
                  </a:lnTo>
                  <a:lnTo>
                    <a:pt x="2768600" y="1436751"/>
                  </a:lnTo>
                  <a:lnTo>
                    <a:pt x="2768600" y="1493901"/>
                  </a:lnTo>
                  <a:lnTo>
                    <a:pt x="2882900" y="1436751"/>
                  </a:lnTo>
                  <a:lnTo>
                    <a:pt x="2895600" y="1430401"/>
                  </a:lnTo>
                  <a:close/>
                </a:path>
                <a:path w="3685540" h="1494154">
                  <a:moveTo>
                    <a:pt x="3685019" y="253619"/>
                  </a:moveTo>
                  <a:lnTo>
                    <a:pt x="3683254" y="210058"/>
                  </a:lnTo>
                  <a:lnTo>
                    <a:pt x="3676396" y="171069"/>
                  </a:lnTo>
                  <a:lnTo>
                    <a:pt x="3652774" y="120777"/>
                  </a:lnTo>
                  <a:lnTo>
                    <a:pt x="3614166" y="81026"/>
                  </a:lnTo>
                  <a:lnTo>
                    <a:pt x="3581527" y="59690"/>
                  </a:lnTo>
                  <a:lnTo>
                    <a:pt x="3544443" y="42291"/>
                  </a:lnTo>
                  <a:lnTo>
                    <a:pt x="3503549" y="28321"/>
                  </a:lnTo>
                  <a:lnTo>
                    <a:pt x="3459861" y="17653"/>
                  </a:lnTo>
                  <a:lnTo>
                    <a:pt x="3433140" y="12700"/>
                  </a:lnTo>
                  <a:lnTo>
                    <a:pt x="3414014" y="9652"/>
                  </a:lnTo>
                  <a:lnTo>
                    <a:pt x="3390392" y="6604"/>
                  </a:lnTo>
                  <a:lnTo>
                    <a:pt x="3366516" y="4318"/>
                  </a:lnTo>
                  <a:lnTo>
                    <a:pt x="3318510" y="1270"/>
                  </a:lnTo>
                  <a:lnTo>
                    <a:pt x="3270631" y="0"/>
                  </a:lnTo>
                  <a:lnTo>
                    <a:pt x="3223641" y="762"/>
                  </a:lnTo>
                  <a:lnTo>
                    <a:pt x="3178175" y="2667"/>
                  </a:lnTo>
                  <a:lnTo>
                    <a:pt x="3135376" y="5842"/>
                  </a:lnTo>
                  <a:lnTo>
                    <a:pt x="3095625" y="9779"/>
                  </a:lnTo>
                  <a:lnTo>
                    <a:pt x="3025140" y="19939"/>
                  </a:lnTo>
                  <a:lnTo>
                    <a:pt x="2951861" y="35814"/>
                  </a:lnTo>
                  <a:lnTo>
                    <a:pt x="2913888" y="46228"/>
                  </a:lnTo>
                  <a:lnTo>
                    <a:pt x="2875915" y="58420"/>
                  </a:lnTo>
                  <a:lnTo>
                    <a:pt x="2838323" y="72263"/>
                  </a:lnTo>
                  <a:lnTo>
                    <a:pt x="2801747" y="88011"/>
                  </a:lnTo>
                  <a:lnTo>
                    <a:pt x="2766441" y="105664"/>
                  </a:lnTo>
                  <a:lnTo>
                    <a:pt x="2733040" y="125349"/>
                  </a:lnTo>
                  <a:lnTo>
                    <a:pt x="2687828" y="158750"/>
                  </a:lnTo>
                  <a:lnTo>
                    <a:pt x="2649601" y="197231"/>
                  </a:lnTo>
                  <a:lnTo>
                    <a:pt x="2620518" y="240792"/>
                  </a:lnTo>
                  <a:lnTo>
                    <a:pt x="2602357" y="289687"/>
                  </a:lnTo>
                  <a:lnTo>
                    <a:pt x="2596642" y="343789"/>
                  </a:lnTo>
                  <a:lnTo>
                    <a:pt x="2597277" y="362966"/>
                  </a:lnTo>
                  <a:lnTo>
                    <a:pt x="2601976" y="403606"/>
                  </a:lnTo>
                  <a:lnTo>
                    <a:pt x="2610993" y="446786"/>
                  </a:lnTo>
                  <a:lnTo>
                    <a:pt x="2624074" y="492506"/>
                  </a:lnTo>
                  <a:lnTo>
                    <a:pt x="2640711" y="540385"/>
                  </a:lnTo>
                  <a:lnTo>
                    <a:pt x="2660827" y="590677"/>
                  </a:lnTo>
                  <a:lnTo>
                    <a:pt x="2683891" y="642493"/>
                  </a:lnTo>
                  <a:lnTo>
                    <a:pt x="2709799" y="696302"/>
                  </a:lnTo>
                  <a:lnTo>
                    <a:pt x="2738120" y="751700"/>
                  </a:lnTo>
                  <a:lnTo>
                    <a:pt x="2768600" y="808456"/>
                  </a:lnTo>
                  <a:lnTo>
                    <a:pt x="2800858" y="866343"/>
                  </a:lnTo>
                  <a:lnTo>
                    <a:pt x="2834640" y="925271"/>
                  </a:lnTo>
                  <a:lnTo>
                    <a:pt x="2869819" y="984923"/>
                  </a:lnTo>
                  <a:lnTo>
                    <a:pt x="2905633" y="1045248"/>
                  </a:lnTo>
                  <a:lnTo>
                    <a:pt x="2942209" y="1106030"/>
                  </a:lnTo>
                  <a:lnTo>
                    <a:pt x="2979166" y="1166990"/>
                  </a:lnTo>
                  <a:lnTo>
                    <a:pt x="2989961" y="1160411"/>
                  </a:lnTo>
                  <a:lnTo>
                    <a:pt x="2916555" y="1038694"/>
                  </a:lnTo>
                  <a:lnTo>
                    <a:pt x="2880614" y="978433"/>
                  </a:lnTo>
                  <a:lnTo>
                    <a:pt x="2845689" y="918832"/>
                  </a:lnTo>
                  <a:lnTo>
                    <a:pt x="2811907" y="860018"/>
                  </a:lnTo>
                  <a:lnTo>
                    <a:pt x="2779649" y="802284"/>
                  </a:lnTo>
                  <a:lnTo>
                    <a:pt x="2749296" y="745693"/>
                  </a:lnTo>
                  <a:lnTo>
                    <a:pt x="2721102" y="690626"/>
                  </a:lnTo>
                  <a:lnTo>
                    <a:pt x="2695448" y="637159"/>
                  </a:lnTo>
                  <a:lnTo>
                    <a:pt x="2672461" y="585470"/>
                  </a:lnTo>
                  <a:lnTo>
                    <a:pt x="2652522" y="535813"/>
                  </a:lnTo>
                  <a:lnTo>
                    <a:pt x="2636012" y="488442"/>
                  </a:lnTo>
                  <a:lnTo>
                    <a:pt x="2623185" y="443484"/>
                  </a:lnTo>
                  <a:lnTo>
                    <a:pt x="2614422" y="401320"/>
                  </a:lnTo>
                  <a:lnTo>
                    <a:pt x="2609850" y="361950"/>
                  </a:lnTo>
                  <a:lnTo>
                    <a:pt x="2609342" y="343408"/>
                  </a:lnTo>
                  <a:lnTo>
                    <a:pt x="2609837" y="326009"/>
                  </a:lnTo>
                  <a:lnTo>
                    <a:pt x="2619286" y="276098"/>
                  </a:lnTo>
                  <a:lnTo>
                    <a:pt x="2640076" y="232029"/>
                  </a:lnTo>
                  <a:lnTo>
                    <a:pt x="2670937" y="192278"/>
                  </a:lnTo>
                  <a:lnTo>
                    <a:pt x="2710180" y="156972"/>
                  </a:lnTo>
                  <a:lnTo>
                    <a:pt x="2756154" y="126111"/>
                  </a:lnTo>
                  <a:lnTo>
                    <a:pt x="2807335" y="99314"/>
                  </a:lnTo>
                  <a:lnTo>
                    <a:pt x="2843403" y="83820"/>
                  </a:lnTo>
                  <a:lnTo>
                    <a:pt x="2880360" y="70231"/>
                  </a:lnTo>
                  <a:lnTo>
                    <a:pt x="2917825" y="58293"/>
                  </a:lnTo>
                  <a:lnTo>
                    <a:pt x="2955163" y="48006"/>
                  </a:lnTo>
                  <a:lnTo>
                    <a:pt x="3027553" y="32512"/>
                  </a:lnTo>
                  <a:lnTo>
                    <a:pt x="3097149" y="22479"/>
                  </a:lnTo>
                  <a:lnTo>
                    <a:pt x="3136519" y="18415"/>
                  </a:lnTo>
                  <a:lnTo>
                    <a:pt x="3179064" y="15367"/>
                  </a:lnTo>
                  <a:lnTo>
                    <a:pt x="3224022" y="13462"/>
                  </a:lnTo>
                  <a:lnTo>
                    <a:pt x="3270758" y="12700"/>
                  </a:lnTo>
                  <a:lnTo>
                    <a:pt x="3318129" y="13843"/>
                  </a:lnTo>
                  <a:lnTo>
                    <a:pt x="3365754" y="16891"/>
                  </a:lnTo>
                  <a:lnTo>
                    <a:pt x="3412363" y="22225"/>
                  </a:lnTo>
                  <a:lnTo>
                    <a:pt x="3457575" y="30099"/>
                  </a:lnTo>
                  <a:lnTo>
                    <a:pt x="3500247" y="40640"/>
                  </a:lnTo>
                  <a:lnTo>
                    <a:pt x="3540125" y="54229"/>
                  </a:lnTo>
                  <a:lnTo>
                    <a:pt x="3575685" y="70993"/>
                  </a:lnTo>
                  <a:lnTo>
                    <a:pt x="3620262" y="102743"/>
                  </a:lnTo>
                  <a:lnTo>
                    <a:pt x="3651758" y="143129"/>
                  </a:lnTo>
                  <a:lnTo>
                    <a:pt x="3668014" y="192659"/>
                  </a:lnTo>
                  <a:lnTo>
                    <a:pt x="3672065" y="232029"/>
                  </a:lnTo>
                  <a:lnTo>
                    <a:pt x="3672332" y="253619"/>
                  </a:lnTo>
                  <a:lnTo>
                    <a:pt x="3671316" y="276098"/>
                  </a:lnTo>
                  <a:lnTo>
                    <a:pt x="3666109" y="324358"/>
                  </a:lnTo>
                  <a:lnTo>
                    <a:pt x="3656838" y="376809"/>
                  </a:lnTo>
                  <a:lnTo>
                    <a:pt x="3643757" y="432816"/>
                  </a:lnTo>
                  <a:lnTo>
                    <a:pt x="3626993" y="492506"/>
                  </a:lnTo>
                  <a:lnTo>
                    <a:pt x="3607308" y="554482"/>
                  </a:lnTo>
                  <a:lnTo>
                    <a:pt x="3584829" y="619379"/>
                  </a:lnTo>
                  <a:lnTo>
                    <a:pt x="3559810" y="686816"/>
                  </a:lnTo>
                  <a:lnTo>
                    <a:pt x="3518408" y="791667"/>
                  </a:lnTo>
                  <a:lnTo>
                    <a:pt x="3488563" y="863612"/>
                  </a:lnTo>
                  <a:lnTo>
                    <a:pt x="3457575" y="936904"/>
                  </a:lnTo>
                  <a:lnTo>
                    <a:pt x="3425444" y="1011059"/>
                  </a:lnTo>
                  <a:lnTo>
                    <a:pt x="3410712" y="1044816"/>
                  </a:lnTo>
                  <a:lnTo>
                    <a:pt x="3358388" y="1021892"/>
                  </a:lnTo>
                  <a:lnTo>
                    <a:pt x="3365500" y="1163701"/>
                  </a:lnTo>
                  <a:lnTo>
                    <a:pt x="3474720" y="1072832"/>
                  </a:lnTo>
                  <a:lnTo>
                    <a:pt x="3448926" y="1061542"/>
                  </a:lnTo>
                  <a:lnTo>
                    <a:pt x="3422294" y="1049883"/>
                  </a:lnTo>
                  <a:lnTo>
                    <a:pt x="3469259" y="941857"/>
                  </a:lnTo>
                  <a:lnTo>
                    <a:pt x="3500247" y="868476"/>
                  </a:lnTo>
                  <a:lnTo>
                    <a:pt x="3530092" y="796391"/>
                  </a:lnTo>
                  <a:lnTo>
                    <a:pt x="3558413" y="725932"/>
                  </a:lnTo>
                  <a:lnTo>
                    <a:pt x="3584575" y="657225"/>
                  </a:lnTo>
                  <a:lnTo>
                    <a:pt x="3608489" y="590550"/>
                  </a:lnTo>
                  <a:lnTo>
                    <a:pt x="3629787" y="526669"/>
                  </a:lnTo>
                  <a:lnTo>
                    <a:pt x="3648075" y="465328"/>
                  </a:lnTo>
                  <a:lnTo>
                    <a:pt x="3663188" y="407035"/>
                  </a:lnTo>
                  <a:lnTo>
                    <a:pt x="3674491" y="352171"/>
                  </a:lnTo>
                  <a:lnTo>
                    <a:pt x="3681984" y="300863"/>
                  </a:lnTo>
                  <a:lnTo>
                    <a:pt x="3684016" y="276606"/>
                  </a:lnTo>
                  <a:lnTo>
                    <a:pt x="3685019" y="2536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18515" y="4305929"/>
              <a:ext cx="334673" cy="56072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78861" y="4305929"/>
              <a:ext cx="874327" cy="56072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696200" y="5867399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76200" y="381000"/>
                  </a:moveTo>
                  <a:lnTo>
                    <a:pt x="80190" y="331559"/>
                  </a:lnTo>
                  <a:lnTo>
                    <a:pt x="91744" y="284658"/>
                  </a:lnTo>
                  <a:lnTo>
                    <a:pt x="110232" y="240925"/>
                  </a:lnTo>
                  <a:lnTo>
                    <a:pt x="135026" y="200988"/>
                  </a:lnTo>
                  <a:lnTo>
                    <a:pt x="165496" y="165473"/>
                  </a:lnTo>
                  <a:lnTo>
                    <a:pt x="201015" y="135008"/>
                  </a:lnTo>
                  <a:lnTo>
                    <a:pt x="240953" y="110220"/>
                  </a:lnTo>
                  <a:lnTo>
                    <a:pt x="284683" y="91738"/>
                  </a:lnTo>
                  <a:lnTo>
                    <a:pt x="331574" y="80189"/>
                  </a:lnTo>
                  <a:lnTo>
                    <a:pt x="381000" y="76200"/>
                  </a:lnTo>
                  <a:lnTo>
                    <a:pt x="430425" y="80189"/>
                  </a:lnTo>
                  <a:lnTo>
                    <a:pt x="477316" y="91738"/>
                  </a:lnTo>
                  <a:lnTo>
                    <a:pt x="521046" y="110220"/>
                  </a:lnTo>
                  <a:lnTo>
                    <a:pt x="560984" y="135008"/>
                  </a:lnTo>
                  <a:lnTo>
                    <a:pt x="596503" y="165473"/>
                  </a:lnTo>
                  <a:lnTo>
                    <a:pt x="626973" y="200988"/>
                  </a:lnTo>
                  <a:lnTo>
                    <a:pt x="651767" y="240925"/>
                  </a:lnTo>
                  <a:lnTo>
                    <a:pt x="670255" y="284658"/>
                  </a:lnTo>
                  <a:lnTo>
                    <a:pt x="681809" y="331559"/>
                  </a:lnTo>
                  <a:lnTo>
                    <a:pt x="685800" y="381000"/>
                  </a:lnTo>
                  <a:lnTo>
                    <a:pt x="681809" y="430440"/>
                  </a:lnTo>
                  <a:lnTo>
                    <a:pt x="670255" y="477341"/>
                  </a:lnTo>
                  <a:lnTo>
                    <a:pt x="651767" y="521074"/>
                  </a:lnTo>
                  <a:lnTo>
                    <a:pt x="626973" y="561011"/>
                  </a:lnTo>
                  <a:lnTo>
                    <a:pt x="596503" y="596526"/>
                  </a:lnTo>
                  <a:lnTo>
                    <a:pt x="560984" y="626991"/>
                  </a:lnTo>
                  <a:lnTo>
                    <a:pt x="521046" y="651779"/>
                  </a:lnTo>
                  <a:lnTo>
                    <a:pt x="477316" y="670261"/>
                  </a:lnTo>
                  <a:lnTo>
                    <a:pt x="430425" y="681810"/>
                  </a:lnTo>
                  <a:lnTo>
                    <a:pt x="381000" y="685800"/>
                  </a:lnTo>
                  <a:lnTo>
                    <a:pt x="331574" y="681810"/>
                  </a:lnTo>
                  <a:lnTo>
                    <a:pt x="284683" y="670261"/>
                  </a:lnTo>
                  <a:lnTo>
                    <a:pt x="240953" y="651779"/>
                  </a:lnTo>
                  <a:lnTo>
                    <a:pt x="201015" y="626991"/>
                  </a:lnTo>
                  <a:lnTo>
                    <a:pt x="165496" y="596526"/>
                  </a:lnTo>
                  <a:lnTo>
                    <a:pt x="135026" y="561011"/>
                  </a:lnTo>
                  <a:lnTo>
                    <a:pt x="110232" y="521074"/>
                  </a:lnTo>
                  <a:lnTo>
                    <a:pt x="91744" y="477341"/>
                  </a:lnTo>
                  <a:lnTo>
                    <a:pt x="80190" y="430440"/>
                  </a:lnTo>
                  <a:lnTo>
                    <a:pt x="76200" y="381000"/>
                  </a:lnTo>
                  <a:close/>
                </a:path>
                <a:path w="762000" h="762000">
                  <a:moveTo>
                    <a:pt x="0" y="381000"/>
                  </a:moveTo>
                  <a:lnTo>
                    <a:pt x="2968" y="333207"/>
                  </a:lnTo>
                  <a:lnTo>
                    <a:pt x="11634" y="287185"/>
                  </a:lnTo>
                  <a:lnTo>
                    <a:pt x="25643" y="243293"/>
                  </a:lnTo>
                  <a:lnTo>
                    <a:pt x="44636" y="201887"/>
                  </a:lnTo>
                  <a:lnTo>
                    <a:pt x="68257" y="163323"/>
                  </a:lnTo>
                  <a:lnTo>
                    <a:pt x="96149" y="127960"/>
                  </a:lnTo>
                  <a:lnTo>
                    <a:pt x="127955" y="96153"/>
                  </a:lnTo>
                  <a:lnTo>
                    <a:pt x="163318" y="68260"/>
                  </a:lnTo>
                  <a:lnTo>
                    <a:pt x="201881" y="44638"/>
                  </a:lnTo>
                  <a:lnTo>
                    <a:pt x="243288" y="25644"/>
                  </a:lnTo>
                  <a:lnTo>
                    <a:pt x="287181" y="11635"/>
                  </a:lnTo>
                  <a:lnTo>
                    <a:pt x="333204" y="2968"/>
                  </a:lnTo>
                  <a:lnTo>
                    <a:pt x="381000" y="0"/>
                  </a:lnTo>
                  <a:lnTo>
                    <a:pt x="428795" y="2968"/>
                  </a:lnTo>
                  <a:lnTo>
                    <a:pt x="474818" y="11635"/>
                  </a:lnTo>
                  <a:lnTo>
                    <a:pt x="518711" y="25644"/>
                  </a:lnTo>
                  <a:lnTo>
                    <a:pt x="560118" y="44638"/>
                  </a:lnTo>
                  <a:lnTo>
                    <a:pt x="598681" y="68260"/>
                  </a:lnTo>
                  <a:lnTo>
                    <a:pt x="634044" y="96153"/>
                  </a:lnTo>
                  <a:lnTo>
                    <a:pt x="665850" y="127960"/>
                  </a:lnTo>
                  <a:lnTo>
                    <a:pt x="693742" y="163323"/>
                  </a:lnTo>
                  <a:lnTo>
                    <a:pt x="717363" y="201887"/>
                  </a:lnTo>
                  <a:lnTo>
                    <a:pt x="736356" y="243293"/>
                  </a:lnTo>
                  <a:lnTo>
                    <a:pt x="750365" y="287185"/>
                  </a:lnTo>
                  <a:lnTo>
                    <a:pt x="759031" y="333207"/>
                  </a:lnTo>
                  <a:lnTo>
                    <a:pt x="762000" y="381000"/>
                  </a:lnTo>
                  <a:lnTo>
                    <a:pt x="759031" y="428792"/>
                  </a:lnTo>
                  <a:lnTo>
                    <a:pt x="750365" y="474814"/>
                  </a:lnTo>
                  <a:lnTo>
                    <a:pt x="736356" y="518706"/>
                  </a:lnTo>
                  <a:lnTo>
                    <a:pt x="717363" y="560112"/>
                  </a:lnTo>
                  <a:lnTo>
                    <a:pt x="693742" y="598676"/>
                  </a:lnTo>
                  <a:lnTo>
                    <a:pt x="665850" y="634039"/>
                  </a:lnTo>
                  <a:lnTo>
                    <a:pt x="634044" y="665846"/>
                  </a:lnTo>
                  <a:lnTo>
                    <a:pt x="598681" y="693739"/>
                  </a:lnTo>
                  <a:lnTo>
                    <a:pt x="560118" y="717361"/>
                  </a:lnTo>
                  <a:lnTo>
                    <a:pt x="518711" y="736355"/>
                  </a:lnTo>
                  <a:lnTo>
                    <a:pt x="474818" y="750364"/>
                  </a:lnTo>
                  <a:lnTo>
                    <a:pt x="428795" y="759031"/>
                  </a:lnTo>
                  <a:lnTo>
                    <a:pt x="381000" y="762000"/>
                  </a:lnTo>
                  <a:lnTo>
                    <a:pt x="333204" y="759031"/>
                  </a:lnTo>
                  <a:lnTo>
                    <a:pt x="287181" y="750364"/>
                  </a:lnTo>
                  <a:lnTo>
                    <a:pt x="243288" y="736355"/>
                  </a:lnTo>
                  <a:lnTo>
                    <a:pt x="201881" y="717361"/>
                  </a:lnTo>
                  <a:lnTo>
                    <a:pt x="163318" y="693739"/>
                  </a:lnTo>
                  <a:lnTo>
                    <a:pt x="127955" y="665846"/>
                  </a:lnTo>
                  <a:lnTo>
                    <a:pt x="96149" y="634039"/>
                  </a:lnTo>
                  <a:lnTo>
                    <a:pt x="68257" y="598676"/>
                  </a:lnTo>
                  <a:lnTo>
                    <a:pt x="44636" y="560112"/>
                  </a:lnTo>
                  <a:lnTo>
                    <a:pt x="25643" y="518706"/>
                  </a:lnTo>
                  <a:lnTo>
                    <a:pt x="11634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874490" y="3394549"/>
            <a:ext cx="290830" cy="1400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560">
              <a:lnSpc>
                <a:spcPct val="125200"/>
              </a:lnSpc>
              <a:spcBef>
                <a:spcPts val="100"/>
              </a:spcBef>
            </a:pPr>
            <a:r>
              <a:rPr sz="3600" i="1" dirty="0">
                <a:latin typeface="Times New Roman"/>
                <a:cs typeface="Times New Roman"/>
              </a:rPr>
              <a:t>a 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979823" y="4229729"/>
            <a:ext cx="1192530" cy="561340"/>
            <a:chOff x="979823" y="4229729"/>
            <a:chExt cx="1192530" cy="561340"/>
          </a:xfrm>
        </p:grpSpPr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54745" y="4229729"/>
              <a:ext cx="817042" cy="56072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79823" y="4229729"/>
              <a:ext cx="495341" cy="560723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1001501" y="3657570"/>
            <a:ext cx="1170305" cy="445770"/>
            <a:chOff x="1001501" y="3657570"/>
            <a:chExt cx="1170305" cy="445770"/>
          </a:xfrm>
        </p:grpSpPr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76411" y="3657570"/>
              <a:ext cx="795377" cy="44572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01501" y="3657570"/>
              <a:ext cx="495341" cy="445729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524724" y="4219500"/>
            <a:ext cx="37020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38966" y="3532351"/>
            <a:ext cx="37719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65" dirty="0">
                <a:latin typeface="Times New Roman"/>
                <a:cs typeface="Times New Roman"/>
              </a:rPr>
              <a:t>a</a:t>
            </a:r>
            <a:r>
              <a:rPr sz="360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921903" y="3733770"/>
            <a:ext cx="831850" cy="445770"/>
            <a:chOff x="4921903" y="3733770"/>
            <a:chExt cx="831850" cy="445770"/>
          </a:xfrm>
        </p:grpSpPr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61544" y="3733770"/>
              <a:ext cx="291643" cy="44572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21903" y="3733770"/>
              <a:ext cx="831285" cy="445729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3355975" y="1231138"/>
            <a:ext cx="11531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NPDA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889812" y="1142954"/>
            <a:ext cx="44704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i="1" spc="-15" dirty="0">
                <a:latin typeface="Times New Roman"/>
                <a:cs typeface="Times New Roman"/>
              </a:rPr>
              <a:t>M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954354" y="2260372"/>
            <a:ext cx="3192780" cy="261048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35"/>
              </a:spcBef>
              <a:tabLst>
                <a:tab pos="1668780" algn="l"/>
              </a:tabLst>
            </a:pPr>
            <a:r>
              <a:rPr sz="3950" i="1" spc="120" dirty="0">
                <a:latin typeface="Times New Roman"/>
                <a:cs typeface="Times New Roman"/>
              </a:rPr>
              <a:t>L</a:t>
            </a:r>
            <a:r>
              <a:rPr sz="3950" spc="120" dirty="0">
                <a:latin typeface="Times New Roman"/>
                <a:cs typeface="Times New Roman"/>
              </a:rPr>
              <a:t>(</a:t>
            </a:r>
            <a:r>
              <a:rPr sz="3950" i="1" spc="120" dirty="0">
                <a:latin typeface="Times New Roman"/>
                <a:cs typeface="Times New Roman"/>
              </a:rPr>
              <a:t>M</a:t>
            </a:r>
            <a:r>
              <a:rPr sz="3950" i="1" spc="-340" dirty="0">
                <a:latin typeface="Times New Roman"/>
                <a:cs typeface="Times New Roman"/>
              </a:rPr>
              <a:t> </a:t>
            </a:r>
            <a:r>
              <a:rPr sz="3950" spc="25" dirty="0">
                <a:latin typeface="Times New Roman"/>
                <a:cs typeface="Times New Roman"/>
              </a:rPr>
              <a:t>)	</a:t>
            </a:r>
            <a:r>
              <a:rPr sz="3950" spc="100" dirty="0">
                <a:latin typeface="Times New Roman"/>
                <a:cs typeface="Times New Roman"/>
              </a:rPr>
              <a:t>{</a:t>
            </a:r>
            <a:r>
              <a:rPr sz="3950" i="1" spc="100" dirty="0">
                <a:latin typeface="Times New Roman"/>
                <a:cs typeface="Times New Roman"/>
              </a:rPr>
              <a:t>ww</a:t>
            </a:r>
            <a:r>
              <a:rPr sz="4725" i="1" spc="150" baseline="31746" dirty="0">
                <a:latin typeface="Times New Roman"/>
                <a:cs typeface="Times New Roman"/>
              </a:rPr>
              <a:t>R</a:t>
            </a:r>
            <a:r>
              <a:rPr sz="3950" spc="100" dirty="0">
                <a:latin typeface="Times New Roman"/>
                <a:cs typeface="Times New Roman"/>
              </a:rPr>
              <a:t>}</a:t>
            </a:r>
            <a:endParaRPr sz="3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5050">
              <a:latin typeface="Times New Roman"/>
              <a:cs typeface="Times New Roman"/>
            </a:endParaRPr>
          </a:p>
          <a:p>
            <a:pPr marR="140970" algn="ctr">
              <a:lnSpc>
                <a:spcPct val="100000"/>
              </a:lnSpc>
            </a:pPr>
            <a:r>
              <a:rPr sz="3600" i="1" spc="30" dirty="0">
                <a:latin typeface="Times New Roman"/>
                <a:cs typeface="Times New Roman"/>
              </a:rPr>
              <a:t>a</a:t>
            </a:r>
            <a:r>
              <a:rPr sz="3600" spc="30" dirty="0">
                <a:latin typeface="Times New Roman"/>
                <a:cs typeface="Times New Roman"/>
              </a:rPr>
              <a:t>,</a:t>
            </a:r>
            <a:r>
              <a:rPr sz="3600" spc="-114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  <a:p>
            <a:pPr marR="191135" algn="ctr">
              <a:lnSpc>
                <a:spcPct val="100000"/>
              </a:lnSpc>
              <a:spcBef>
                <a:spcPts val="1090"/>
              </a:spcBef>
            </a:pP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19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pic>
        <p:nvPicPr>
          <p:cNvPr id="35" name="object 3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279182" y="2270604"/>
            <a:ext cx="562352" cy="620453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2323670" y="5802481"/>
            <a:ext cx="14351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829421" y="58024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883582" y="58024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827809" y="5929405"/>
            <a:ext cx="4349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12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38193" y="60055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684776" y="60119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828800"/>
            <a:ext cx="8825230" cy="5029200"/>
            <a:chOff x="319087" y="1828800"/>
            <a:chExt cx="8825230" cy="5029200"/>
          </a:xfrm>
        </p:grpSpPr>
        <p:sp>
          <p:nvSpPr>
            <p:cNvPr id="3" name="object 3"/>
            <p:cNvSpPr/>
            <p:nvPr/>
          </p:nvSpPr>
          <p:spPr>
            <a:xfrm>
              <a:off x="1066800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59" y="3989"/>
                  </a:lnTo>
                  <a:lnTo>
                    <a:pt x="208458" y="15538"/>
                  </a:lnTo>
                  <a:lnTo>
                    <a:pt x="164725" y="34020"/>
                  </a:lnTo>
                  <a:lnTo>
                    <a:pt x="124788" y="58808"/>
                  </a:lnTo>
                  <a:lnTo>
                    <a:pt x="89273" y="89273"/>
                  </a:lnTo>
                  <a:lnTo>
                    <a:pt x="58808" y="124788"/>
                  </a:lnTo>
                  <a:lnTo>
                    <a:pt x="34020" y="164725"/>
                  </a:lnTo>
                  <a:lnTo>
                    <a:pt x="15538" y="208458"/>
                  </a:lnTo>
                  <a:lnTo>
                    <a:pt x="3989" y="255359"/>
                  </a:lnTo>
                  <a:lnTo>
                    <a:pt x="0" y="304800"/>
                  </a:lnTo>
                  <a:lnTo>
                    <a:pt x="3989" y="354240"/>
                  </a:lnTo>
                  <a:lnTo>
                    <a:pt x="15538" y="401141"/>
                  </a:lnTo>
                  <a:lnTo>
                    <a:pt x="34020" y="444874"/>
                  </a:lnTo>
                  <a:lnTo>
                    <a:pt x="58808" y="484811"/>
                  </a:lnTo>
                  <a:lnTo>
                    <a:pt x="89273" y="520326"/>
                  </a:lnTo>
                  <a:lnTo>
                    <a:pt x="124788" y="550791"/>
                  </a:lnTo>
                  <a:lnTo>
                    <a:pt x="164725" y="575579"/>
                  </a:lnTo>
                  <a:lnTo>
                    <a:pt x="208458" y="594061"/>
                  </a:lnTo>
                  <a:lnTo>
                    <a:pt x="255359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66800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89" y="255359"/>
                  </a:lnTo>
                  <a:lnTo>
                    <a:pt x="15538" y="208458"/>
                  </a:lnTo>
                  <a:lnTo>
                    <a:pt x="34020" y="164725"/>
                  </a:lnTo>
                  <a:lnTo>
                    <a:pt x="58808" y="124788"/>
                  </a:lnTo>
                  <a:lnTo>
                    <a:pt x="89273" y="89273"/>
                  </a:lnTo>
                  <a:lnTo>
                    <a:pt x="124788" y="58808"/>
                  </a:lnTo>
                  <a:lnTo>
                    <a:pt x="164725" y="34020"/>
                  </a:lnTo>
                  <a:lnTo>
                    <a:pt x="208458" y="15538"/>
                  </a:lnTo>
                  <a:lnTo>
                    <a:pt x="255359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59" y="605610"/>
                  </a:lnTo>
                  <a:lnTo>
                    <a:pt x="208458" y="594061"/>
                  </a:lnTo>
                  <a:lnTo>
                    <a:pt x="164725" y="575579"/>
                  </a:lnTo>
                  <a:lnTo>
                    <a:pt x="124788" y="550791"/>
                  </a:lnTo>
                  <a:lnTo>
                    <a:pt x="89273" y="520326"/>
                  </a:lnTo>
                  <a:lnTo>
                    <a:pt x="58808" y="484811"/>
                  </a:lnTo>
                  <a:lnTo>
                    <a:pt x="34020" y="444874"/>
                  </a:lnTo>
                  <a:lnTo>
                    <a:pt x="15538" y="401141"/>
                  </a:lnTo>
                  <a:lnTo>
                    <a:pt x="3989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5775" y="2322448"/>
              <a:ext cx="127000" cy="609600"/>
            </a:xfrm>
            <a:custGeom>
              <a:avLst/>
              <a:gdLst/>
              <a:ahLst/>
              <a:cxnLst/>
              <a:rect l="l" t="t" r="r" b="b"/>
              <a:pathLst>
                <a:path w="127000" h="609600">
                  <a:moveTo>
                    <a:pt x="69850" y="114300"/>
                  </a:moveTo>
                  <a:lnTo>
                    <a:pt x="57150" y="114300"/>
                  </a:lnTo>
                  <a:lnTo>
                    <a:pt x="57150" y="609600"/>
                  </a:lnTo>
                  <a:lnTo>
                    <a:pt x="69850" y="609600"/>
                  </a:lnTo>
                  <a:lnTo>
                    <a:pt x="69850" y="114300"/>
                  </a:lnTo>
                  <a:close/>
                </a:path>
                <a:path w="127000" h="609600">
                  <a:moveTo>
                    <a:pt x="63500" y="0"/>
                  </a:moveTo>
                  <a:lnTo>
                    <a:pt x="0" y="127000"/>
                  </a:lnTo>
                  <a:lnTo>
                    <a:pt x="57150" y="127000"/>
                  </a:lnTo>
                  <a:lnTo>
                    <a:pt x="57150" y="114300"/>
                  </a:lnTo>
                  <a:lnTo>
                    <a:pt x="120650" y="114300"/>
                  </a:lnTo>
                  <a:lnTo>
                    <a:pt x="63500" y="0"/>
                  </a:lnTo>
                  <a:close/>
                </a:path>
                <a:path w="127000" h="609600">
                  <a:moveTo>
                    <a:pt x="120650" y="114300"/>
                  </a:moveTo>
                  <a:lnTo>
                    <a:pt x="69850" y="114300"/>
                  </a:lnTo>
                  <a:lnTo>
                    <a:pt x="69850" y="127000"/>
                  </a:lnTo>
                  <a:lnTo>
                    <a:pt x="127000" y="127000"/>
                  </a:lnTo>
                  <a:lnTo>
                    <a:pt x="120650" y="114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210050" y="124459"/>
            <a:ext cx="13239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9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0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19009" y="3212719"/>
            <a:ext cx="11360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67600" y="2362200"/>
            <a:ext cx="914400" cy="609600"/>
          </a:xfrm>
          <a:prstGeom prst="rect">
            <a:avLst/>
          </a:prstGeom>
          <a:solidFill>
            <a:srgbClr val="006600">
              <a:alpha val="30195"/>
            </a:srgbClr>
          </a:solidFill>
          <a:ln w="12700">
            <a:solidFill>
              <a:srgbClr val="FFFFFF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71120" algn="ctr">
              <a:lnSpc>
                <a:spcPct val="100000"/>
              </a:lnSpc>
              <a:spcBef>
                <a:spcPts val="430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67841" y="4894198"/>
            <a:ext cx="7620634" cy="1665605"/>
            <a:chOff x="767841" y="4894198"/>
            <a:chExt cx="7620634" cy="1665605"/>
          </a:xfrm>
        </p:grpSpPr>
        <p:sp>
          <p:nvSpPr>
            <p:cNvPr id="10" name="object 10"/>
            <p:cNvSpPr/>
            <p:nvPr/>
          </p:nvSpPr>
          <p:spPr>
            <a:xfrm>
              <a:off x="5181600" y="6261099"/>
              <a:ext cx="2514600" cy="127000"/>
            </a:xfrm>
            <a:custGeom>
              <a:avLst/>
              <a:gdLst/>
              <a:ahLst/>
              <a:cxnLst/>
              <a:rect l="l" t="t" r="r" b="b"/>
              <a:pathLst>
                <a:path w="2514600" h="127000">
                  <a:moveTo>
                    <a:pt x="2387600" y="0"/>
                  </a:moveTo>
                  <a:lnTo>
                    <a:pt x="2387600" y="127000"/>
                  </a:lnTo>
                  <a:lnTo>
                    <a:pt x="2501900" y="69850"/>
                  </a:lnTo>
                  <a:lnTo>
                    <a:pt x="2400300" y="69850"/>
                  </a:lnTo>
                  <a:lnTo>
                    <a:pt x="2400300" y="57150"/>
                  </a:lnTo>
                  <a:lnTo>
                    <a:pt x="2501900" y="57150"/>
                  </a:lnTo>
                  <a:lnTo>
                    <a:pt x="2387600" y="0"/>
                  </a:lnTo>
                  <a:close/>
                </a:path>
                <a:path w="2514600" h="127000">
                  <a:moveTo>
                    <a:pt x="23876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2387600" y="69850"/>
                  </a:lnTo>
                  <a:lnTo>
                    <a:pt x="2387600" y="57150"/>
                  </a:lnTo>
                  <a:close/>
                </a:path>
                <a:path w="2514600" h="127000">
                  <a:moveTo>
                    <a:pt x="2501900" y="57150"/>
                  </a:moveTo>
                  <a:lnTo>
                    <a:pt x="2400300" y="57150"/>
                  </a:lnTo>
                  <a:lnTo>
                    <a:pt x="2400300" y="69850"/>
                  </a:lnTo>
                  <a:lnTo>
                    <a:pt x="2501900" y="69850"/>
                  </a:lnTo>
                  <a:lnTo>
                    <a:pt x="2514600" y="63500"/>
                  </a:lnTo>
                  <a:lnTo>
                    <a:pt x="25019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75320" y="5867401"/>
              <a:ext cx="482725" cy="45957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63011" y="5867401"/>
              <a:ext cx="774337" cy="45957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772399" y="5943599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67841" y="4894198"/>
              <a:ext cx="1088390" cy="1167130"/>
            </a:xfrm>
            <a:custGeom>
              <a:avLst/>
              <a:gdLst/>
              <a:ahLst/>
              <a:cxnLst/>
              <a:rect l="l" t="t" r="r" b="b"/>
              <a:pathLst>
                <a:path w="1088389" h="1167129">
                  <a:moveTo>
                    <a:pt x="673989" y="0"/>
                  </a:moveTo>
                  <a:lnTo>
                    <a:pt x="626999" y="762"/>
                  </a:lnTo>
                  <a:lnTo>
                    <a:pt x="581533" y="2667"/>
                  </a:lnTo>
                  <a:lnTo>
                    <a:pt x="538733" y="5842"/>
                  </a:lnTo>
                  <a:lnTo>
                    <a:pt x="498957" y="9778"/>
                  </a:lnTo>
                  <a:lnTo>
                    <a:pt x="428510" y="19938"/>
                  </a:lnTo>
                  <a:lnTo>
                    <a:pt x="355193" y="35813"/>
                  </a:lnTo>
                  <a:lnTo>
                    <a:pt x="317309" y="46227"/>
                  </a:lnTo>
                  <a:lnTo>
                    <a:pt x="279336" y="58419"/>
                  </a:lnTo>
                  <a:lnTo>
                    <a:pt x="241680" y="72262"/>
                  </a:lnTo>
                  <a:lnTo>
                    <a:pt x="205054" y="88011"/>
                  </a:lnTo>
                  <a:lnTo>
                    <a:pt x="169798" y="105663"/>
                  </a:lnTo>
                  <a:lnTo>
                    <a:pt x="136436" y="125349"/>
                  </a:lnTo>
                  <a:lnTo>
                    <a:pt x="91160" y="158750"/>
                  </a:lnTo>
                  <a:lnTo>
                    <a:pt x="52958" y="197231"/>
                  </a:lnTo>
                  <a:lnTo>
                    <a:pt x="23837" y="240792"/>
                  </a:lnTo>
                  <a:lnTo>
                    <a:pt x="5727" y="289687"/>
                  </a:lnTo>
                  <a:lnTo>
                    <a:pt x="0" y="343788"/>
                  </a:lnTo>
                  <a:lnTo>
                    <a:pt x="596" y="362966"/>
                  </a:lnTo>
                  <a:lnTo>
                    <a:pt x="5346" y="403606"/>
                  </a:lnTo>
                  <a:lnTo>
                    <a:pt x="14312" y="446785"/>
                  </a:lnTo>
                  <a:lnTo>
                    <a:pt x="27368" y="492506"/>
                  </a:lnTo>
                  <a:lnTo>
                    <a:pt x="44056" y="540385"/>
                  </a:lnTo>
                  <a:lnTo>
                    <a:pt x="64203" y="590676"/>
                  </a:lnTo>
                  <a:lnTo>
                    <a:pt x="87287" y="642492"/>
                  </a:lnTo>
                  <a:lnTo>
                    <a:pt x="113169" y="696302"/>
                  </a:lnTo>
                  <a:lnTo>
                    <a:pt x="141439" y="751700"/>
                  </a:lnTo>
                  <a:lnTo>
                    <a:pt x="171970" y="808456"/>
                  </a:lnTo>
                  <a:lnTo>
                    <a:pt x="204203" y="866343"/>
                  </a:lnTo>
                  <a:lnTo>
                    <a:pt x="238048" y="925271"/>
                  </a:lnTo>
                  <a:lnTo>
                    <a:pt x="273113" y="984923"/>
                  </a:lnTo>
                  <a:lnTo>
                    <a:pt x="309041" y="1045248"/>
                  </a:lnTo>
                  <a:lnTo>
                    <a:pt x="382485" y="1166990"/>
                  </a:lnTo>
                  <a:lnTo>
                    <a:pt x="393357" y="1160411"/>
                  </a:lnTo>
                  <a:lnTo>
                    <a:pt x="319925" y="1038694"/>
                  </a:lnTo>
                  <a:lnTo>
                    <a:pt x="284035" y="978433"/>
                  </a:lnTo>
                  <a:lnTo>
                    <a:pt x="248996" y="918832"/>
                  </a:lnTo>
                  <a:lnTo>
                    <a:pt x="215214" y="860018"/>
                  </a:lnTo>
                  <a:lnTo>
                    <a:pt x="183057" y="802284"/>
                  </a:lnTo>
                  <a:lnTo>
                    <a:pt x="152628" y="745693"/>
                  </a:lnTo>
                  <a:lnTo>
                    <a:pt x="124510" y="690626"/>
                  </a:lnTo>
                  <a:lnTo>
                    <a:pt x="98767" y="637159"/>
                  </a:lnTo>
                  <a:lnTo>
                    <a:pt x="75793" y="585469"/>
                  </a:lnTo>
                  <a:lnTo>
                    <a:pt x="55892" y="535813"/>
                  </a:lnTo>
                  <a:lnTo>
                    <a:pt x="39433" y="488441"/>
                  </a:lnTo>
                  <a:lnTo>
                    <a:pt x="26581" y="443484"/>
                  </a:lnTo>
                  <a:lnTo>
                    <a:pt x="17830" y="401319"/>
                  </a:lnTo>
                  <a:lnTo>
                    <a:pt x="13246" y="361950"/>
                  </a:lnTo>
                  <a:lnTo>
                    <a:pt x="12700" y="343407"/>
                  </a:lnTo>
                  <a:lnTo>
                    <a:pt x="13263" y="326008"/>
                  </a:lnTo>
                  <a:lnTo>
                    <a:pt x="22704" y="276098"/>
                  </a:lnTo>
                  <a:lnTo>
                    <a:pt x="43484" y="232028"/>
                  </a:lnTo>
                  <a:lnTo>
                    <a:pt x="74333" y="192277"/>
                  </a:lnTo>
                  <a:lnTo>
                    <a:pt x="113499" y="156971"/>
                  </a:lnTo>
                  <a:lnTo>
                    <a:pt x="159486" y="126111"/>
                  </a:lnTo>
                  <a:lnTo>
                    <a:pt x="210743" y="99313"/>
                  </a:lnTo>
                  <a:lnTo>
                    <a:pt x="246697" y="83819"/>
                  </a:lnTo>
                  <a:lnTo>
                    <a:pt x="283717" y="70231"/>
                  </a:lnTo>
                  <a:lnTo>
                    <a:pt x="321183" y="58293"/>
                  </a:lnTo>
                  <a:lnTo>
                    <a:pt x="358546" y="48006"/>
                  </a:lnTo>
                  <a:lnTo>
                    <a:pt x="430961" y="32512"/>
                  </a:lnTo>
                  <a:lnTo>
                    <a:pt x="500532" y="22478"/>
                  </a:lnTo>
                  <a:lnTo>
                    <a:pt x="539877" y="18414"/>
                  </a:lnTo>
                  <a:lnTo>
                    <a:pt x="582421" y="15367"/>
                  </a:lnTo>
                  <a:lnTo>
                    <a:pt x="627380" y="13462"/>
                  </a:lnTo>
                  <a:lnTo>
                    <a:pt x="674116" y="12700"/>
                  </a:lnTo>
                  <a:lnTo>
                    <a:pt x="836500" y="12700"/>
                  </a:lnTo>
                  <a:lnTo>
                    <a:pt x="817371" y="9651"/>
                  </a:lnTo>
                  <a:lnTo>
                    <a:pt x="793749" y="6603"/>
                  </a:lnTo>
                  <a:lnTo>
                    <a:pt x="769874" y="4318"/>
                  </a:lnTo>
                  <a:lnTo>
                    <a:pt x="721868" y="1269"/>
                  </a:lnTo>
                  <a:lnTo>
                    <a:pt x="673989" y="0"/>
                  </a:lnTo>
                  <a:close/>
                </a:path>
                <a:path w="1088389" h="1167129">
                  <a:moveTo>
                    <a:pt x="761746" y="1021892"/>
                  </a:moveTo>
                  <a:lnTo>
                    <a:pt x="768858" y="1163701"/>
                  </a:lnTo>
                  <a:lnTo>
                    <a:pt x="878077" y="1072832"/>
                  </a:lnTo>
                  <a:lnTo>
                    <a:pt x="852294" y="1061542"/>
                  </a:lnTo>
                  <a:lnTo>
                    <a:pt x="820546" y="1061542"/>
                  </a:lnTo>
                  <a:lnTo>
                    <a:pt x="808990" y="1056449"/>
                  </a:lnTo>
                  <a:lnTo>
                    <a:pt x="814072" y="1044805"/>
                  </a:lnTo>
                  <a:lnTo>
                    <a:pt x="761746" y="1021892"/>
                  </a:lnTo>
                  <a:close/>
                </a:path>
                <a:path w="1088389" h="1167129">
                  <a:moveTo>
                    <a:pt x="814072" y="1044805"/>
                  </a:moveTo>
                  <a:lnTo>
                    <a:pt x="808990" y="1056449"/>
                  </a:lnTo>
                  <a:lnTo>
                    <a:pt x="820546" y="1061542"/>
                  </a:lnTo>
                  <a:lnTo>
                    <a:pt x="825663" y="1049881"/>
                  </a:lnTo>
                  <a:lnTo>
                    <a:pt x="814072" y="1044805"/>
                  </a:lnTo>
                  <a:close/>
                </a:path>
                <a:path w="1088389" h="1167129">
                  <a:moveTo>
                    <a:pt x="825663" y="1049881"/>
                  </a:moveTo>
                  <a:lnTo>
                    <a:pt x="820546" y="1061542"/>
                  </a:lnTo>
                  <a:lnTo>
                    <a:pt x="852294" y="1061542"/>
                  </a:lnTo>
                  <a:lnTo>
                    <a:pt x="825663" y="1049881"/>
                  </a:lnTo>
                  <a:close/>
                </a:path>
                <a:path w="1088389" h="1167129">
                  <a:moveTo>
                    <a:pt x="836500" y="12700"/>
                  </a:moveTo>
                  <a:lnTo>
                    <a:pt x="674116" y="12700"/>
                  </a:lnTo>
                  <a:lnTo>
                    <a:pt x="721486" y="13843"/>
                  </a:lnTo>
                  <a:lnTo>
                    <a:pt x="769111" y="16890"/>
                  </a:lnTo>
                  <a:lnTo>
                    <a:pt x="815720" y="22225"/>
                  </a:lnTo>
                  <a:lnTo>
                    <a:pt x="860932" y="30099"/>
                  </a:lnTo>
                  <a:lnTo>
                    <a:pt x="903732" y="40639"/>
                  </a:lnTo>
                  <a:lnTo>
                    <a:pt x="943482" y="54228"/>
                  </a:lnTo>
                  <a:lnTo>
                    <a:pt x="979043" y="70993"/>
                  </a:lnTo>
                  <a:lnTo>
                    <a:pt x="1023619" y="102743"/>
                  </a:lnTo>
                  <a:lnTo>
                    <a:pt x="1055115" y="143128"/>
                  </a:lnTo>
                  <a:lnTo>
                    <a:pt x="1071371" y="192658"/>
                  </a:lnTo>
                  <a:lnTo>
                    <a:pt x="1075427" y="232028"/>
                  </a:lnTo>
                  <a:lnTo>
                    <a:pt x="1075689" y="253619"/>
                  </a:lnTo>
                  <a:lnTo>
                    <a:pt x="1074674" y="276098"/>
                  </a:lnTo>
                  <a:lnTo>
                    <a:pt x="1069466" y="324357"/>
                  </a:lnTo>
                  <a:lnTo>
                    <a:pt x="1060195" y="376809"/>
                  </a:lnTo>
                  <a:lnTo>
                    <a:pt x="1047114" y="432816"/>
                  </a:lnTo>
                  <a:lnTo>
                    <a:pt x="1030359" y="492506"/>
                  </a:lnTo>
                  <a:lnTo>
                    <a:pt x="1010665" y="554482"/>
                  </a:lnTo>
                  <a:lnTo>
                    <a:pt x="988187" y="619379"/>
                  </a:lnTo>
                  <a:lnTo>
                    <a:pt x="963168" y="686816"/>
                  </a:lnTo>
                  <a:lnTo>
                    <a:pt x="921765" y="791667"/>
                  </a:lnTo>
                  <a:lnTo>
                    <a:pt x="891920" y="863612"/>
                  </a:lnTo>
                  <a:lnTo>
                    <a:pt x="860932" y="936904"/>
                  </a:lnTo>
                  <a:lnTo>
                    <a:pt x="828801" y="1011059"/>
                  </a:lnTo>
                  <a:lnTo>
                    <a:pt x="814072" y="1044805"/>
                  </a:lnTo>
                  <a:lnTo>
                    <a:pt x="825663" y="1049881"/>
                  </a:lnTo>
                  <a:lnTo>
                    <a:pt x="872616" y="941857"/>
                  </a:lnTo>
                  <a:lnTo>
                    <a:pt x="903605" y="868476"/>
                  </a:lnTo>
                  <a:lnTo>
                    <a:pt x="933450" y="796391"/>
                  </a:lnTo>
                  <a:lnTo>
                    <a:pt x="961770" y="725932"/>
                  </a:lnTo>
                  <a:lnTo>
                    <a:pt x="987932" y="657225"/>
                  </a:lnTo>
                  <a:lnTo>
                    <a:pt x="1011852" y="590550"/>
                  </a:lnTo>
                  <a:lnTo>
                    <a:pt x="1033144" y="526669"/>
                  </a:lnTo>
                  <a:lnTo>
                    <a:pt x="1051433" y="465328"/>
                  </a:lnTo>
                  <a:lnTo>
                    <a:pt x="1066545" y="407034"/>
                  </a:lnTo>
                  <a:lnTo>
                    <a:pt x="1077849" y="352170"/>
                  </a:lnTo>
                  <a:lnTo>
                    <a:pt x="1085341" y="300863"/>
                  </a:lnTo>
                  <a:lnTo>
                    <a:pt x="1088378" y="253619"/>
                  </a:lnTo>
                  <a:lnTo>
                    <a:pt x="1088008" y="231267"/>
                  </a:lnTo>
                  <a:lnTo>
                    <a:pt x="1083818" y="190119"/>
                  </a:lnTo>
                  <a:lnTo>
                    <a:pt x="1073784" y="153162"/>
                  </a:lnTo>
                  <a:lnTo>
                    <a:pt x="1044701" y="106425"/>
                  </a:lnTo>
                  <a:lnTo>
                    <a:pt x="1001776" y="69850"/>
                  </a:lnTo>
                  <a:lnTo>
                    <a:pt x="966851" y="50545"/>
                  </a:lnTo>
                  <a:lnTo>
                    <a:pt x="927862" y="34925"/>
                  </a:lnTo>
                  <a:lnTo>
                    <a:pt x="885444" y="22606"/>
                  </a:lnTo>
                  <a:lnTo>
                    <a:pt x="840486" y="13334"/>
                  </a:lnTo>
                  <a:lnTo>
                    <a:pt x="83650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874490" y="3394549"/>
            <a:ext cx="290830" cy="1400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560">
              <a:lnSpc>
                <a:spcPct val="125200"/>
              </a:lnSpc>
              <a:spcBef>
                <a:spcPts val="100"/>
              </a:spcBef>
            </a:pPr>
            <a:r>
              <a:rPr sz="3600" i="1" dirty="0">
                <a:latin typeface="Times New Roman"/>
                <a:cs typeface="Times New Roman"/>
              </a:rPr>
              <a:t>a 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57200" y="3657570"/>
            <a:ext cx="5296535" cy="2731135"/>
            <a:chOff x="457200" y="3657570"/>
            <a:chExt cx="5296535" cy="2731135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4745" y="4229729"/>
              <a:ext cx="817042" cy="56072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6411" y="3657570"/>
              <a:ext cx="795377" cy="44572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9823" y="4229729"/>
              <a:ext cx="495341" cy="56072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1501" y="3657570"/>
              <a:ext cx="495341" cy="44572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70151" y="5867401"/>
              <a:ext cx="506928" cy="45957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51892" y="5867401"/>
              <a:ext cx="506928" cy="45957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19500" y="5867401"/>
              <a:ext cx="839754" cy="45957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64637" y="5867401"/>
              <a:ext cx="294617" cy="459577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57200" y="4894198"/>
              <a:ext cx="4904740" cy="1494155"/>
            </a:xfrm>
            <a:custGeom>
              <a:avLst/>
              <a:gdLst/>
              <a:ahLst/>
              <a:cxnLst/>
              <a:rect l="l" t="t" r="r" b="b"/>
              <a:pathLst>
                <a:path w="4904740" h="1494154">
                  <a:moveTo>
                    <a:pt x="609600" y="1430401"/>
                  </a:moveTo>
                  <a:lnTo>
                    <a:pt x="596900" y="1424051"/>
                  </a:lnTo>
                  <a:lnTo>
                    <a:pt x="482600" y="1366901"/>
                  </a:lnTo>
                  <a:lnTo>
                    <a:pt x="482600" y="1424051"/>
                  </a:lnTo>
                  <a:lnTo>
                    <a:pt x="0" y="1424051"/>
                  </a:lnTo>
                  <a:lnTo>
                    <a:pt x="0" y="1436751"/>
                  </a:lnTo>
                  <a:lnTo>
                    <a:pt x="482600" y="1436751"/>
                  </a:lnTo>
                  <a:lnTo>
                    <a:pt x="482600" y="1493901"/>
                  </a:lnTo>
                  <a:lnTo>
                    <a:pt x="596900" y="1436751"/>
                  </a:lnTo>
                  <a:lnTo>
                    <a:pt x="609600" y="1430401"/>
                  </a:lnTo>
                  <a:close/>
                </a:path>
                <a:path w="4904740" h="1494154">
                  <a:moveTo>
                    <a:pt x="4114800" y="1430401"/>
                  </a:moveTo>
                  <a:lnTo>
                    <a:pt x="4102100" y="1424051"/>
                  </a:lnTo>
                  <a:lnTo>
                    <a:pt x="3987800" y="1366901"/>
                  </a:lnTo>
                  <a:lnTo>
                    <a:pt x="3987800" y="1424051"/>
                  </a:lnTo>
                  <a:lnTo>
                    <a:pt x="1219200" y="1424051"/>
                  </a:lnTo>
                  <a:lnTo>
                    <a:pt x="1219200" y="1436751"/>
                  </a:lnTo>
                  <a:lnTo>
                    <a:pt x="3987800" y="1436751"/>
                  </a:lnTo>
                  <a:lnTo>
                    <a:pt x="3987800" y="1493901"/>
                  </a:lnTo>
                  <a:lnTo>
                    <a:pt x="4102100" y="1436751"/>
                  </a:lnTo>
                  <a:lnTo>
                    <a:pt x="4114800" y="1430401"/>
                  </a:lnTo>
                  <a:close/>
                </a:path>
                <a:path w="4904740" h="1494154">
                  <a:moveTo>
                    <a:pt x="4904219" y="253619"/>
                  </a:moveTo>
                  <a:lnTo>
                    <a:pt x="4902454" y="210058"/>
                  </a:lnTo>
                  <a:lnTo>
                    <a:pt x="4895596" y="171069"/>
                  </a:lnTo>
                  <a:lnTo>
                    <a:pt x="4871974" y="120777"/>
                  </a:lnTo>
                  <a:lnTo>
                    <a:pt x="4833366" y="81026"/>
                  </a:lnTo>
                  <a:lnTo>
                    <a:pt x="4800727" y="59690"/>
                  </a:lnTo>
                  <a:lnTo>
                    <a:pt x="4763643" y="42291"/>
                  </a:lnTo>
                  <a:lnTo>
                    <a:pt x="4722749" y="28321"/>
                  </a:lnTo>
                  <a:lnTo>
                    <a:pt x="4679061" y="17653"/>
                  </a:lnTo>
                  <a:lnTo>
                    <a:pt x="4652340" y="12700"/>
                  </a:lnTo>
                  <a:lnTo>
                    <a:pt x="4633214" y="9652"/>
                  </a:lnTo>
                  <a:lnTo>
                    <a:pt x="4609592" y="6604"/>
                  </a:lnTo>
                  <a:lnTo>
                    <a:pt x="4585716" y="4318"/>
                  </a:lnTo>
                  <a:lnTo>
                    <a:pt x="4537710" y="1270"/>
                  </a:lnTo>
                  <a:lnTo>
                    <a:pt x="4489831" y="0"/>
                  </a:lnTo>
                  <a:lnTo>
                    <a:pt x="4442841" y="762"/>
                  </a:lnTo>
                  <a:lnTo>
                    <a:pt x="4397375" y="2667"/>
                  </a:lnTo>
                  <a:lnTo>
                    <a:pt x="4354576" y="5842"/>
                  </a:lnTo>
                  <a:lnTo>
                    <a:pt x="4314825" y="9779"/>
                  </a:lnTo>
                  <a:lnTo>
                    <a:pt x="4244340" y="19939"/>
                  </a:lnTo>
                  <a:lnTo>
                    <a:pt x="4171061" y="35814"/>
                  </a:lnTo>
                  <a:lnTo>
                    <a:pt x="4133088" y="46228"/>
                  </a:lnTo>
                  <a:lnTo>
                    <a:pt x="4095115" y="58420"/>
                  </a:lnTo>
                  <a:lnTo>
                    <a:pt x="4057523" y="72263"/>
                  </a:lnTo>
                  <a:lnTo>
                    <a:pt x="4020947" y="88011"/>
                  </a:lnTo>
                  <a:lnTo>
                    <a:pt x="3985641" y="105664"/>
                  </a:lnTo>
                  <a:lnTo>
                    <a:pt x="3952240" y="125349"/>
                  </a:lnTo>
                  <a:lnTo>
                    <a:pt x="3907028" y="158750"/>
                  </a:lnTo>
                  <a:lnTo>
                    <a:pt x="3868801" y="197231"/>
                  </a:lnTo>
                  <a:lnTo>
                    <a:pt x="3839718" y="240792"/>
                  </a:lnTo>
                  <a:lnTo>
                    <a:pt x="3821557" y="289687"/>
                  </a:lnTo>
                  <a:lnTo>
                    <a:pt x="3815842" y="343789"/>
                  </a:lnTo>
                  <a:lnTo>
                    <a:pt x="3816477" y="362966"/>
                  </a:lnTo>
                  <a:lnTo>
                    <a:pt x="3821176" y="403606"/>
                  </a:lnTo>
                  <a:lnTo>
                    <a:pt x="3830193" y="446786"/>
                  </a:lnTo>
                  <a:lnTo>
                    <a:pt x="3843274" y="492506"/>
                  </a:lnTo>
                  <a:lnTo>
                    <a:pt x="3859911" y="540385"/>
                  </a:lnTo>
                  <a:lnTo>
                    <a:pt x="3880027" y="590677"/>
                  </a:lnTo>
                  <a:lnTo>
                    <a:pt x="3903091" y="642493"/>
                  </a:lnTo>
                  <a:lnTo>
                    <a:pt x="3928999" y="696302"/>
                  </a:lnTo>
                  <a:lnTo>
                    <a:pt x="3957320" y="751700"/>
                  </a:lnTo>
                  <a:lnTo>
                    <a:pt x="3987800" y="808456"/>
                  </a:lnTo>
                  <a:lnTo>
                    <a:pt x="4020058" y="866343"/>
                  </a:lnTo>
                  <a:lnTo>
                    <a:pt x="4053840" y="925271"/>
                  </a:lnTo>
                  <a:lnTo>
                    <a:pt x="4089019" y="984923"/>
                  </a:lnTo>
                  <a:lnTo>
                    <a:pt x="4124833" y="1045248"/>
                  </a:lnTo>
                  <a:lnTo>
                    <a:pt x="4161409" y="1106030"/>
                  </a:lnTo>
                  <a:lnTo>
                    <a:pt x="4198366" y="1166990"/>
                  </a:lnTo>
                  <a:lnTo>
                    <a:pt x="4209161" y="1160411"/>
                  </a:lnTo>
                  <a:lnTo>
                    <a:pt x="4135755" y="1038694"/>
                  </a:lnTo>
                  <a:lnTo>
                    <a:pt x="4099814" y="978433"/>
                  </a:lnTo>
                  <a:lnTo>
                    <a:pt x="4064889" y="918832"/>
                  </a:lnTo>
                  <a:lnTo>
                    <a:pt x="4031107" y="860018"/>
                  </a:lnTo>
                  <a:lnTo>
                    <a:pt x="3998849" y="802284"/>
                  </a:lnTo>
                  <a:lnTo>
                    <a:pt x="3968496" y="745693"/>
                  </a:lnTo>
                  <a:lnTo>
                    <a:pt x="3940302" y="690626"/>
                  </a:lnTo>
                  <a:lnTo>
                    <a:pt x="3914648" y="637159"/>
                  </a:lnTo>
                  <a:lnTo>
                    <a:pt x="3891661" y="585470"/>
                  </a:lnTo>
                  <a:lnTo>
                    <a:pt x="3871722" y="535813"/>
                  </a:lnTo>
                  <a:lnTo>
                    <a:pt x="3855212" y="488442"/>
                  </a:lnTo>
                  <a:lnTo>
                    <a:pt x="3842385" y="443484"/>
                  </a:lnTo>
                  <a:lnTo>
                    <a:pt x="3833622" y="401320"/>
                  </a:lnTo>
                  <a:lnTo>
                    <a:pt x="3829050" y="361950"/>
                  </a:lnTo>
                  <a:lnTo>
                    <a:pt x="3828542" y="343408"/>
                  </a:lnTo>
                  <a:lnTo>
                    <a:pt x="3829037" y="326009"/>
                  </a:lnTo>
                  <a:lnTo>
                    <a:pt x="3838486" y="276098"/>
                  </a:lnTo>
                  <a:lnTo>
                    <a:pt x="3859276" y="232029"/>
                  </a:lnTo>
                  <a:lnTo>
                    <a:pt x="3890137" y="192278"/>
                  </a:lnTo>
                  <a:lnTo>
                    <a:pt x="3929380" y="156972"/>
                  </a:lnTo>
                  <a:lnTo>
                    <a:pt x="3975354" y="126111"/>
                  </a:lnTo>
                  <a:lnTo>
                    <a:pt x="4026535" y="99314"/>
                  </a:lnTo>
                  <a:lnTo>
                    <a:pt x="4062603" y="83820"/>
                  </a:lnTo>
                  <a:lnTo>
                    <a:pt x="4099560" y="70231"/>
                  </a:lnTo>
                  <a:lnTo>
                    <a:pt x="4137025" y="58293"/>
                  </a:lnTo>
                  <a:lnTo>
                    <a:pt x="4174363" y="48006"/>
                  </a:lnTo>
                  <a:lnTo>
                    <a:pt x="4246753" y="32512"/>
                  </a:lnTo>
                  <a:lnTo>
                    <a:pt x="4316349" y="22479"/>
                  </a:lnTo>
                  <a:lnTo>
                    <a:pt x="4355719" y="18415"/>
                  </a:lnTo>
                  <a:lnTo>
                    <a:pt x="4398264" y="15367"/>
                  </a:lnTo>
                  <a:lnTo>
                    <a:pt x="4443222" y="13462"/>
                  </a:lnTo>
                  <a:lnTo>
                    <a:pt x="4489958" y="12700"/>
                  </a:lnTo>
                  <a:lnTo>
                    <a:pt x="4537329" y="13843"/>
                  </a:lnTo>
                  <a:lnTo>
                    <a:pt x="4584954" y="16891"/>
                  </a:lnTo>
                  <a:lnTo>
                    <a:pt x="4631563" y="22225"/>
                  </a:lnTo>
                  <a:lnTo>
                    <a:pt x="4676775" y="30099"/>
                  </a:lnTo>
                  <a:lnTo>
                    <a:pt x="4719447" y="40640"/>
                  </a:lnTo>
                  <a:lnTo>
                    <a:pt x="4759325" y="54229"/>
                  </a:lnTo>
                  <a:lnTo>
                    <a:pt x="4794885" y="70993"/>
                  </a:lnTo>
                  <a:lnTo>
                    <a:pt x="4839462" y="102743"/>
                  </a:lnTo>
                  <a:lnTo>
                    <a:pt x="4870958" y="143129"/>
                  </a:lnTo>
                  <a:lnTo>
                    <a:pt x="4887214" y="192659"/>
                  </a:lnTo>
                  <a:lnTo>
                    <a:pt x="4891265" y="232029"/>
                  </a:lnTo>
                  <a:lnTo>
                    <a:pt x="4891532" y="253619"/>
                  </a:lnTo>
                  <a:lnTo>
                    <a:pt x="4890516" y="276098"/>
                  </a:lnTo>
                  <a:lnTo>
                    <a:pt x="4885309" y="324358"/>
                  </a:lnTo>
                  <a:lnTo>
                    <a:pt x="4876038" y="376809"/>
                  </a:lnTo>
                  <a:lnTo>
                    <a:pt x="4862957" y="432816"/>
                  </a:lnTo>
                  <a:lnTo>
                    <a:pt x="4846193" y="492506"/>
                  </a:lnTo>
                  <a:lnTo>
                    <a:pt x="4826508" y="554482"/>
                  </a:lnTo>
                  <a:lnTo>
                    <a:pt x="4804029" y="619379"/>
                  </a:lnTo>
                  <a:lnTo>
                    <a:pt x="4779010" y="686816"/>
                  </a:lnTo>
                  <a:lnTo>
                    <a:pt x="4737608" y="791667"/>
                  </a:lnTo>
                  <a:lnTo>
                    <a:pt x="4707763" y="863612"/>
                  </a:lnTo>
                  <a:lnTo>
                    <a:pt x="4676775" y="936904"/>
                  </a:lnTo>
                  <a:lnTo>
                    <a:pt x="4644644" y="1011059"/>
                  </a:lnTo>
                  <a:lnTo>
                    <a:pt x="4629912" y="1044816"/>
                  </a:lnTo>
                  <a:lnTo>
                    <a:pt x="4577588" y="1021892"/>
                  </a:lnTo>
                  <a:lnTo>
                    <a:pt x="4584700" y="1163701"/>
                  </a:lnTo>
                  <a:lnTo>
                    <a:pt x="4693920" y="1072832"/>
                  </a:lnTo>
                  <a:lnTo>
                    <a:pt x="4668126" y="1061542"/>
                  </a:lnTo>
                  <a:lnTo>
                    <a:pt x="4641494" y="1049883"/>
                  </a:lnTo>
                  <a:lnTo>
                    <a:pt x="4688459" y="941857"/>
                  </a:lnTo>
                  <a:lnTo>
                    <a:pt x="4719447" y="868476"/>
                  </a:lnTo>
                  <a:lnTo>
                    <a:pt x="4749292" y="796391"/>
                  </a:lnTo>
                  <a:lnTo>
                    <a:pt x="4777613" y="725932"/>
                  </a:lnTo>
                  <a:lnTo>
                    <a:pt x="4803775" y="657225"/>
                  </a:lnTo>
                  <a:lnTo>
                    <a:pt x="4827689" y="590550"/>
                  </a:lnTo>
                  <a:lnTo>
                    <a:pt x="4848987" y="526669"/>
                  </a:lnTo>
                  <a:lnTo>
                    <a:pt x="4867275" y="465328"/>
                  </a:lnTo>
                  <a:lnTo>
                    <a:pt x="4882388" y="407035"/>
                  </a:lnTo>
                  <a:lnTo>
                    <a:pt x="4893691" y="352171"/>
                  </a:lnTo>
                  <a:lnTo>
                    <a:pt x="4901184" y="300863"/>
                  </a:lnTo>
                  <a:lnTo>
                    <a:pt x="4903216" y="276606"/>
                  </a:lnTo>
                  <a:lnTo>
                    <a:pt x="4904219" y="2536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18515" y="4305929"/>
              <a:ext cx="334673" cy="56072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61544" y="3733770"/>
              <a:ext cx="291643" cy="44572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78861" y="4305929"/>
              <a:ext cx="874327" cy="56072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21903" y="3733770"/>
              <a:ext cx="831285" cy="445729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524724" y="4219500"/>
            <a:ext cx="37020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38966" y="3532351"/>
            <a:ext cx="37719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65" dirty="0">
                <a:latin typeface="Times New Roman"/>
                <a:cs typeface="Times New Roman"/>
              </a:rPr>
              <a:t>a</a:t>
            </a:r>
            <a:r>
              <a:rPr sz="360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106124" y="3470749"/>
            <a:ext cx="726440" cy="1400175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1190"/>
              </a:spcBef>
            </a:pPr>
            <a:r>
              <a:rPr sz="3600" i="1" spc="30" dirty="0">
                <a:latin typeface="Times New Roman"/>
                <a:cs typeface="Times New Roman"/>
              </a:rPr>
              <a:t>a</a:t>
            </a:r>
            <a:r>
              <a:rPr sz="3600" spc="30" dirty="0">
                <a:latin typeface="Times New Roman"/>
                <a:cs typeface="Times New Roman"/>
              </a:rPr>
              <a:t>,</a:t>
            </a:r>
            <a:r>
              <a:rPr sz="3600" spc="-16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19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695325" y="1478025"/>
            <a:ext cx="7769225" cy="5158105"/>
            <a:chOff x="695325" y="1478025"/>
            <a:chExt cx="7769225" cy="5158105"/>
          </a:xfrm>
        </p:grpSpPr>
        <p:sp>
          <p:nvSpPr>
            <p:cNvPr id="34" name="object 34"/>
            <p:cNvSpPr/>
            <p:nvPr/>
          </p:nvSpPr>
          <p:spPr>
            <a:xfrm>
              <a:off x="4572000" y="5867399"/>
              <a:ext cx="3886200" cy="762000"/>
            </a:xfrm>
            <a:custGeom>
              <a:avLst/>
              <a:gdLst/>
              <a:ahLst/>
              <a:cxnLst/>
              <a:rect l="l" t="t" r="r" b="b"/>
              <a:pathLst>
                <a:path w="3886200" h="762000">
                  <a:moveTo>
                    <a:pt x="0" y="457200"/>
                  </a:moveTo>
                  <a:lnTo>
                    <a:pt x="3990" y="407759"/>
                  </a:lnTo>
                  <a:lnTo>
                    <a:pt x="15544" y="360858"/>
                  </a:lnTo>
                  <a:lnTo>
                    <a:pt x="34032" y="317125"/>
                  </a:lnTo>
                  <a:lnTo>
                    <a:pt x="58826" y="277188"/>
                  </a:lnTo>
                  <a:lnTo>
                    <a:pt x="89296" y="241673"/>
                  </a:lnTo>
                  <a:lnTo>
                    <a:pt x="124815" y="211208"/>
                  </a:lnTo>
                  <a:lnTo>
                    <a:pt x="164753" y="186420"/>
                  </a:lnTo>
                  <a:lnTo>
                    <a:pt x="208483" y="167938"/>
                  </a:lnTo>
                  <a:lnTo>
                    <a:pt x="255374" y="156389"/>
                  </a:lnTo>
                  <a:lnTo>
                    <a:pt x="304800" y="152400"/>
                  </a:lnTo>
                  <a:lnTo>
                    <a:pt x="354225" y="156389"/>
                  </a:lnTo>
                  <a:lnTo>
                    <a:pt x="401116" y="167938"/>
                  </a:lnTo>
                  <a:lnTo>
                    <a:pt x="444846" y="186420"/>
                  </a:lnTo>
                  <a:lnTo>
                    <a:pt x="484784" y="211208"/>
                  </a:lnTo>
                  <a:lnTo>
                    <a:pt x="520303" y="241673"/>
                  </a:lnTo>
                  <a:lnTo>
                    <a:pt x="550773" y="277188"/>
                  </a:lnTo>
                  <a:lnTo>
                    <a:pt x="575567" y="317125"/>
                  </a:lnTo>
                  <a:lnTo>
                    <a:pt x="594055" y="360858"/>
                  </a:lnTo>
                  <a:lnTo>
                    <a:pt x="605609" y="407759"/>
                  </a:lnTo>
                  <a:lnTo>
                    <a:pt x="609600" y="457200"/>
                  </a:lnTo>
                  <a:lnTo>
                    <a:pt x="605609" y="506640"/>
                  </a:lnTo>
                  <a:lnTo>
                    <a:pt x="594055" y="553541"/>
                  </a:lnTo>
                  <a:lnTo>
                    <a:pt x="575567" y="597274"/>
                  </a:lnTo>
                  <a:lnTo>
                    <a:pt x="550773" y="637211"/>
                  </a:lnTo>
                  <a:lnTo>
                    <a:pt x="520303" y="672726"/>
                  </a:lnTo>
                  <a:lnTo>
                    <a:pt x="484784" y="703191"/>
                  </a:lnTo>
                  <a:lnTo>
                    <a:pt x="444846" y="727979"/>
                  </a:lnTo>
                  <a:lnTo>
                    <a:pt x="401116" y="746461"/>
                  </a:lnTo>
                  <a:lnTo>
                    <a:pt x="354225" y="758010"/>
                  </a:lnTo>
                  <a:lnTo>
                    <a:pt x="304800" y="762000"/>
                  </a:lnTo>
                  <a:lnTo>
                    <a:pt x="255374" y="758010"/>
                  </a:lnTo>
                  <a:lnTo>
                    <a:pt x="208483" y="746461"/>
                  </a:lnTo>
                  <a:lnTo>
                    <a:pt x="164753" y="727979"/>
                  </a:lnTo>
                  <a:lnTo>
                    <a:pt x="124815" y="703191"/>
                  </a:lnTo>
                  <a:lnTo>
                    <a:pt x="89296" y="672726"/>
                  </a:lnTo>
                  <a:lnTo>
                    <a:pt x="58826" y="637211"/>
                  </a:lnTo>
                  <a:lnTo>
                    <a:pt x="34032" y="597274"/>
                  </a:lnTo>
                  <a:lnTo>
                    <a:pt x="15544" y="553541"/>
                  </a:lnTo>
                  <a:lnTo>
                    <a:pt x="3990" y="506640"/>
                  </a:lnTo>
                  <a:lnTo>
                    <a:pt x="0" y="457200"/>
                  </a:lnTo>
                  <a:close/>
                </a:path>
                <a:path w="3886200" h="762000">
                  <a:moveTo>
                    <a:pt x="3124200" y="381000"/>
                  </a:moveTo>
                  <a:lnTo>
                    <a:pt x="3127168" y="333207"/>
                  </a:lnTo>
                  <a:lnTo>
                    <a:pt x="3135834" y="287185"/>
                  </a:lnTo>
                  <a:lnTo>
                    <a:pt x="3149843" y="243293"/>
                  </a:lnTo>
                  <a:lnTo>
                    <a:pt x="3168836" y="201887"/>
                  </a:lnTo>
                  <a:lnTo>
                    <a:pt x="3192457" y="163323"/>
                  </a:lnTo>
                  <a:lnTo>
                    <a:pt x="3220349" y="127960"/>
                  </a:lnTo>
                  <a:lnTo>
                    <a:pt x="3252155" y="96153"/>
                  </a:lnTo>
                  <a:lnTo>
                    <a:pt x="3287518" y="68260"/>
                  </a:lnTo>
                  <a:lnTo>
                    <a:pt x="3326081" y="44638"/>
                  </a:lnTo>
                  <a:lnTo>
                    <a:pt x="3367488" y="25644"/>
                  </a:lnTo>
                  <a:lnTo>
                    <a:pt x="3411381" y="11635"/>
                  </a:lnTo>
                  <a:lnTo>
                    <a:pt x="3457404" y="2968"/>
                  </a:lnTo>
                  <a:lnTo>
                    <a:pt x="3505200" y="0"/>
                  </a:lnTo>
                  <a:lnTo>
                    <a:pt x="3552995" y="2968"/>
                  </a:lnTo>
                  <a:lnTo>
                    <a:pt x="3599018" y="11635"/>
                  </a:lnTo>
                  <a:lnTo>
                    <a:pt x="3642911" y="25644"/>
                  </a:lnTo>
                  <a:lnTo>
                    <a:pt x="3684318" y="44638"/>
                  </a:lnTo>
                  <a:lnTo>
                    <a:pt x="3722881" y="68260"/>
                  </a:lnTo>
                  <a:lnTo>
                    <a:pt x="3758244" y="96153"/>
                  </a:lnTo>
                  <a:lnTo>
                    <a:pt x="3790050" y="127960"/>
                  </a:lnTo>
                  <a:lnTo>
                    <a:pt x="3817942" y="163323"/>
                  </a:lnTo>
                  <a:lnTo>
                    <a:pt x="3841563" y="201887"/>
                  </a:lnTo>
                  <a:lnTo>
                    <a:pt x="3860556" y="243293"/>
                  </a:lnTo>
                  <a:lnTo>
                    <a:pt x="3874565" y="287185"/>
                  </a:lnTo>
                  <a:lnTo>
                    <a:pt x="3883231" y="333207"/>
                  </a:lnTo>
                  <a:lnTo>
                    <a:pt x="3886200" y="381000"/>
                  </a:lnTo>
                  <a:lnTo>
                    <a:pt x="3883231" y="428792"/>
                  </a:lnTo>
                  <a:lnTo>
                    <a:pt x="3874565" y="474814"/>
                  </a:lnTo>
                  <a:lnTo>
                    <a:pt x="3860556" y="518706"/>
                  </a:lnTo>
                  <a:lnTo>
                    <a:pt x="3841563" y="560112"/>
                  </a:lnTo>
                  <a:lnTo>
                    <a:pt x="3817942" y="598676"/>
                  </a:lnTo>
                  <a:lnTo>
                    <a:pt x="3790050" y="634039"/>
                  </a:lnTo>
                  <a:lnTo>
                    <a:pt x="3758244" y="665846"/>
                  </a:lnTo>
                  <a:lnTo>
                    <a:pt x="3722881" y="693739"/>
                  </a:lnTo>
                  <a:lnTo>
                    <a:pt x="3684318" y="717361"/>
                  </a:lnTo>
                  <a:lnTo>
                    <a:pt x="3642911" y="736355"/>
                  </a:lnTo>
                  <a:lnTo>
                    <a:pt x="3599018" y="750364"/>
                  </a:lnTo>
                  <a:lnTo>
                    <a:pt x="3552995" y="759031"/>
                  </a:lnTo>
                  <a:lnTo>
                    <a:pt x="3505200" y="762000"/>
                  </a:lnTo>
                  <a:lnTo>
                    <a:pt x="3457404" y="759031"/>
                  </a:lnTo>
                  <a:lnTo>
                    <a:pt x="3411381" y="750364"/>
                  </a:lnTo>
                  <a:lnTo>
                    <a:pt x="3367488" y="736355"/>
                  </a:lnTo>
                  <a:lnTo>
                    <a:pt x="3326081" y="717361"/>
                  </a:lnTo>
                  <a:lnTo>
                    <a:pt x="3287518" y="693739"/>
                  </a:lnTo>
                  <a:lnTo>
                    <a:pt x="3252155" y="665846"/>
                  </a:lnTo>
                  <a:lnTo>
                    <a:pt x="3220349" y="634039"/>
                  </a:lnTo>
                  <a:lnTo>
                    <a:pt x="3192457" y="598676"/>
                  </a:lnTo>
                  <a:lnTo>
                    <a:pt x="3168836" y="560112"/>
                  </a:lnTo>
                  <a:lnTo>
                    <a:pt x="3149843" y="518706"/>
                  </a:lnTo>
                  <a:lnTo>
                    <a:pt x="3135834" y="474814"/>
                  </a:lnTo>
                  <a:lnTo>
                    <a:pt x="3127168" y="428792"/>
                  </a:lnTo>
                  <a:lnTo>
                    <a:pt x="3124200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01675" y="1484375"/>
              <a:ext cx="2727325" cy="762000"/>
            </a:xfrm>
            <a:custGeom>
              <a:avLst/>
              <a:gdLst/>
              <a:ahLst/>
              <a:cxnLst/>
              <a:rect l="l" t="t" r="r" b="b"/>
              <a:pathLst>
                <a:path w="2727325" h="762000">
                  <a:moveTo>
                    <a:pt x="0" y="762000"/>
                  </a:moveTo>
                  <a:lnTo>
                    <a:pt x="2727325" y="762000"/>
                  </a:lnTo>
                  <a:lnTo>
                    <a:pt x="2727325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387475" y="1484375"/>
              <a:ext cx="1371600" cy="762000"/>
            </a:xfrm>
            <a:custGeom>
              <a:avLst/>
              <a:gdLst/>
              <a:ahLst/>
              <a:cxnLst/>
              <a:rect l="l" t="t" r="r" b="b"/>
              <a:pathLst>
                <a:path w="1371600" h="762000">
                  <a:moveTo>
                    <a:pt x="0" y="0"/>
                  </a:moveTo>
                  <a:lnTo>
                    <a:pt x="0" y="762000"/>
                  </a:lnTo>
                </a:path>
                <a:path w="1371600" h="762000">
                  <a:moveTo>
                    <a:pt x="685800" y="0"/>
                  </a:moveTo>
                  <a:lnTo>
                    <a:pt x="685800" y="762000"/>
                  </a:lnTo>
                </a:path>
                <a:path w="1371600" h="762000">
                  <a:moveTo>
                    <a:pt x="1371600" y="0"/>
                  </a:moveTo>
                  <a:lnTo>
                    <a:pt x="1371600" y="7620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78739" y="11683"/>
            <a:ext cx="3713479" cy="2181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Comic Sans MS"/>
                <a:cs typeface="Comic Sans MS"/>
              </a:rPr>
              <a:t>Execution</a:t>
            </a:r>
            <a:r>
              <a:rPr sz="3200" spc="-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FFFF"/>
                </a:solidFill>
                <a:latin typeface="Comic Sans MS"/>
                <a:cs typeface="Comic Sans MS"/>
              </a:rPr>
              <a:t>Example:</a:t>
            </a:r>
            <a:endParaRPr sz="3200">
              <a:latin typeface="Comic Sans MS"/>
              <a:cs typeface="Comic Sans MS"/>
            </a:endParaRPr>
          </a:p>
          <a:p>
            <a:pPr marL="561340">
              <a:lnSpc>
                <a:spcPct val="100000"/>
              </a:lnSpc>
              <a:spcBef>
                <a:spcPts val="2450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Input</a:t>
            </a:r>
            <a:endParaRPr sz="3200">
              <a:latin typeface="Comic Sans MS"/>
              <a:cs typeface="Comic Sans MS"/>
            </a:endParaRPr>
          </a:p>
          <a:p>
            <a:pPr marL="268605" algn="ctr">
              <a:lnSpc>
                <a:spcPct val="100000"/>
              </a:lnSpc>
              <a:spcBef>
                <a:spcPts val="2460"/>
              </a:spcBef>
              <a:tabLst>
                <a:tab pos="954405" algn="l"/>
              </a:tabLst>
            </a:pPr>
            <a:r>
              <a:rPr sz="3650" i="1" spc="-35" dirty="0">
                <a:latin typeface="Times New Roman"/>
                <a:cs typeface="Times New Roman"/>
              </a:rPr>
              <a:t>b	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323670" y="5802481"/>
            <a:ext cx="14351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829421" y="58024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883582" y="58024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827809" y="5929405"/>
            <a:ext cx="4349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12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138193" y="60055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684776" y="60119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8450" y="1478025"/>
            <a:ext cx="8845550" cy="5380355"/>
            <a:chOff x="298450" y="1478025"/>
            <a:chExt cx="8845550" cy="5380355"/>
          </a:xfrm>
        </p:grpSpPr>
        <p:sp>
          <p:nvSpPr>
            <p:cNvPr id="3" name="object 3"/>
            <p:cNvSpPr/>
            <p:nvPr/>
          </p:nvSpPr>
          <p:spPr>
            <a:xfrm>
              <a:off x="1057275" y="6019799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59" y="3989"/>
                  </a:lnTo>
                  <a:lnTo>
                    <a:pt x="208458" y="15538"/>
                  </a:lnTo>
                  <a:lnTo>
                    <a:pt x="164725" y="34020"/>
                  </a:lnTo>
                  <a:lnTo>
                    <a:pt x="124788" y="58808"/>
                  </a:lnTo>
                  <a:lnTo>
                    <a:pt x="89273" y="89273"/>
                  </a:lnTo>
                  <a:lnTo>
                    <a:pt x="58808" y="124788"/>
                  </a:lnTo>
                  <a:lnTo>
                    <a:pt x="34020" y="164725"/>
                  </a:lnTo>
                  <a:lnTo>
                    <a:pt x="15538" y="208458"/>
                  </a:lnTo>
                  <a:lnTo>
                    <a:pt x="3989" y="255359"/>
                  </a:lnTo>
                  <a:lnTo>
                    <a:pt x="0" y="304800"/>
                  </a:lnTo>
                  <a:lnTo>
                    <a:pt x="3989" y="354240"/>
                  </a:lnTo>
                  <a:lnTo>
                    <a:pt x="15538" y="401141"/>
                  </a:lnTo>
                  <a:lnTo>
                    <a:pt x="34020" y="444874"/>
                  </a:lnTo>
                  <a:lnTo>
                    <a:pt x="58808" y="484811"/>
                  </a:lnTo>
                  <a:lnTo>
                    <a:pt x="89273" y="520326"/>
                  </a:lnTo>
                  <a:lnTo>
                    <a:pt x="124788" y="550791"/>
                  </a:lnTo>
                  <a:lnTo>
                    <a:pt x="164725" y="575579"/>
                  </a:lnTo>
                  <a:lnTo>
                    <a:pt x="208458" y="594061"/>
                  </a:lnTo>
                  <a:lnTo>
                    <a:pt x="255359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7275" y="6019799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89" y="255359"/>
                  </a:lnTo>
                  <a:lnTo>
                    <a:pt x="15538" y="208458"/>
                  </a:lnTo>
                  <a:lnTo>
                    <a:pt x="34020" y="164725"/>
                  </a:lnTo>
                  <a:lnTo>
                    <a:pt x="58808" y="124788"/>
                  </a:lnTo>
                  <a:lnTo>
                    <a:pt x="89273" y="89273"/>
                  </a:lnTo>
                  <a:lnTo>
                    <a:pt x="124788" y="58808"/>
                  </a:lnTo>
                  <a:lnTo>
                    <a:pt x="164725" y="34020"/>
                  </a:lnTo>
                  <a:lnTo>
                    <a:pt x="208458" y="15538"/>
                  </a:lnTo>
                  <a:lnTo>
                    <a:pt x="255359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59" y="605610"/>
                  </a:lnTo>
                  <a:lnTo>
                    <a:pt x="208458" y="594061"/>
                  </a:lnTo>
                  <a:lnTo>
                    <a:pt x="164725" y="575579"/>
                  </a:lnTo>
                  <a:lnTo>
                    <a:pt x="124788" y="550791"/>
                  </a:lnTo>
                  <a:lnTo>
                    <a:pt x="89273" y="520326"/>
                  </a:lnTo>
                  <a:lnTo>
                    <a:pt x="58808" y="484811"/>
                  </a:lnTo>
                  <a:lnTo>
                    <a:pt x="34020" y="444874"/>
                  </a:lnTo>
                  <a:lnTo>
                    <a:pt x="15538" y="401141"/>
                  </a:lnTo>
                  <a:lnTo>
                    <a:pt x="3989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800" y="3505199"/>
              <a:ext cx="2057400" cy="762000"/>
            </a:xfrm>
            <a:custGeom>
              <a:avLst/>
              <a:gdLst/>
              <a:ahLst/>
              <a:cxnLst/>
              <a:rect l="l" t="t" r="r" b="b"/>
              <a:pathLst>
                <a:path w="2057400" h="762000">
                  <a:moveTo>
                    <a:pt x="0" y="381000"/>
                  </a:moveTo>
                  <a:lnTo>
                    <a:pt x="8662" y="331327"/>
                  </a:lnTo>
                  <a:lnTo>
                    <a:pt x="33925" y="283587"/>
                  </a:lnTo>
                  <a:lnTo>
                    <a:pt x="74705" y="238181"/>
                  </a:lnTo>
                  <a:lnTo>
                    <a:pt x="129918" y="195511"/>
                  </a:lnTo>
                  <a:lnTo>
                    <a:pt x="162598" y="175327"/>
                  </a:lnTo>
                  <a:lnTo>
                    <a:pt x="198479" y="155978"/>
                  </a:lnTo>
                  <a:lnTo>
                    <a:pt x="237426" y="137513"/>
                  </a:lnTo>
                  <a:lnTo>
                    <a:pt x="279304" y="119984"/>
                  </a:lnTo>
                  <a:lnTo>
                    <a:pt x="323976" y="103439"/>
                  </a:lnTo>
                  <a:lnTo>
                    <a:pt x="371308" y="87929"/>
                  </a:lnTo>
                  <a:lnTo>
                    <a:pt x="421163" y="73505"/>
                  </a:lnTo>
                  <a:lnTo>
                    <a:pt x="473406" y="60216"/>
                  </a:lnTo>
                  <a:lnTo>
                    <a:pt x="527903" y="48114"/>
                  </a:lnTo>
                  <a:lnTo>
                    <a:pt x="584516" y="37247"/>
                  </a:lnTo>
                  <a:lnTo>
                    <a:pt x="643110" y="27666"/>
                  </a:lnTo>
                  <a:lnTo>
                    <a:pt x="703551" y="19421"/>
                  </a:lnTo>
                  <a:lnTo>
                    <a:pt x="765702" y="12563"/>
                  </a:lnTo>
                  <a:lnTo>
                    <a:pt x="829428" y="7142"/>
                  </a:lnTo>
                  <a:lnTo>
                    <a:pt x="894593" y="3207"/>
                  </a:lnTo>
                  <a:lnTo>
                    <a:pt x="961062" y="810"/>
                  </a:lnTo>
                  <a:lnTo>
                    <a:pt x="1028700" y="0"/>
                  </a:lnTo>
                  <a:lnTo>
                    <a:pt x="1096344" y="810"/>
                  </a:lnTo>
                  <a:lnTo>
                    <a:pt x="1162819" y="3207"/>
                  </a:lnTo>
                  <a:lnTo>
                    <a:pt x="1227989" y="7142"/>
                  </a:lnTo>
                  <a:lnTo>
                    <a:pt x="1291718" y="12563"/>
                  </a:lnTo>
                  <a:lnTo>
                    <a:pt x="1353872" y="19421"/>
                  </a:lnTo>
                  <a:lnTo>
                    <a:pt x="1414315" y="27666"/>
                  </a:lnTo>
                  <a:lnTo>
                    <a:pt x="1472911" y="37247"/>
                  </a:lnTo>
                  <a:lnTo>
                    <a:pt x="1529525" y="48114"/>
                  </a:lnTo>
                  <a:lnTo>
                    <a:pt x="1584021" y="60216"/>
                  </a:lnTo>
                  <a:lnTo>
                    <a:pt x="1636263" y="73505"/>
                  </a:lnTo>
                  <a:lnTo>
                    <a:pt x="1686118" y="87929"/>
                  </a:lnTo>
                  <a:lnTo>
                    <a:pt x="1733448" y="103439"/>
                  </a:lnTo>
                  <a:lnTo>
                    <a:pt x="1778118" y="119984"/>
                  </a:lnTo>
                  <a:lnTo>
                    <a:pt x="1819993" y="137513"/>
                  </a:lnTo>
                  <a:lnTo>
                    <a:pt x="1858938" y="155978"/>
                  </a:lnTo>
                  <a:lnTo>
                    <a:pt x="1894817" y="175327"/>
                  </a:lnTo>
                  <a:lnTo>
                    <a:pt x="1927494" y="195511"/>
                  </a:lnTo>
                  <a:lnTo>
                    <a:pt x="1982702" y="238181"/>
                  </a:lnTo>
                  <a:lnTo>
                    <a:pt x="2023478" y="283587"/>
                  </a:lnTo>
                  <a:lnTo>
                    <a:pt x="2048738" y="331327"/>
                  </a:lnTo>
                  <a:lnTo>
                    <a:pt x="2057400" y="381000"/>
                  </a:lnTo>
                  <a:lnTo>
                    <a:pt x="2055212" y="406052"/>
                  </a:lnTo>
                  <a:lnTo>
                    <a:pt x="2048738" y="430672"/>
                  </a:lnTo>
                  <a:lnTo>
                    <a:pt x="2023478" y="478412"/>
                  </a:lnTo>
                  <a:lnTo>
                    <a:pt x="1982702" y="523818"/>
                  </a:lnTo>
                  <a:lnTo>
                    <a:pt x="1927494" y="566488"/>
                  </a:lnTo>
                  <a:lnTo>
                    <a:pt x="1894817" y="586672"/>
                  </a:lnTo>
                  <a:lnTo>
                    <a:pt x="1858938" y="606021"/>
                  </a:lnTo>
                  <a:lnTo>
                    <a:pt x="1819993" y="624486"/>
                  </a:lnTo>
                  <a:lnTo>
                    <a:pt x="1778118" y="642015"/>
                  </a:lnTo>
                  <a:lnTo>
                    <a:pt x="1733448" y="658560"/>
                  </a:lnTo>
                  <a:lnTo>
                    <a:pt x="1686118" y="674070"/>
                  </a:lnTo>
                  <a:lnTo>
                    <a:pt x="1636263" y="688494"/>
                  </a:lnTo>
                  <a:lnTo>
                    <a:pt x="1584021" y="701783"/>
                  </a:lnTo>
                  <a:lnTo>
                    <a:pt x="1529525" y="713885"/>
                  </a:lnTo>
                  <a:lnTo>
                    <a:pt x="1472911" y="724752"/>
                  </a:lnTo>
                  <a:lnTo>
                    <a:pt x="1414315" y="734333"/>
                  </a:lnTo>
                  <a:lnTo>
                    <a:pt x="1353872" y="742578"/>
                  </a:lnTo>
                  <a:lnTo>
                    <a:pt x="1291718" y="749436"/>
                  </a:lnTo>
                  <a:lnTo>
                    <a:pt x="1227989" y="754857"/>
                  </a:lnTo>
                  <a:lnTo>
                    <a:pt x="1162819" y="758792"/>
                  </a:lnTo>
                  <a:lnTo>
                    <a:pt x="1096344" y="761189"/>
                  </a:lnTo>
                  <a:lnTo>
                    <a:pt x="1028700" y="762000"/>
                  </a:lnTo>
                  <a:lnTo>
                    <a:pt x="961062" y="761189"/>
                  </a:lnTo>
                  <a:lnTo>
                    <a:pt x="894593" y="758792"/>
                  </a:lnTo>
                  <a:lnTo>
                    <a:pt x="829428" y="754857"/>
                  </a:lnTo>
                  <a:lnTo>
                    <a:pt x="765702" y="749436"/>
                  </a:lnTo>
                  <a:lnTo>
                    <a:pt x="703551" y="742578"/>
                  </a:lnTo>
                  <a:lnTo>
                    <a:pt x="643110" y="734333"/>
                  </a:lnTo>
                  <a:lnTo>
                    <a:pt x="584516" y="724752"/>
                  </a:lnTo>
                  <a:lnTo>
                    <a:pt x="527903" y="713885"/>
                  </a:lnTo>
                  <a:lnTo>
                    <a:pt x="473406" y="701783"/>
                  </a:lnTo>
                  <a:lnTo>
                    <a:pt x="421163" y="688494"/>
                  </a:lnTo>
                  <a:lnTo>
                    <a:pt x="371308" y="674070"/>
                  </a:lnTo>
                  <a:lnTo>
                    <a:pt x="323976" y="658560"/>
                  </a:lnTo>
                  <a:lnTo>
                    <a:pt x="279304" y="642015"/>
                  </a:lnTo>
                  <a:lnTo>
                    <a:pt x="237426" y="624486"/>
                  </a:lnTo>
                  <a:lnTo>
                    <a:pt x="198479" y="606021"/>
                  </a:lnTo>
                  <a:lnTo>
                    <a:pt x="162598" y="586672"/>
                  </a:lnTo>
                  <a:lnTo>
                    <a:pt x="129918" y="566488"/>
                  </a:lnTo>
                  <a:lnTo>
                    <a:pt x="74705" y="523818"/>
                  </a:lnTo>
                  <a:lnTo>
                    <a:pt x="33925" y="478412"/>
                  </a:lnTo>
                  <a:lnTo>
                    <a:pt x="8662" y="43067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01675" y="1484375"/>
              <a:ext cx="2727325" cy="762000"/>
            </a:xfrm>
            <a:custGeom>
              <a:avLst/>
              <a:gdLst/>
              <a:ahLst/>
              <a:cxnLst/>
              <a:rect l="l" t="t" r="r" b="b"/>
              <a:pathLst>
                <a:path w="2727325" h="762000">
                  <a:moveTo>
                    <a:pt x="0" y="762000"/>
                  </a:moveTo>
                  <a:lnTo>
                    <a:pt x="2727325" y="762000"/>
                  </a:lnTo>
                  <a:lnTo>
                    <a:pt x="2727325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87475" y="1484375"/>
              <a:ext cx="1371600" cy="762000"/>
            </a:xfrm>
            <a:custGeom>
              <a:avLst/>
              <a:gdLst/>
              <a:ahLst/>
              <a:cxnLst/>
              <a:rect l="l" t="t" r="r" b="b"/>
              <a:pathLst>
                <a:path w="1371600" h="762000">
                  <a:moveTo>
                    <a:pt x="0" y="0"/>
                  </a:moveTo>
                  <a:lnTo>
                    <a:pt x="0" y="762000"/>
                  </a:lnTo>
                </a:path>
                <a:path w="1371600" h="762000">
                  <a:moveTo>
                    <a:pt x="685800" y="0"/>
                  </a:moveTo>
                  <a:lnTo>
                    <a:pt x="685800" y="762000"/>
                  </a:lnTo>
                </a:path>
                <a:path w="1371600" h="762000">
                  <a:moveTo>
                    <a:pt x="1371600" y="0"/>
                  </a:moveTo>
                  <a:lnTo>
                    <a:pt x="1371600" y="7620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27100" y="2285999"/>
              <a:ext cx="127000" cy="609600"/>
            </a:xfrm>
            <a:custGeom>
              <a:avLst/>
              <a:gdLst/>
              <a:ahLst/>
              <a:cxnLst/>
              <a:rect l="l" t="t" r="r" b="b"/>
              <a:pathLst>
                <a:path w="127000" h="609600">
                  <a:moveTo>
                    <a:pt x="69850" y="114300"/>
                  </a:moveTo>
                  <a:lnTo>
                    <a:pt x="57150" y="114300"/>
                  </a:lnTo>
                  <a:lnTo>
                    <a:pt x="57150" y="609600"/>
                  </a:lnTo>
                  <a:lnTo>
                    <a:pt x="69850" y="609600"/>
                  </a:lnTo>
                  <a:lnTo>
                    <a:pt x="69850" y="114300"/>
                  </a:lnTo>
                  <a:close/>
                </a:path>
                <a:path w="127000" h="609600">
                  <a:moveTo>
                    <a:pt x="63500" y="0"/>
                  </a:moveTo>
                  <a:lnTo>
                    <a:pt x="0" y="127000"/>
                  </a:lnTo>
                  <a:lnTo>
                    <a:pt x="57150" y="127000"/>
                  </a:lnTo>
                  <a:lnTo>
                    <a:pt x="57150" y="114300"/>
                  </a:lnTo>
                  <a:lnTo>
                    <a:pt x="120650" y="114300"/>
                  </a:lnTo>
                  <a:lnTo>
                    <a:pt x="63500" y="0"/>
                  </a:lnTo>
                  <a:close/>
                </a:path>
                <a:path w="127000" h="609600">
                  <a:moveTo>
                    <a:pt x="120650" y="114300"/>
                  </a:moveTo>
                  <a:lnTo>
                    <a:pt x="69850" y="114300"/>
                  </a:lnTo>
                  <a:lnTo>
                    <a:pt x="69850" y="127000"/>
                  </a:lnTo>
                  <a:lnTo>
                    <a:pt x="127000" y="127000"/>
                  </a:lnTo>
                  <a:lnTo>
                    <a:pt x="120650" y="114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467600" y="1828863"/>
              <a:ext cx="914400" cy="1179830"/>
            </a:xfrm>
            <a:custGeom>
              <a:avLst/>
              <a:gdLst/>
              <a:ahLst/>
              <a:cxnLst/>
              <a:rect l="l" t="t" r="r" b="b"/>
              <a:pathLst>
                <a:path w="914400" h="1179830">
                  <a:moveTo>
                    <a:pt x="0" y="1179512"/>
                  </a:moveTo>
                  <a:lnTo>
                    <a:pt x="914400" y="1179512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117951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210050" y="124459"/>
            <a:ext cx="12592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9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19009" y="3212719"/>
            <a:ext cx="11360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35900" y="2401116"/>
            <a:ext cx="249554" cy="570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67841" y="4894198"/>
            <a:ext cx="7620634" cy="1665605"/>
            <a:chOff x="767841" y="4894198"/>
            <a:chExt cx="7620634" cy="1665605"/>
          </a:xfrm>
        </p:grpSpPr>
        <p:sp>
          <p:nvSpPr>
            <p:cNvPr id="14" name="object 14"/>
            <p:cNvSpPr/>
            <p:nvPr/>
          </p:nvSpPr>
          <p:spPr>
            <a:xfrm>
              <a:off x="5181600" y="6261099"/>
              <a:ext cx="2514600" cy="127000"/>
            </a:xfrm>
            <a:custGeom>
              <a:avLst/>
              <a:gdLst/>
              <a:ahLst/>
              <a:cxnLst/>
              <a:rect l="l" t="t" r="r" b="b"/>
              <a:pathLst>
                <a:path w="2514600" h="127000">
                  <a:moveTo>
                    <a:pt x="2387600" y="0"/>
                  </a:moveTo>
                  <a:lnTo>
                    <a:pt x="2387600" y="127000"/>
                  </a:lnTo>
                  <a:lnTo>
                    <a:pt x="2501900" y="69850"/>
                  </a:lnTo>
                  <a:lnTo>
                    <a:pt x="2400300" y="69850"/>
                  </a:lnTo>
                  <a:lnTo>
                    <a:pt x="2400300" y="57150"/>
                  </a:lnTo>
                  <a:lnTo>
                    <a:pt x="2501900" y="57150"/>
                  </a:lnTo>
                  <a:lnTo>
                    <a:pt x="2387600" y="0"/>
                  </a:lnTo>
                  <a:close/>
                </a:path>
                <a:path w="2514600" h="127000">
                  <a:moveTo>
                    <a:pt x="23876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2387600" y="69850"/>
                  </a:lnTo>
                  <a:lnTo>
                    <a:pt x="2387600" y="57150"/>
                  </a:lnTo>
                  <a:close/>
                </a:path>
                <a:path w="2514600" h="127000">
                  <a:moveTo>
                    <a:pt x="2501900" y="57150"/>
                  </a:moveTo>
                  <a:lnTo>
                    <a:pt x="2400300" y="57150"/>
                  </a:lnTo>
                  <a:lnTo>
                    <a:pt x="2400300" y="69850"/>
                  </a:lnTo>
                  <a:lnTo>
                    <a:pt x="2501900" y="69850"/>
                  </a:lnTo>
                  <a:lnTo>
                    <a:pt x="2514600" y="63500"/>
                  </a:lnTo>
                  <a:lnTo>
                    <a:pt x="25019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75320" y="5867401"/>
              <a:ext cx="482725" cy="45957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63011" y="5867401"/>
              <a:ext cx="774337" cy="45957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772399" y="5943599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67841" y="4894198"/>
              <a:ext cx="1088390" cy="1167130"/>
            </a:xfrm>
            <a:custGeom>
              <a:avLst/>
              <a:gdLst/>
              <a:ahLst/>
              <a:cxnLst/>
              <a:rect l="l" t="t" r="r" b="b"/>
              <a:pathLst>
                <a:path w="1088389" h="1167129">
                  <a:moveTo>
                    <a:pt x="673989" y="0"/>
                  </a:moveTo>
                  <a:lnTo>
                    <a:pt x="626999" y="762"/>
                  </a:lnTo>
                  <a:lnTo>
                    <a:pt x="581533" y="2667"/>
                  </a:lnTo>
                  <a:lnTo>
                    <a:pt x="538733" y="5842"/>
                  </a:lnTo>
                  <a:lnTo>
                    <a:pt x="498957" y="9778"/>
                  </a:lnTo>
                  <a:lnTo>
                    <a:pt x="428510" y="19938"/>
                  </a:lnTo>
                  <a:lnTo>
                    <a:pt x="355193" y="35813"/>
                  </a:lnTo>
                  <a:lnTo>
                    <a:pt x="317309" y="46227"/>
                  </a:lnTo>
                  <a:lnTo>
                    <a:pt x="279336" y="58419"/>
                  </a:lnTo>
                  <a:lnTo>
                    <a:pt x="241680" y="72262"/>
                  </a:lnTo>
                  <a:lnTo>
                    <a:pt x="205054" y="88011"/>
                  </a:lnTo>
                  <a:lnTo>
                    <a:pt x="169798" y="105663"/>
                  </a:lnTo>
                  <a:lnTo>
                    <a:pt x="136436" y="125349"/>
                  </a:lnTo>
                  <a:lnTo>
                    <a:pt x="91160" y="158750"/>
                  </a:lnTo>
                  <a:lnTo>
                    <a:pt x="52958" y="197231"/>
                  </a:lnTo>
                  <a:lnTo>
                    <a:pt x="23837" y="240792"/>
                  </a:lnTo>
                  <a:lnTo>
                    <a:pt x="5727" y="289687"/>
                  </a:lnTo>
                  <a:lnTo>
                    <a:pt x="0" y="343788"/>
                  </a:lnTo>
                  <a:lnTo>
                    <a:pt x="596" y="362966"/>
                  </a:lnTo>
                  <a:lnTo>
                    <a:pt x="5346" y="403606"/>
                  </a:lnTo>
                  <a:lnTo>
                    <a:pt x="14312" y="446785"/>
                  </a:lnTo>
                  <a:lnTo>
                    <a:pt x="27368" y="492506"/>
                  </a:lnTo>
                  <a:lnTo>
                    <a:pt x="44056" y="540385"/>
                  </a:lnTo>
                  <a:lnTo>
                    <a:pt x="64203" y="590676"/>
                  </a:lnTo>
                  <a:lnTo>
                    <a:pt x="87287" y="642492"/>
                  </a:lnTo>
                  <a:lnTo>
                    <a:pt x="113169" y="696302"/>
                  </a:lnTo>
                  <a:lnTo>
                    <a:pt x="141439" y="751700"/>
                  </a:lnTo>
                  <a:lnTo>
                    <a:pt x="171970" y="808456"/>
                  </a:lnTo>
                  <a:lnTo>
                    <a:pt x="204203" y="866343"/>
                  </a:lnTo>
                  <a:lnTo>
                    <a:pt x="238048" y="925271"/>
                  </a:lnTo>
                  <a:lnTo>
                    <a:pt x="273113" y="984923"/>
                  </a:lnTo>
                  <a:lnTo>
                    <a:pt x="309041" y="1045248"/>
                  </a:lnTo>
                  <a:lnTo>
                    <a:pt x="382485" y="1166990"/>
                  </a:lnTo>
                  <a:lnTo>
                    <a:pt x="393357" y="1160411"/>
                  </a:lnTo>
                  <a:lnTo>
                    <a:pt x="319925" y="1038694"/>
                  </a:lnTo>
                  <a:lnTo>
                    <a:pt x="284035" y="978433"/>
                  </a:lnTo>
                  <a:lnTo>
                    <a:pt x="248996" y="918832"/>
                  </a:lnTo>
                  <a:lnTo>
                    <a:pt x="215214" y="860018"/>
                  </a:lnTo>
                  <a:lnTo>
                    <a:pt x="183057" y="802284"/>
                  </a:lnTo>
                  <a:lnTo>
                    <a:pt x="152628" y="745693"/>
                  </a:lnTo>
                  <a:lnTo>
                    <a:pt x="124510" y="690626"/>
                  </a:lnTo>
                  <a:lnTo>
                    <a:pt x="98767" y="637159"/>
                  </a:lnTo>
                  <a:lnTo>
                    <a:pt x="75793" y="585469"/>
                  </a:lnTo>
                  <a:lnTo>
                    <a:pt x="55892" y="535813"/>
                  </a:lnTo>
                  <a:lnTo>
                    <a:pt x="39433" y="488441"/>
                  </a:lnTo>
                  <a:lnTo>
                    <a:pt x="26581" y="443484"/>
                  </a:lnTo>
                  <a:lnTo>
                    <a:pt x="17830" y="401319"/>
                  </a:lnTo>
                  <a:lnTo>
                    <a:pt x="13246" y="361950"/>
                  </a:lnTo>
                  <a:lnTo>
                    <a:pt x="12700" y="343407"/>
                  </a:lnTo>
                  <a:lnTo>
                    <a:pt x="13263" y="326008"/>
                  </a:lnTo>
                  <a:lnTo>
                    <a:pt x="22704" y="276098"/>
                  </a:lnTo>
                  <a:lnTo>
                    <a:pt x="43484" y="232028"/>
                  </a:lnTo>
                  <a:lnTo>
                    <a:pt x="74333" y="192277"/>
                  </a:lnTo>
                  <a:lnTo>
                    <a:pt x="113499" y="156971"/>
                  </a:lnTo>
                  <a:lnTo>
                    <a:pt x="159486" y="126111"/>
                  </a:lnTo>
                  <a:lnTo>
                    <a:pt x="210743" y="99313"/>
                  </a:lnTo>
                  <a:lnTo>
                    <a:pt x="246697" y="83819"/>
                  </a:lnTo>
                  <a:lnTo>
                    <a:pt x="283717" y="70231"/>
                  </a:lnTo>
                  <a:lnTo>
                    <a:pt x="321183" y="58293"/>
                  </a:lnTo>
                  <a:lnTo>
                    <a:pt x="358546" y="48006"/>
                  </a:lnTo>
                  <a:lnTo>
                    <a:pt x="430961" y="32512"/>
                  </a:lnTo>
                  <a:lnTo>
                    <a:pt x="500532" y="22478"/>
                  </a:lnTo>
                  <a:lnTo>
                    <a:pt x="539877" y="18414"/>
                  </a:lnTo>
                  <a:lnTo>
                    <a:pt x="582421" y="15367"/>
                  </a:lnTo>
                  <a:lnTo>
                    <a:pt x="627380" y="13462"/>
                  </a:lnTo>
                  <a:lnTo>
                    <a:pt x="674116" y="12700"/>
                  </a:lnTo>
                  <a:lnTo>
                    <a:pt x="836500" y="12700"/>
                  </a:lnTo>
                  <a:lnTo>
                    <a:pt x="817371" y="9651"/>
                  </a:lnTo>
                  <a:lnTo>
                    <a:pt x="793749" y="6603"/>
                  </a:lnTo>
                  <a:lnTo>
                    <a:pt x="769874" y="4318"/>
                  </a:lnTo>
                  <a:lnTo>
                    <a:pt x="721868" y="1269"/>
                  </a:lnTo>
                  <a:lnTo>
                    <a:pt x="673989" y="0"/>
                  </a:lnTo>
                  <a:close/>
                </a:path>
                <a:path w="1088389" h="1167129">
                  <a:moveTo>
                    <a:pt x="761746" y="1021892"/>
                  </a:moveTo>
                  <a:lnTo>
                    <a:pt x="768858" y="1163701"/>
                  </a:lnTo>
                  <a:lnTo>
                    <a:pt x="878077" y="1072832"/>
                  </a:lnTo>
                  <a:lnTo>
                    <a:pt x="852294" y="1061542"/>
                  </a:lnTo>
                  <a:lnTo>
                    <a:pt x="820546" y="1061542"/>
                  </a:lnTo>
                  <a:lnTo>
                    <a:pt x="808990" y="1056449"/>
                  </a:lnTo>
                  <a:lnTo>
                    <a:pt x="814072" y="1044805"/>
                  </a:lnTo>
                  <a:lnTo>
                    <a:pt x="761746" y="1021892"/>
                  </a:lnTo>
                  <a:close/>
                </a:path>
                <a:path w="1088389" h="1167129">
                  <a:moveTo>
                    <a:pt x="814072" y="1044805"/>
                  </a:moveTo>
                  <a:lnTo>
                    <a:pt x="808990" y="1056449"/>
                  </a:lnTo>
                  <a:lnTo>
                    <a:pt x="820546" y="1061542"/>
                  </a:lnTo>
                  <a:lnTo>
                    <a:pt x="825663" y="1049881"/>
                  </a:lnTo>
                  <a:lnTo>
                    <a:pt x="814072" y="1044805"/>
                  </a:lnTo>
                  <a:close/>
                </a:path>
                <a:path w="1088389" h="1167129">
                  <a:moveTo>
                    <a:pt x="825663" y="1049881"/>
                  </a:moveTo>
                  <a:lnTo>
                    <a:pt x="820546" y="1061542"/>
                  </a:lnTo>
                  <a:lnTo>
                    <a:pt x="852294" y="1061542"/>
                  </a:lnTo>
                  <a:lnTo>
                    <a:pt x="825663" y="1049881"/>
                  </a:lnTo>
                  <a:close/>
                </a:path>
                <a:path w="1088389" h="1167129">
                  <a:moveTo>
                    <a:pt x="836500" y="12700"/>
                  </a:moveTo>
                  <a:lnTo>
                    <a:pt x="674116" y="12700"/>
                  </a:lnTo>
                  <a:lnTo>
                    <a:pt x="721486" y="13843"/>
                  </a:lnTo>
                  <a:lnTo>
                    <a:pt x="769111" y="16890"/>
                  </a:lnTo>
                  <a:lnTo>
                    <a:pt x="815720" y="22225"/>
                  </a:lnTo>
                  <a:lnTo>
                    <a:pt x="860932" y="30099"/>
                  </a:lnTo>
                  <a:lnTo>
                    <a:pt x="903732" y="40639"/>
                  </a:lnTo>
                  <a:lnTo>
                    <a:pt x="943482" y="54228"/>
                  </a:lnTo>
                  <a:lnTo>
                    <a:pt x="979043" y="70993"/>
                  </a:lnTo>
                  <a:lnTo>
                    <a:pt x="1023619" y="102743"/>
                  </a:lnTo>
                  <a:lnTo>
                    <a:pt x="1055115" y="143128"/>
                  </a:lnTo>
                  <a:lnTo>
                    <a:pt x="1071371" y="192658"/>
                  </a:lnTo>
                  <a:lnTo>
                    <a:pt x="1075427" y="232028"/>
                  </a:lnTo>
                  <a:lnTo>
                    <a:pt x="1075689" y="253619"/>
                  </a:lnTo>
                  <a:lnTo>
                    <a:pt x="1074674" y="276098"/>
                  </a:lnTo>
                  <a:lnTo>
                    <a:pt x="1069466" y="324357"/>
                  </a:lnTo>
                  <a:lnTo>
                    <a:pt x="1060195" y="376809"/>
                  </a:lnTo>
                  <a:lnTo>
                    <a:pt x="1047114" y="432816"/>
                  </a:lnTo>
                  <a:lnTo>
                    <a:pt x="1030359" y="492506"/>
                  </a:lnTo>
                  <a:lnTo>
                    <a:pt x="1010665" y="554482"/>
                  </a:lnTo>
                  <a:lnTo>
                    <a:pt x="988187" y="619379"/>
                  </a:lnTo>
                  <a:lnTo>
                    <a:pt x="963168" y="686816"/>
                  </a:lnTo>
                  <a:lnTo>
                    <a:pt x="921765" y="791667"/>
                  </a:lnTo>
                  <a:lnTo>
                    <a:pt x="891920" y="863612"/>
                  </a:lnTo>
                  <a:lnTo>
                    <a:pt x="860932" y="936904"/>
                  </a:lnTo>
                  <a:lnTo>
                    <a:pt x="828801" y="1011059"/>
                  </a:lnTo>
                  <a:lnTo>
                    <a:pt x="814072" y="1044805"/>
                  </a:lnTo>
                  <a:lnTo>
                    <a:pt x="825663" y="1049881"/>
                  </a:lnTo>
                  <a:lnTo>
                    <a:pt x="872616" y="941857"/>
                  </a:lnTo>
                  <a:lnTo>
                    <a:pt x="903605" y="868476"/>
                  </a:lnTo>
                  <a:lnTo>
                    <a:pt x="933450" y="796391"/>
                  </a:lnTo>
                  <a:lnTo>
                    <a:pt x="961770" y="725932"/>
                  </a:lnTo>
                  <a:lnTo>
                    <a:pt x="987932" y="657225"/>
                  </a:lnTo>
                  <a:lnTo>
                    <a:pt x="1011852" y="590550"/>
                  </a:lnTo>
                  <a:lnTo>
                    <a:pt x="1033144" y="526669"/>
                  </a:lnTo>
                  <a:lnTo>
                    <a:pt x="1051433" y="465328"/>
                  </a:lnTo>
                  <a:lnTo>
                    <a:pt x="1066545" y="407034"/>
                  </a:lnTo>
                  <a:lnTo>
                    <a:pt x="1077849" y="352170"/>
                  </a:lnTo>
                  <a:lnTo>
                    <a:pt x="1085341" y="300863"/>
                  </a:lnTo>
                  <a:lnTo>
                    <a:pt x="1088378" y="253619"/>
                  </a:lnTo>
                  <a:lnTo>
                    <a:pt x="1088008" y="231267"/>
                  </a:lnTo>
                  <a:lnTo>
                    <a:pt x="1083818" y="190119"/>
                  </a:lnTo>
                  <a:lnTo>
                    <a:pt x="1073784" y="153162"/>
                  </a:lnTo>
                  <a:lnTo>
                    <a:pt x="1044701" y="106425"/>
                  </a:lnTo>
                  <a:lnTo>
                    <a:pt x="1001776" y="69850"/>
                  </a:lnTo>
                  <a:lnTo>
                    <a:pt x="966851" y="50545"/>
                  </a:lnTo>
                  <a:lnTo>
                    <a:pt x="927862" y="34925"/>
                  </a:lnTo>
                  <a:lnTo>
                    <a:pt x="885444" y="22606"/>
                  </a:lnTo>
                  <a:lnTo>
                    <a:pt x="840486" y="13334"/>
                  </a:lnTo>
                  <a:lnTo>
                    <a:pt x="83650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874490" y="3394549"/>
            <a:ext cx="290830" cy="1400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560">
              <a:lnSpc>
                <a:spcPct val="125200"/>
              </a:lnSpc>
              <a:spcBef>
                <a:spcPts val="100"/>
              </a:spcBef>
            </a:pPr>
            <a:r>
              <a:rPr sz="3600" i="1" dirty="0">
                <a:latin typeface="Times New Roman"/>
                <a:cs typeface="Times New Roman"/>
              </a:rPr>
              <a:t>a 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57200" y="3657570"/>
            <a:ext cx="5296535" cy="2731135"/>
            <a:chOff x="457200" y="3657570"/>
            <a:chExt cx="5296535" cy="2731135"/>
          </a:xfrm>
        </p:grpSpPr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4745" y="4229729"/>
              <a:ext cx="817042" cy="56072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6411" y="3657570"/>
              <a:ext cx="795377" cy="44572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9823" y="4229729"/>
              <a:ext cx="495341" cy="56072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1501" y="3657570"/>
              <a:ext cx="495341" cy="44572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70151" y="5867401"/>
              <a:ext cx="506928" cy="45957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51892" y="5867401"/>
              <a:ext cx="506928" cy="45957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19500" y="5867401"/>
              <a:ext cx="839754" cy="45957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64637" y="5867401"/>
              <a:ext cx="294617" cy="45957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57200" y="4894198"/>
              <a:ext cx="4904740" cy="1494155"/>
            </a:xfrm>
            <a:custGeom>
              <a:avLst/>
              <a:gdLst/>
              <a:ahLst/>
              <a:cxnLst/>
              <a:rect l="l" t="t" r="r" b="b"/>
              <a:pathLst>
                <a:path w="4904740" h="1494154">
                  <a:moveTo>
                    <a:pt x="609600" y="1430401"/>
                  </a:moveTo>
                  <a:lnTo>
                    <a:pt x="596900" y="1424051"/>
                  </a:lnTo>
                  <a:lnTo>
                    <a:pt x="482600" y="1366901"/>
                  </a:lnTo>
                  <a:lnTo>
                    <a:pt x="482600" y="1424051"/>
                  </a:lnTo>
                  <a:lnTo>
                    <a:pt x="0" y="1424051"/>
                  </a:lnTo>
                  <a:lnTo>
                    <a:pt x="0" y="1436751"/>
                  </a:lnTo>
                  <a:lnTo>
                    <a:pt x="482600" y="1436751"/>
                  </a:lnTo>
                  <a:lnTo>
                    <a:pt x="482600" y="1493901"/>
                  </a:lnTo>
                  <a:lnTo>
                    <a:pt x="596900" y="1436751"/>
                  </a:lnTo>
                  <a:lnTo>
                    <a:pt x="609600" y="1430401"/>
                  </a:lnTo>
                  <a:close/>
                </a:path>
                <a:path w="4904740" h="1494154">
                  <a:moveTo>
                    <a:pt x="4114800" y="1430401"/>
                  </a:moveTo>
                  <a:lnTo>
                    <a:pt x="4102100" y="1424051"/>
                  </a:lnTo>
                  <a:lnTo>
                    <a:pt x="3987800" y="1366901"/>
                  </a:lnTo>
                  <a:lnTo>
                    <a:pt x="3987800" y="1424051"/>
                  </a:lnTo>
                  <a:lnTo>
                    <a:pt x="1219200" y="1424051"/>
                  </a:lnTo>
                  <a:lnTo>
                    <a:pt x="1219200" y="1436751"/>
                  </a:lnTo>
                  <a:lnTo>
                    <a:pt x="3987800" y="1436751"/>
                  </a:lnTo>
                  <a:lnTo>
                    <a:pt x="3987800" y="1493901"/>
                  </a:lnTo>
                  <a:lnTo>
                    <a:pt x="4102100" y="1436751"/>
                  </a:lnTo>
                  <a:lnTo>
                    <a:pt x="4114800" y="1430401"/>
                  </a:lnTo>
                  <a:close/>
                </a:path>
                <a:path w="4904740" h="1494154">
                  <a:moveTo>
                    <a:pt x="4904219" y="253619"/>
                  </a:moveTo>
                  <a:lnTo>
                    <a:pt x="4902454" y="210058"/>
                  </a:lnTo>
                  <a:lnTo>
                    <a:pt x="4895596" y="171069"/>
                  </a:lnTo>
                  <a:lnTo>
                    <a:pt x="4871974" y="120777"/>
                  </a:lnTo>
                  <a:lnTo>
                    <a:pt x="4833366" y="81026"/>
                  </a:lnTo>
                  <a:lnTo>
                    <a:pt x="4800727" y="59690"/>
                  </a:lnTo>
                  <a:lnTo>
                    <a:pt x="4763643" y="42291"/>
                  </a:lnTo>
                  <a:lnTo>
                    <a:pt x="4722749" y="28321"/>
                  </a:lnTo>
                  <a:lnTo>
                    <a:pt x="4679061" y="17653"/>
                  </a:lnTo>
                  <a:lnTo>
                    <a:pt x="4652340" y="12700"/>
                  </a:lnTo>
                  <a:lnTo>
                    <a:pt x="4633214" y="9652"/>
                  </a:lnTo>
                  <a:lnTo>
                    <a:pt x="4609592" y="6604"/>
                  </a:lnTo>
                  <a:lnTo>
                    <a:pt x="4585716" y="4318"/>
                  </a:lnTo>
                  <a:lnTo>
                    <a:pt x="4537710" y="1270"/>
                  </a:lnTo>
                  <a:lnTo>
                    <a:pt x="4489831" y="0"/>
                  </a:lnTo>
                  <a:lnTo>
                    <a:pt x="4442841" y="762"/>
                  </a:lnTo>
                  <a:lnTo>
                    <a:pt x="4397375" y="2667"/>
                  </a:lnTo>
                  <a:lnTo>
                    <a:pt x="4354576" y="5842"/>
                  </a:lnTo>
                  <a:lnTo>
                    <a:pt x="4314825" y="9779"/>
                  </a:lnTo>
                  <a:lnTo>
                    <a:pt x="4244340" y="19939"/>
                  </a:lnTo>
                  <a:lnTo>
                    <a:pt x="4171061" y="35814"/>
                  </a:lnTo>
                  <a:lnTo>
                    <a:pt x="4133088" y="46228"/>
                  </a:lnTo>
                  <a:lnTo>
                    <a:pt x="4095115" y="58420"/>
                  </a:lnTo>
                  <a:lnTo>
                    <a:pt x="4057523" y="72263"/>
                  </a:lnTo>
                  <a:lnTo>
                    <a:pt x="4020947" y="88011"/>
                  </a:lnTo>
                  <a:lnTo>
                    <a:pt x="3985641" y="105664"/>
                  </a:lnTo>
                  <a:lnTo>
                    <a:pt x="3952240" y="125349"/>
                  </a:lnTo>
                  <a:lnTo>
                    <a:pt x="3907028" y="158750"/>
                  </a:lnTo>
                  <a:lnTo>
                    <a:pt x="3868801" y="197231"/>
                  </a:lnTo>
                  <a:lnTo>
                    <a:pt x="3839718" y="240792"/>
                  </a:lnTo>
                  <a:lnTo>
                    <a:pt x="3821557" y="289687"/>
                  </a:lnTo>
                  <a:lnTo>
                    <a:pt x="3815842" y="343789"/>
                  </a:lnTo>
                  <a:lnTo>
                    <a:pt x="3816477" y="362966"/>
                  </a:lnTo>
                  <a:lnTo>
                    <a:pt x="3821176" y="403606"/>
                  </a:lnTo>
                  <a:lnTo>
                    <a:pt x="3830193" y="446786"/>
                  </a:lnTo>
                  <a:lnTo>
                    <a:pt x="3843274" y="492506"/>
                  </a:lnTo>
                  <a:lnTo>
                    <a:pt x="3859911" y="540385"/>
                  </a:lnTo>
                  <a:lnTo>
                    <a:pt x="3880027" y="590677"/>
                  </a:lnTo>
                  <a:lnTo>
                    <a:pt x="3903091" y="642493"/>
                  </a:lnTo>
                  <a:lnTo>
                    <a:pt x="3928999" y="696302"/>
                  </a:lnTo>
                  <a:lnTo>
                    <a:pt x="3957320" y="751700"/>
                  </a:lnTo>
                  <a:lnTo>
                    <a:pt x="3987800" y="808456"/>
                  </a:lnTo>
                  <a:lnTo>
                    <a:pt x="4020058" y="866343"/>
                  </a:lnTo>
                  <a:lnTo>
                    <a:pt x="4053840" y="925271"/>
                  </a:lnTo>
                  <a:lnTo>
                    <a:pt x="4089019" y="984923"/>
                  </a:lnTo>
                  <a:lnTo>
                    <a:pt x="4124833" y="1045248"/>
                  </a:lnTo>
                  <a:lnTo>
                    <a:pt x="4161409" y="1106030"/>
                  </a:lnTo>
                  <a:lnTo>
                    <a:pt x="4198366" y="1166990"/>
                  </a:lnTo>
                  <a:lnTo>
                    <a:pt x="4209161" y="1160411"/>
                  </a:lnTo>
                  <a:lnTo>
                    <a:pt x="4135755" y="1038694"/>
                  </a:lnTo>
                  <a:lnTo>
                    <a:pt x="4099814" y="978433"/>
                  </a:lnTo>
                  <a:lnTo>
                    <a:pt x="4064889" y="918832"/>
                  </a:lnTo>
                  <a:lnTo>
                    <a:pt x="4031107" y="860018"/>
                  </a:lnTo>
                  <a:lnTo>
                    <a:pt x="3998849" y="802284"/>
                  </a:lnTo>
                  <a:lnTo>
                    <a:pt x="3968496" y="745693"/>
                  </a:lnTo>
                  <a:lnTo>
                    <a:pt x="3940302" y="690626"/>
                  </a:lnTo>
                  <a:lnTo>
                    <a:pt x="3914648" y="637159"/>
                  </a:lnTo>
                  <a:lnTo>
                    <a:pt x="3891661" y="585470"/>
                  </a:lnTo>
                  <a:lnTo>
                    <a:pt x="3871722" y="535813"/>
                  </a:lnTo>
                  <a:lnTo>
                    <a:pt x="3855212" y="488442"/>
                  </a:lnTo>
                  <a:lnTo>
                    <a:pt x="3842385" y="443484"/>
                  </a:lnTo>
                  <a:lnTo>
                    <a:pt x="3833622" y="401320"/>
                  </a:lnTo>
                  <a:lnTo>
                    <a:pt x="3829050" y="361950"/>
                  </a:lnTo>
                  <a:lnTo>
                    <a:pt x="3828542" y="343408"/>
                  </a:lnTo>
                  <a:lnTo>
                    <a:pt x="3829037" y="326009"/>
                  </a:lnTo>
                  <a:lnTo>
                    <a:pt x="3838486" y="276098"/>
                  </a:lnTo>
                  <a:lnTo>
                    <a:pt x="3859276" y="232029"/>
                  </a:lnTo>
                  <a:lnTo>
                    <a:pt x="3890137" y="192278"/>
                  </a:lnTo>
                  <a:lnTo>
                    <a:pt x="3929380" y="156972"/>
                  </a:lnTo>
                  <a:lnTo>
                    <a:pt x="3975354" y="126111"/>
                  </a:lnTo>
                  <a:lnTo>
                    <a:pt x="4026535" y="99314"/>
                  </a:lnTo>
                  <a:lnTo>
                    <a:pt x="4062603" y="83820"/>
                  </a:lnTo>
                  <a:lnTo>
                    <a:pt x="4099560" y="70231"/>
                  </a:lnTo>
                  <a:lnTo>
                    <a:pt x="4137025" y="58293"/>
                  </a:lnTo>
                  <a:lnTo>
                    <a:pt x="4174363" y="48006"/>
                  </a:lnTo>
                  <a:lnTo>
                    <a:pt x="4246753" y="32512"/>
                  </a:lnTo>
                  <a:lnTo>
                    <a:pt x="4316349" y="22479"/>
                  </a:lnTo>
                  <a:lnTo>
                    <a:pt x="4355719" y="18415"/>
                  </a:lnTo>
                  <a:lnTo>
                    <a:pt x="4398264" y="15367"/>
                  </a:lnTo>
                  <a:lnTo>
                    <a:pt x="4443222" y="13462"/>
                  </a:lnTo>
                  <a:lnTo>
                    <a:pt x="4489958" y="12700"/>
                  </a:lnTo>
                  <a:lnTo>
                    <a:pt x="4537329" y="13843"/>
                  </a:lnTo>
                  <a:lnTo>
                    <a:pt x="4584954" y="16891"/>
                  </a:lnTo>
                  <a:lnTo>
                    <a:pt x="4631563" y="22225"/>
                  </a:lnTo>
                  <a:lnTo>
                    <a:pt x="4676775" y="30099"/>
                  </a:lnTo>
                  <a:lnTo>
                    <a:pt x="4719447" y="40640"/>
                  </a:lnTo>
                  <a:lnTo>
                    <a:pt x="4759325" y="54229"/>
                  </a:lnTo>
                  <a:lnTo>
                    <a:pt x="4794885" y="70993"/>
                  </a:lnTo>
                  <a:lnTo>
                    <a:pt x="4839462" y="102743"/>
                  </a:lnTo>
                  <a:lnTo>
                    <a:pt x="4870958" y="143129"/>
                  </a:lnTo>
                  <a:lnTo>
                    <a:pt x="4887214" y="192659"/>
                  </a:lnTo>
                  <a:lnTo>
                    <a:pt x="4891265" y="232029"/>
                  </a:lnTo>
                  <a:lnTo>
                    <a:pt x="4891532" y="253619"/>
                  </a:lnTo>
                  <a:lnTo>
                    <a:pt x="4890516" y="276098"/>
                  </a:lnTo>
                  <a:lnTo>
                    <a:pt x="4885309" y="324358"/>
                  </a:lnTo>
                  <a:lnTo>
                    <a:pt x="4876038" y="376809"/>
                  </a:lnTo>
                  <a:lnTo>
                    <a:pt x="4862957" y="432816"/>
                  </a:lnTo>
                  <a:lnTo>
                    <a:pt x="4846193" y="492506"/>
                  </a:lnTo>
                  <a:lnTo>
                    <a:pt x="4826508" y="554482"/>
                  </a:lnTo>
                  <a:lnTo>
                    <a:pt x="4804029" y="619379"/>
                  </a:lnTo>
                  <a:lnTo>
                    <a:pt x="4779010" y="686816"/>
                  </a:lnTo>
                  <a:lnTo>
                    <a:pt x="4737608" y="791667"/>
                  </a:lnTo>
                  <a:lnTo>
                    <a:pt x="4707763" y="863612"/>
                  </a:lnTo>
                  <a:lnTo>
                    <a:pt x="4676775" y="936904"/>
                  </a:lnTo>
                  <a:lnTo>
                    <a:pt x="4644644" y="1011059"/>
                  </a:lnTo>
                  <a:lnTo>
                    <a:pt x="4629912" y="1044816"/>
                  </a:lnTo>
                  <a:lnTo>
                    <a:pt x="4577588" y="1021892"/>
                  </a:lnTo>
                  <a:lnTo>
                    <a:pt x="4584700" y="1163701"/>
                  </a:lnTo>
                  <a:lnTo>
                    <a:pt x="4693920" y="1072832"/>
                  </a:lnTo>
                  <a:lnTo>
                    <a:pt x="4668126" y="1061542"/>
                  </a:lnTo>
                  <a:lnTo>
                    <a:pt x="4641494" y="1049883"/>
                  </a:lnTo>
                  <a:lnTo>
                    <a:pt x="4688459" y="941857"/>
                  </a:lnTo>
                  <a:lnTo>
                    <a:pt x="4719447" y="868476"/>
                  </a:lnTo>
                  <a:lnTo>
                    <a:pt x="4749292" y="796391"/>
                  </a:lnTo>
                  <a:lnTo>
                    <a:pt x="4777613" y="725932"/>
                  </a:lnTo>
                  <a:lnTo>
                    <a:pt x="4803775" y="657225"/>
                  </a:lnTo>
                  <a:lnTo>
                    <a:pt x="4827689" y="590550"/>
                  </a:lnTo>
                  <a:lnTo>
                    <a:pt x="4848987" y="526669"/>
                  </a:lnTo>
                  <a:lnTo>
                    <a:pt x="4867275" y="465328"/>
                  </a:lnTo>
                  <a:lnTo>
                    <a:pt x="4882388" y="407035"/>
                  </a:lnTo>
                  <a:lnTo>
                    <a:pt x="4893691" y="352171"/>
                  </a:lnTo>
                  <a:lnTo>
                    <a:pt x="4901184" y="300863"/>
                  </a:lnTo>
                  <a:lnTo>
                    <a:pt x="4903216" y="276606"/>
                  </a:lnTo>
                  <a:lnTo>
                    <a:pt x="4904219" y="2536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18515" y="4305929"/>
              <a:ext cx="334673" cy="56072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61544" y="3733770"/>
              <a:ext cx="291643" cy="44572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78861" y="4305929"/>
              <a:ext cx="874327" cy="56072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21903" y="3733770"/>
              <a:ext cx="831285" cy="445729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524724" y="4219500"/>
            <a:ext cx="37020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38966" y="3532351"/>
            <a:ext cx="37719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65" dirty="0">
                <a:latin typeface="Times New Roman"/>
                <a:cs typeface="Times New Roman"/>
              </a:rPr>
              <a:t>a</a:t>
            </a:r>
            <a:r>
              <a:rPr sz="360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106124" y="3470749"/>
            <a:ext cx="726440" cy="1400175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1190"/>
              </a:spcBef>
            </a:pPr>
            <a:r>
              <a:rPr sz="3600" i="1" spc="30" dirty="0">
                <a:latin typeface="Times New Roman"/>
                <a:cs typeface="Times New Roman"/>
              </a:rPr>
              <a:t>a</a:t>
            </a:r>
            <a:r>
              <a:rPr sz="3600" spc="30" dirty="0">
                <a:latin typeface="Times New Roman"/>
                <a:cs typeface="Times New Roman"/>
              </a:rPr>
              <a:t>,</a:t>
            </a:r>
            <a:r>
              <a:rPr sz="3600" spc="-16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19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572000" y="2438400"/>
            <a:ext cx="3886200" cy="4191000"/>
          </a:xfrm>
          <a:custGeom>
            <a:avLst/>
            <a:gdLst/>
            <a:ahLst/>
            <a:cxnLst/>
            <a:rect l="l" t="t" r="r" b="b"/>
            <a:pathLst>
              <a:path w="3886200" h="4191000">
                <a:moveTo>
                  <a:pt x="0" y="3886200"/>
                </a:moveTo>
                <a:lnTo>
                  <a:pt x="3990" y="3836759"/>
                </a:lnTo>
                <a:lnTo>
                  <a:pt x="15544" y="3789858"/>
                </a:lnTo>
                <a:lnTo>
                  <a:pt x="34032" y="3746125"/>
                </a:lnTo>
                <a:lnTo>
                  <a:pt x="58826" y="3706188"/>
                </a:lnTo>
                <a:lnTo>
                  <a:pt x="89296" y="3670673"/>
                </a:lnTo>
                <a:lnTo>
                  <a:pt x="124815" y="3640208"/>
                </a:lnTo>
                <a:lnTo>
                  <a:pt x="164753" y="3615420"/>
                </a:lnTo>
                <a:lnTo>
                  <a:pt x="208483" y="3596938"/>
                </a:lnTo>
                <a:lnTo>
                  <a:pt x="255374" y="3585389"/>
                </a:lnTo>
                <a:lnTo>
                  <a:pt x="304800" y="3581400"/>
                </a:lnTo>
                <a:lnTo>
                  <a:pt x="354225" y="3585389"/>
                </a:lnTo>
                <a:lnTo>
                  <a:pt x="401116" y="3596938"/>
                </a:lnTo>
                <a:lnTo>
                  <a:pt x="444846" y="3615420"/>
                </a:lnTo>
                <a:lnTo>
                  <a:pt x="484784" y="3640208"/>
                </a:lnTo>
                <a:lnTo>
                  <a:pt x="520303" y="3670673"/>
                </a:lnTo>
                <a:lnTo>
                  <a:pt x="550773" y="3706188"/>
                </a:lnTo>
                <a:lnTo>
                  <a:pt x="575567" y="3746125"/>
                </a:lnTo>
                <a:lnTo>
                  <a:pt x="594055" y="3789858"/>
                </a:lnTo>
                <a:lnTo>
                  <a:pt x="605609" y="3836759"/>
                </a:lnTo>
                <a:lnTo>
                  <a:pt x="609600" y="3886200"/>
                </a:lnTo>
                <a:lnTo>
                  <a:pt x="605609" y="3935640"/>
                </a:lnTo>
                <a:lnTo>
                  <a:pt x="594055" y="3982541"/>
                </a:lnTo>
                <a:lnTo>
                  <a:pt x="575567" y="4026274"/>
                </a:lnTo>
                <a:lnTo>
                  <a:pt x="550773" y="4066211"/>
                </a:lnTo>
                <a:lnTo>
                  <a:pt x="520303" y="4101726"/>
                </a:lnTo>
                <a:lnTo>
                  <a:pt x="484784" y="4132191"/>
                </a:lnTo>
                <a:lnTo>
                  <a:pt x="444846" y="4156979"/>
                </a:lnTo>
                <a:lnTo>
                  <a:pt x="401116" y="4175461"/>
                </a:lnTo>
                <a:lnTo>
                  <a:pt x="354225" y="4187010"/>
                </a:lnTo>
                <a:lnTo>
                  <a:pt x="304800" y="4191000"/>
                </a:lnTo>
                <a:lnTo>
                  <a:pt x="255374" y="4187010"/>
                </a:lnTo>
                <a:lnTo>
                  <a:pt x="208483" y="4175461"/>
                </a:lnTo>
                <a:lnTo>
                  <a:pt x="164753" y="4156979"/>
                </a:lnTo>
                <a:lnTo>
                  <a:pt x="124815" y="4132191"/>
                </a:lnTo>
                <a:lnTo>
                  <a:pt x="89296" y="4101726"/>
                </a:lnTo>
                <a:lnTo>
                  <a:pt x="58826" y="4066211"/>
                </a:lnTo>
                <a:lnTo>
                  <a:pt x="34032" y="4026274"/>
                </a:lnTo>
                <a:lnTo>
                  <a:pt x="15544" y="3982541"/>
                </a:lnTo>
                <a:lnTo>
                  <a:pt x="3990" y="3935640"/>
                </a:lnTo>
                <a:lnTo>
                  <a:pt x="0" y="3886200"/>
                </a:lnTo>
                <a:close/>
              </a:path>
              <a:path w="3886200" h="4191000">
                <a:moveTo>
                  <a:pt x="3124200" y="3810000"/>
                </a:moveTo>
                <a:lnTo>
                  <a:pt x="3127168" y="3762207"/>
                </a:lnTo>
                <a:lnTo>
                  <a:pt x="3135834" y="3716185"/>
                </a:lnTo>
                <a:lnTo>
                  <a:pt x="3149843" y="3672293"/>
                </a:lnTo>
                <a:lnTo>
                  <a:pt x="3168836" y="3630887"/>
                </a:lnTo>
                <a:lnTo>
                  <a:pt x="3192457" y="3592323"/>
                </a:lnTo>
                <a:lnTo>
                  <a:pt x="3220349" y="3556960"/>
                </a:lnTo>
                <a:lnTo>
                  <a:pt x="3252155" y="3525153"/>
                </a:lnTo>
                <a:lnTo>
                  <a:pt x="3287518" y="3497260"/>
                </a:lnTo>
                <a:lnTo>
                  <a:pt x="3326081" y="3473638"/>
                </a:lnTo>
                <a:lnTo>
                  <a:pt x="3367488" y="3454644"/>
                </a:lnTo>
                <a:lnTo>
                  <a:pt x="3411381" y="3440635"/>
                </a:lnTo>
                <a:lnTo>
                  <a:pt x="3457404" y="3431968"/>
                </a:lnTo>
                <a:lnTo>
                  <a:pt x="3505200" y="3429000"/>
                </a:lnTo>
                <a:lnTo>
                  <a:pt x="3552995" y="3431968"/>
                </a:lnTo>
                <a:lnTo>
                  <a:pt x="3599018" y="3440635"/>
                </a:lnTo>
                <a:lnTo>
                  <a:pt x="3642911" y="3454644"/>
                </a:lnTo>
                <a:lnTo>
                  <a:pt x="3684318" y="3473638"/>
                </a:lnTo>
                <a:lnTo>
                  <a:pt x="3722881" y="3497260"/>
                </a:lnTo>
                <a:lnTo>
                  <a:pt x="3758244" y="3525153"/>
                </a:lnTo>
                <a:lnTo>
                  <a:pt x="3790050" y="3556960"/>
                </a:lnTo>
                <a:lnTo>
                  <a:pt x="3817942" y="3592323"/>
                </a:lnTo>
                <a:lnTo>
                  <a:pt x="3841563" y="3630887"/>
                </a:lnTo>
                <a:lnTo>
                  <a:pt x="3860556" y="3672293"/>
                </a:lnTo>
                <a:lnTo>
                  <a:pt x="3874565" y="3716185"/>
                </a:lnTo>
                <a:lnTo>
                  <a:pt x="3883231" y="3762207"/>
                </a:lnTo>
                <a:lnTo>
                  <a:pt x="3886200" y="3810000"/>
                </a:lnTo>
                <a:lnTo>
                  <a:pt x="3883231" y="3857792"/>
                </a:lnTo>
                <a:lnTo>
                  <a:pt x="3874565" y="3903814"/>
                </a:lnTo>
                <a:lnTo>
                  <a:pt x="3860556" y="3947706"/>
                </a:lnTo>
                <a:lnTo>
                  <a:pt x="3841563" y="3989112"/>
                </a:lnTo>
                <a:lnTo>
                  <a:pt x="3817942" y="4027676"/>
                </a:lnTo>
                <a:lnTo>
                  <a:pt x="3790050" y="4063039"/>
                </a:lnTo>
                <a:lnTo>
                  <a:pt x="3758244" y="4094846"/>
                </a:lnTo>
                <a:lnTo>
                  <a:pt x="3722881" y="4122739"/>
                </a:lnTo>
                <a:lnTo>
                  <a:pt x="3684318" y="4146361"/>
                </a:lnTo>
                <a:lnTo>
                  <a:pt x="3642911" y="4165355"/>
                </a:lnTo>
                <a:lnTo>
                  <a:pt x="3599018" y="4179364"/>
                </a:lnTo>
                <a:lnTo>
                  <a:pt x="3552995" y="4188031"/>
                </a:lnTo>
                <a:lnTo>
                  <a:pt x="3505200" y="4191000"/>
                </a:lnTo>
                <a:lnTo>
                  <a:pt x="3457404" y="4188031"/>
                </a:lnTo>
                <a:lnTo>
                  <a:pt x="3411381" y="4179364"/>
                </a:lnTo>
                <a:lnTo>
                  <a:pt x="3367488" y="4165355"/>
                </a:lnTo>
                <a:lnTo>
                  <a:pt x="3326081" y="4146361"/>
                </a:lnTo>
                <a:lnTo>
                  <a:pt x="3287518" y="4122739"/>
                </a:lnTo>
                <a:lnTo>
                  <a:pt x="3252155" y="4094846"/>
                </a:lnTo>
                <a:lnTo>
                  <a:pt x="3220349" y="4063039"/>
                </a:lnTo>
                <a:lnTo>
                  <a:pt x="3192457" y="4027676"/>
                </a:lnTo>
                <a:lnTo>
                  <a:pt x="3168836" y="3989112"/>
                </a:lnTo>
                <a:lnTo>
                  <a:pt x="3149843" y="3947706"/>
                </a:lnTo>
                <a:lnTo>
                  <a:pt x="3135834" y="3903814"/>
                </a:lnTo>
                <a:lnTo>
                  <a:pt x="3127168" y="3857792"/>
                </a:lnTo>
                <a:lnTo>
                  <a:pt x="3124200" y="3810000"/>
                </a:lnTo>
                <a:close/>
              </a:path>
              <a:path w="3886200" h="4191000">
                <a:moveTo>
                  <a:pt x="2895600" y="0"/>
                </a:moveTo>
                <a:lnTo>
                  <a:pt x="3810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627989" y="535729"/>
            <a:ext cx="1911350" cy="1657350"/>
          </a:xfrm>
          <a:prstGeom prst="rect">
            <a:avLst/>
          </a:prstGeom>
        </p:spPr>
        <p:txBody>
          <a:bodyPr vert="horz" wrap="square" lIns="0" tIns="287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6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Input</a:t>
            </a:r>
            <a:endParaRPr sz="3200">
              <a:latin typeface="Comic Sans MS"/>
              <a:cs typeface="Comic Sans MS"/>
            </a:endParaRPr>
          </a:p>
          <a:p>
            <a:pPr marL="984885">
              <a:lnSpc>
                <a:spcPct val="100000"/>
              </a:lnSpc>
              <a:spcBef>
                <a:spcPts val="2460"/>
              </a:spcBef>
              <a:tabLst>
                <a:tab pos="1670685" algn="l"/>
              </a:tabLst>
            </a:pPr>
            <a:r>
              <a:rPr sz="3650" i="1" spc="-35" dirty="0">
                <a:latin typeface="Times New Roman"/>
                <a:cs typeface="Times New Roman"/>
              </a:rPr>
              <a:t>b	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323670" y="5802481"/>
            <a:ext cx="14351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829421" y="58024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883582" y="58024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827809" y="5929405"/>
            <a:ext cx="4349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12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138193" y="60055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684776" y="60119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8450" y="1212850"/>
            <a:ext cx="8845550" cy="5645150"/>
            <a:chOff x="298450" y="1212850"/>
            <a:chExt cx="8845550" cy="5645150"/>
          </a:xfrm>
        </p:grpSpPr>
        <p:sp>
          <p:nvSpPr>
            <p:cNvPr id="3" name="object 3"/>
            <p:cNvSpPr/>
            <p:nvPr/>
          </p:nvSpPr>
          <p:spPr>
            <a:xfrm>
              <a:off x="1057275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59" y="3989"/>
                  </a:lnTo>
                  <a:lnTo>
                    <a:pt x="208458" y="15538"/>
                  </a:lnTo>
                  <a:lnTo>
                    <a:pt x="164725" y="34020"/>
                  </a:lnTo>
                  <a:lnTo>
                    <a:pt x="124788" y="58808"/>
                  </a:lnTo>
                  <a:lnTo>
                    <a:pt x="89273" y="89273"/>
                  </a:lnTo>
                  <a:lnTo>
                    <a:pt x="58808" y="124788"/>
                  </a:lnTo>
                  <a:lnTo>
                    <a:pt x="34020" y="164725"/>
                  </a:lnTo>
                  <a:lnTo>
                    <a:pt x="15538" y="208458"/>
                  </a:lnTo>
                  <a:lnTo>
                    <a:pt x="3989" y="255359"/>
                  </a:lnTo>
                  <a:lnTo>
                    <a:pt x="0" y="304800"/>
                  </a:lnTo>
                  <a:lnTo>
                    <a:pt x="3989" y="354240"/>
                  </a:lnTo>
                  <a:lnTo>
                    <a:pt x="15538" y="401141"/>
                  </a:lnTo>
                  <a:lnTo>
                    <a:pt x="34020" y="444874"/>
                  </a:lnTo>
                  <a:lnTo>
                    <a:pt x="58808" y="484811"/>
                  </a:lnTo>
                  <a:lnTo>
                    <a:pt x="89273" y="520326"/>
                  </a:lnTo>
                  <a:lnTo>
                    <a:pt x="124788" y="550791"/>
                  </a:lnTo>
                  <a:lnTo>
                    <a:pt x="164725" y="575579"/>
                  </a:lnTo>
                  <a:lnTo>
                    <a:pt x="208458" y="594061"/>
                  </a:lnTo>
                  <a:lnTo>
                    <a:pt x="255359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7275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89" y="255359"/>
                  </a:lnTo>
                  <a:lnTo>
                    <a:pt x="15538" y="208458"/>
                  </a:lnTo>
                  <a:lnTo>
                    <a:pt x="34020" y="164725"/>
                  </a:lnTo>
                  <a:lnTo>
                    <a:pt x="58808" y="124788"/>
                  </a:lnTo>
                  <a:lnTo>
                    <a:pt x="89273" y="89273"/>
                  </a:lnTo>
                  <a:lnTo>
                    <a:pt x="124788" y="58808"/>
                  </a:lnTo>
                  <a:lnTo>
                    <a:pt x="164725" y="34020"/>
                  </a:lnTo>
                  <a:lnTo>
                    <a:pt x="208458" y="15538"/>
                  </a:lnTo>
                  <a:lnTo>
                    <a:pt x="255359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59" y="605610"/>
                  </a:lnTo>
                  <a:lnTo>
                    <a:pt x="208458" y="594061"/>
                  </a:lnTo>
                  <a:lnTo>
                    <a:pt x="164725" y="575579"/>
                  </a:lnTo>
                  <a:lnTo>
                    <a:pt x="124788" y="550791"/>
                  </a:lnTo>
                  <a:lnTo>
                    <a:pt x="89273" y="520326"/>
                  </a:lnTo>
                  <a:lnTo>
                    <a:pt x="58808" y="484811"/>
                  </a:lnTo>
                  <a:lnTo>
                    <a:pt x="34020" y="444874"/>
                  </a:lnTo>
                  <a:lnTo>
                    <a:pt x="15538" y="401141"/>
                  </a:lnTo>
                  <a:lnTo>
                    <a:pt x="3989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800" y="4114800"/>
              <a:ext cx="2057400" cy="762000"/>
            </a:xfrm>
            <a:custGeom>
              <a:avLst/>
              <a:gdLst/>
              <a:ahLst/>
              <a:cxnLst/>
              <a:rect l="l" t="t" r="r" b="b"/>
              <a:pathLst>
                <a:path w="2057400" h="762000">
                  <a:moveTo>
                    <a:pt x="0" y="381000"/>
                  </a:moveTo>
                  <a:lnTo>
                    <a:pt x="8662" y="331327"/>
                  </a:lnTo>
                  <a:lnTo>
                    <a:pt x="33925" y="283587"/>
                  </a:lnTo>
                  <a:lnTo>
                    <a:pt x="74705" y="238181"/>
                  </a:lnTo>
                  <a:lnTo>
                    <a:pt x="129918" y="195511"/>
                  </a:lnTo>
                  <a:lnTo>
                    <a:pt x="162598" y="175327"/>
                  </a:lnTo>
                  <a:lnTo>
                    <a:pt x="198479" y="155978"/>
                  </a:lnTo>
                  <a:lnTo>
                    <a:pt x="237426" y="137513"/>
                  </a:lnTo>
                  <a:lnTo>
                    <a:pt x="279304" y="119984"/>
                  </a:lnTo>
                  <a:lnTo>
                    <a:pt x="323976" y="103439"/>
                  </a:lnTo>
                  <a:lnTo>
                    <a:pt x="371308" y="87929"/>
                  </a:lnTo>
                  <a:lnTo>
                    <a:pt x="421163" y="73505"/>
                  </a:lnTo>
                  <a:lnTo>
                    <a:pt x="473406" y="60216"/>
                  </a:lnTo>
                  <a:lnTo>
                    <a:pt x="527903" y="48114"/>
                  </a:lnTo>
                  <a:lnTo>
                    <a:pt x="584516" y="37247"/>
                  </a:lnTo>
                  <a:lnTo>
                    <a:pt x="643110" y="27666"/>
                  </a:lnTo>
                  <a:lnTo>
                    <a:pt x="703551" y="19421"/>
                  </a:lnTo>
                  <a:lnTo>
                    <a:pt x="765702" y="12563"/>
                  </a:lnTo>
                  <a:lnTo>
                    <a:pt x="829428" y="7142"/>
                  </a:lnTo>
                  <a:lnTo>
                    <a:pt x="894593" y="3207"/>
                  </a:lnTo>
                  <a:lnTo>
                    <a:pt x="961062" y="810"/>
                  </a:lnTo>
                  <a:lnTo>
                    <a:pt x="1028700" y="0"/>
                  </a:lnTo>
                  <a:lnTo>
                    <a:pt x="1096344" y="810"/>
                  </a:lnTo>
                  <a:lnTo>
                    <a:pt x="1162819" y="3207"/>
                  </a:lnTo>
                  <a:lnTo>
                    <a:pt x="1227989" y="7142"/>
                  </a:lnTo>
                  <a:lnTo>
                    <a:pt x="1291718" y="12563"/>
                  </a:lnTo>
                  <a:lnTo>
                    <a:pt x="1353872" y="19421"/>
                  </a:lnTo>
                  <a:lnTo>
                    <a:pt x="1414315" y="27666"/>
                  </a:lnTo>
                  <a:lnTo>
                    <a:pt x="1472911" y="37247"/>
                  </a:lnTo>
                  <a:lnTo>
                    <a:pt x="1529525" y="48114"/>
                  </a:lnTo>
                  <a:lnTo>
                    <a:pt x="1584021" y="60216"/>
                  </a:lnTo>
                  <a:lnTo>
                    <a:pt x="1636263" y="73505"/>
                  </a:lnTo>
                  <a:lnTo>
                    <a:pt x="1686118" y="87929"/>
                  </a:lnTo>
                  <a:lnTo>
                    <a:pt x="1733448" y="103439"/>
                  </a:lnTo>
                  <a:lnTo>
                    <a:pt x="1778118" y="119984"/>
                  </a:lnTo>
                  <a:lnTo>
                    <a:pt x="1819993" y="137513"/>
                  </a:lnTo>
                  <a:lnTo>
                    <a:pt x="1858938" y="155978"/>
                  </a:lnTo>
                  <a:lnTo>
                    <a:pt x="1894817" y="175327"/>
                  </a:lnTo>
                  <a:lnTo>
                    <a:pt x="1927494" y="195511"/>
                  </a:lnTo>
                  <a:lnTo>
                    <a:pt x="1982702" y="238181"/>
                  </a:lnTo>
                  <a:lnTo>
                    <a:pt x="2023478" y="283587"/>
                  </a:lnTo>
                  <a:lnTo>
                    <a:pt x="2048738" y="331327"/>
                  </a:lnTo>
                  <a:lnTo>
                    <a:pt x="2057400" y="381000"/>
                  </a:lnTo>
                  <a:lnTo>
                    <a:pt x="2055212" y="406052"/>
                  </a:lnTo>
                  <a:lnTo>
                    <a:pt x="2048738" y="430672"/>
                  </a:lnTo>
                  <a:lnTo>
                    <a:pt x="2023478" y="478412"/>
                  </a:lnTo>
                  <a:lnTo>
                    <a:pt x="1982702" y="523818"/>
                  </a:lnTo>
                  <a:lnTo>
                    <a:pt x="1927494" y="566488"/>
                  </a:lnTo>
                  <a:lnTo>
                    <a:pt x="1894817" y="586672"/>
                  </a:lnTo>
                  <a:lnTo>
                    <a:pt x="1858938" y="606021"/>
                  </a:lnTo>
                  <a:lnTo>
                    <a:pt x="1819993" y="624486"/>
                  </a:lnTo>
                  <a:lnTo>
                    <a:pt x="1778118" y="642015"/>
                  </a:lnTo>
                  <a:lnTo>
                    <a:pt x="1733448" y="658560"/>
                  </a:lnTo>
                  <a:lnTo>
                    <a:pt x="1686118" y="674070"/>
                  </a:lnTo>
                  <a:lnTo>
                    <a:pt x="1636263" y="688494"/>
                  </a:lnTo>
                  <a:lnTo>
                    <a:pt x="1584021" y="701783"/>
                  </a:lnTo>
                  <a:lnTo>
                    <a:pt x="1529525" y="713885"/>
                  </a:lnTo>
                  <a:lnTo>
                    <a:pt x="1472911" y="724752"/>
                  </a:lnTo>
                  <a:lnTo>
                    <a:pt x="1414315" y="734333"/>
                  </a:lnTo>
                  <a:lnTo>
                    <a:pt x="1353872" y="742578"/>
                  </a:lnTo>
                  <a:lnTo>
                    <a:pt x="1291718" y="749436"/>
                  </a:lnTo>
                  <a:lnTo>
                    <a:pt x="1227989" y="754857"/>
                  </a:lnTo>
                  <a:lnTo>
                    <a:pt x="1162819" y="758792"/>
                  </a:lnTo>
                  <a:lnTo>
                    <a:pt x="1096344" y="761189"/>
                  </a:lnTo>
                  <a:lnTo>
                    <a:pt x="1028700" y="762000"/>
                  </a:lnTo>
                  <a:lnTo>
                    <a:pt x="961062" y="761189"/>
                  </a:lnTo>
                  <a:lnTo>
                    <a:pt x="894593" y="758792"/>
                  </a:lnTo>
                  <a:lnTo>
                    <a:pt x="829428" y="754857"/>
                  </a:lnTo>
                  <a:lnTo>
                    <a:pt x="765702" y="749436"/>
                  </a:lnTo>
                  <a:lnTo>
                    <a:pt x="703551" y="742578"/>
                  </a:lnTo>
                  <a:lnTo>
                    <a:pt x="643110" y="734333"/>
                  </a:lnTo>
                  <a:lnTo>
                    <a:pt x="584516" y="724752"/>
                  </a:lnTo>
                  <a:lnTo>
                    <a:pt x="527903" y="713885"/>
                  </a:lnTo>
                  <a:lnTo>
                    <a:pt x="473406" y="701783"/>
                  </a:lnTo>
                  <a:lnTo>
                    <a:pt x="421163" y="688494"/>
                  </a:lnTo>
                  <a:lnTo>
                    <a:pt x="371308" y="674070"/>
                  </a:lnTo>
                  <a:lnTo>
                    <a:pt x="323976" y="658560"/>
                  </a:lnTo>
                  <a:lnTo>
                    <a:pt x="279304" y="642015"/>
                  </a:lnTo>
                  <a:lnTo>
                    <a:pt x="237426" y="624486"/>
                  </a:lnTo>
                  <a:lnTo>
                    <a:pt x="198479" y="606021"/>
                  </a:lnTo>
                  <a:lnTo>
                    <a:pt x="162598" y="586672"/>
                  </a:lnTo>
                  <a:lnTo>
                    <a:pt x="129918" y="566488"/>
                  </a:lnTo>
                  <a:lnTo>
                    <a:pt x="74705" y="523818"/>
                  </a:lnTo>
                  <a:lnTo>
                    <a:pt x="33925" y="478412"/>
                  </a:lnTo>
                  <a:lnTo>
                    <a:pt x="8662" y="43067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12900" y="2286000"/>
              <a:ext cx="127000" cy="609600"/>
            </a:xfrm>
            <a:custGeom>
              <a:avLst/>
              <a:gdLst/>
              <a:ahLst/>
              <a:cxnLst/>
              <a:rect l="l" t="t" r="r" b="b"/>
              <a:pathLst>
                <a:path w="127000" h="609600">
                  <a:moveTo>
                    <a:pt x="69850" y="114300"/>
                  </a:moveTo>
                  <a:lnTo>
                    <a:pt x="57150" y="114300"/>
                  </a:lnTo>
                  <a:lnTo>
                    <a:pt x="57150" y="609600"/>
                  </a:lnTo>
                  <a:lnTo>
                    <a:pt x="69850" y="609600"/>
                  </a:lnTo>
                  <a:lnTo>
                    <a:pt x="69850" y="114300"/>
                  </a:lnTo>
                  <a:close/>
                </a:path>
                <a:path w="127000" h="609600">
                  <a:moveTo>
                    <a:pt x="63500" y="0"/>
                  </a:moveTo>
                  <a:lnTo>
                    <a:pt x="0" y="127000"/>
                  </a:lnTo>
                  <a:lnTo>
                    <a:pt x="57150" y="127000"/>
                  </a:lnTo>
                  <a:lnTo>
                    <a:pt x="57150" y="114300"/>
                  </a:lnTo>
                  <a:lnTo>
                    <a:pt x="120650" y="114300"/>
                  </a:lnTo>
                  <a:lnTo>
                    <a:pt x="63500" y="0"/>
                  </a:lnTo>
                  <a:close/>
                </a:path>
                <a:path w="127000" h="609600">
                  <a:moveTo>
                    <a:pt x="120650" y="114300"/>
                  </a:moveTo>
                  <a:lnTo>
                    <a:pt x="69850" y="114300"/>
                  </a:lnTo>
                  <a:lnTo>
                    <a:pt x="69850" y="127000"/>
                  </a:lnTo>
                  <a:lnTo>
                    <a:pt x="127000" y="127000"/>
                  </a:lnTo>
                  <a:lnTo>
                    <a:pt x="120650" y="114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467600" y="1219200"/>
              <a:ext cx="914400" cy="1789430"/>
            </a:xfrm>
            <a:custGeom>
              <a:avLst/>
              <a:gdLst/>
              <a:ahLst/>
              <a:cxnLst/>
              <a:rect l="l" t="t" r="r" b="b"/>
              <a:pathLst>
                <a:path w="914400" h="1789430">
                  <a:moveTo>
                    <a:pt x="0" y="1789176"/>
                  </a:moveTo>
                  <a:lnTo>
                    <a:pt x="914400" y="1789176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178917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27989" y="810209"/>
            <a:ext cx="10820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Input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10050" y="124459"/>
            <a:ext cx="13239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9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19009" y="3212719"/>
            <a:ext cx="11360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35900" y="2401116"/>
            <a:ext cx="249554" cy="570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67841" y="4894198"/>
            <a:ext cx="7620634" cy="1665605"/>
            <a:chOff x="767841" y="4894198"/>
            <a:chExt cx="7620634" cy="1665605"/>
          </a:xfrm>
        </p:grpSpPr>
        <p:sp>
          <p:nvSpPr>
            <p:cNvPr id="13" name="object 13"/>
            <p:cNvSpPr/>
            <p:nvPr/>
          </p:nvSpPr>
          <p:spPr>
            <a:xfrm>
              <a:off x="5181600" y="6261099"/>
              <a:ext cx="2514600" cy="127000"/>
            </a:xfrm>
            <a:custGeom>
              <a:avLst/>
              <a:gdLst/>
              <a:ahLst/>
              <a:cxnLst/>
              <a:rect l="l" t="t" r="r" b="b"/>
              <a:pathLst>
                <a:path w="2514600" h="127000">
                  <a:moveTo>
                    <a:pt x="2387600" y="0"/>
                  </a:moveTo>
                  <a:lnTo>
                    <a:pt x="2387600" y="127000"/>
                  </a:lnTo>
                  <a:lnTo>
                    <a:pt x="2501900" y="69850"/>
                  </a:lnTo>
                  <a:lnTo>
                    <a:pt x="2400300" y="69850"/>
                  </a:lnTo>
                  <a:lnTo>
                    <a:pt x="2400300" y="57150"/>
                  </a:lnTo>
                  <a:lnTo>
                    <a:pt x="2501900" y="57150"/>
                  </a:lnTo>
                  <a:lnTo>
                    <a:pt x="2387600" y="0"/>
                  </a:lnTo>
                  <a:close/>
                </a:path>
                <a:path w="2514600" h="127000">
                  <a:moveTo>
                    <a:pt x="23876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2387600" y="69850"/>
                  </a:lnTo>
                  <a:lnTo>
                    <a:pt x="2387600" y="57150"/>
                  </a:lnTo>
                  <a:close/>
                </a:path>
                <a:path w="2514600" h="127000">
                  <a:moveTo>
                    <a:pt x="2501900" y="57150"/>
                  </a:moveTo>
                  <a:lnTo>
                    <a:pt x="2400300" y="57150"/>
                  </a:lnTo>
                  <a:lnTo>
                    <a:pt x="2400300" y="69850"/>
                  </a:lnTo>
                  <a:lnTo>
                    <a:pt x="2501900" y="69850"/>
                  </a:lnTo>
                  <a:lnTo>
                    <a:pt x="2514600" y="63500"/>
                  </a:lnTo>
                  <a:lnTo>
                    <a:pt x="25019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75320" y="5867401"/>
              <a:ext cx="482725" cy="45957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63011" y="5867401"/>
              <a:ext cx="774337" cy="45957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772399" y="5943599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67841" y="4894198"/>
              <a:ext cx="1088390" cy="1167130"/>
            </a:xfrm>
            <a:custGeom>
              <a:avLst/>
              <a:gdLst/>
              <a:ahLst/>
              <a:cxnLst/>
              <a:rect l="l" t="t" r="r" b="b"/>
              <a:pathLst>
                <a:path w="1088389" h="1167129">
                  <a:moveTo>
                    <a:pt x="673989" y="0"/>
                  </a:moveTo>
                  <a:lnTo>
                    <a:pt x="626999" y="762"/>
                  </a:lnTo>
                  <a:lnTo>
                    <a:pt x="581533" y="2667"/>
                  </a:lnTo>
                  <a:lnTo>
                    <a:pt x="538733" y="5842"/>
                  </a:lnTo>
                  <a:lnTo>
                    <a:pt x="498957" y="9778"/>
                  </a:lnTo>
                  <a:lnTo>
                    <a:pt x="428510" y="19938"/>
                  </a:lnTo>
                  <a:lnTo>
                    <a:pt x="355193" y="35813"/>
                  </a:lnTo>
                  <a:lnTo>
                    <a:pt x="317309" y="46227"/>
                  </a:lnTo>
                  <a:lnTo>
                    <a:pt x="279336" y="58419"/>
                  </a:lnTo>
                  <a:lnTo>
                    <a:pt x="241680" y="72262"/>
                  </a:lnTo>
                  <a:lnTo>
                    <a:pt x="205054" y="88011"/>
                  </a:lnTo>
                  <a:lnTo>
                    <a:pt x="169798" y="105663"/>
                  </a:lnTo>
                  <a:lnTo>
                    <a:pt x="136436" y="125349"/>
                  </a:lnTo>
                  <a:lnTo>
                    <a:pt x="91160" y="158750"/>
                  </a:lnTo>
                  <a:lnTo>
                    <a:pt x="52958" y="197231"/>
                  </a:lnTo>
                  <a:lnTo>
                    <a:pt x="23837" y="240792"/>
                  </a:lnTo>
                  <a:lnTo>
                    <a:pt x="5727" y="289687"/>
                  </a:lnTo>
                  <a:lnTo>
                    <a:pt x="0" y="343788"/>
                  </a:lnTo>
                  <a:lnTo>
                    <a:pt x="596" y="362966"/>
                  </a:lnTo>
                  <a:lnTo>
                    <a:pt x="5346" y="403606"/>
                  </a:lnTo>
                  <a:lnTo>
                    <a:pt x="14312" y="446785"/>
                  </a:lnTo>
                  <a:lnTo>
                    <a:pt x="27368" y="492506"/>
                  </a:lnTo>
                  <a:lnTo>
                    <a:pt x="44056" y="540385"/>
                  </a:lnTo>
                  <a:lnTo>
                    <a:pt x="64203" y="590676"/>
                  </a:lnTo>
                  <a:lnTo>
                    <a:pt x="87287" y="642492"/>
                  </a:lnTo>
                  <a:lnTo>
                    <a:pt x="113169" y="696302"/>
                  </a:lnTo>
                  <a:lnTo>
                    <a:pt x="141439" y="751700"/>
                  </a:lnTo>
                  <a:lnTo>
                    <a:pt x="171970" y="808456"/>
                  </a:lnTo>
                  <a:lnTo>
                    <a:pt x="204203" y="866343"/>
                  </a:lnTo>
                  <a:lnTo>
                    <a:pt x="238048" y="925271"/>
                  </a:lnTo>
                  <a:lnTo>
                    <a:pt x="273113" y="984923"/>
                  </a:lnTo>
                  <a:lnTo>
                    <a:pt x="309041" y="1045248"/>
                  </a:lnTo>
                  <a:lnTo>
                    <a:pt x="382485" y="1166990"/>
                  </a:lnTo>
                  <a:lnTo>
                    <a:pt x="393357" y="1160411"/>
                  </a:lnTo>
                  <a:lnTo>
                    <a:pt x="319925" y="1038694"/>
                  </a:lnTo>
                  <a:lnTo>
                    <a:pt x="284035" y="978433"/>
                  </a:lnTo>
                  <a:lnTo>
                    <a:pt x="248996" y="918832"/>
                  </a:lnTo>
                  <a:lnTo>
                    <a:pt x="215214" y="860018"/>
                  </a:lnTo>
                  <a:lnTo>
                    <a:pt x="183057" y="802284"/>
                  </a:lnTo>
                  <a:lnTo>
                    <a:pt x="152628" y="745693"/>
                  </a:lnTo>
                  <a:lnTo>
                    <a:pt x="124510" y="690626"/>
                  </a:lnTo>
                  <a:lnTo>
                    <a:pt x="98767" y="637159"/>
                  </a:lnTo>
                  <a:lnTo>
                    <a:pt x="75793" y="585469"/>
                  </a:lnTo>
                  <a:lnTo>
                    <a:pt x="55892" y="535813"/>
                  </a:lnTo>
                  <a:lnTo>
                    <a:pt x="39433" y="488441"/>
                  </a:lnTo>
                  <a:lnTo>
                    <a:pt x="26581" y="443484"/>
                  </a:lnTo>
                  <a:lnTo>
                    <a:pt x="17830" y="401319"/>
                  </a:lnTo>
                  <a:lnTo>
                    <a:pt x="13246" y="361950"/>
                  </a:lnTo>
                  <a:lnTo>
                    <a:pt x="12700" y="343407"/>
                  </a:lnTo>
                  <a:lnTo>
                    <a:pt x="13263" y="326008"/>
                  </a:lnTo>
                  <a:lnTo>
                    <a:pt x="22704" y="276098"/>
                  </a:lnTo>
                  <a:lnTo>
                    <a:pt x="43484" y="232028"/>
                  </a:lnTo>
                  <a:lnTo>
                    <a:pt x="74333" y="192277"/>
                  </a:lnTo>
                  <a:lnTo>
                    <a:pt x="113499" y="156971"/>
                  </a:lnTo>
                  <a:lnTo>
                    <a:pt x="159486" y="126111"/>
                  </a:lnTo>
                  <a:lnTo>
                    <a:pt x="210743" y="99313"/>
                  </a:lnTo>
                  <a:lnTo>
                    <a:pt x="246697" y="83819"/>
                  </a:lnTo>
                  <a:lnTo>
                    <a:pt x="283717" y="70231"/>
                  </a:lnTo>
                  <a:lnTo>
                    <a:pt x="321183" y="58293"/>
                  </a:lnTo>
                  <a:lnTo>
                    <a:pt x="358546" y="48006"/>
                  </a:lnTo>
                  <a:lnTo>
                    <a:pt x="430961" y="32512"/>
                  </a:lnTo>
                  <a:lnTo>
                    <a:pt x="500532" y="22478"/>
                  </a:lnTo>
                  <a:lnTo>
                    <a:pt x="539877" y="18414"/>
                  </a:lnTo>
                  <a:lnTo>
                    <a:pt x="582421" y="15367"/>
                  </a:lnTo>
                  <a:lnTo>
                    <a:pt x="627380" y="13462"/>
                  </a:lnTo>
                  <a:lnTo>
                    <a:pt x="674116" y="12700"/>
                  </a:lnTo>
                  <a:lnTo>
                    <a:pt x="836500" y="12700"/>
                  </a:lnTo>
                  <a:lnTo>
                    <a:pt x="817371" y="9651"/>
                  </a:lnTo>
                  <a:lnTo>
                    <a:pt x="793749" y="6603"/>
                  </a:lnTo>
                  <a:lnTo>
                    <a:pt x="769874" y="4318"/>
                  </a:lnTo>
                  <a:lnTo>
                    <a:pt x="721868" y="1269"/>
                  </a:lnTo>
                  <a:lnTo>
                    <a:pt x="673989" y="0"/>
                  </a:lnTo>
                  <a:close/>
                </a:path>
                <a:path w="1088389" h="1167129">
                  <a:moveTo>
                    <a:pt x="761746" y="1021892"/>
                  </a:moveTo>
                  <a:lnTo>
                    <a:pt x="768858" y="1163701"/>
                  </a:lnTo>
                  <a:lnTo>
                    <a:pt x="878077" y="1072832"/>
                  </a:lnTo>
                  <a:lnTo>
                    <a:pt x="852294" y="1061542"/>
                  </a:lnTo>
                  <a:lnTo>
                    <a:pt x="820546" y="1061542"/>
                  </a:lnTo>
                  <a:lnTo>
                    <a:pt x="808990" y="1056449"/>
                  </a:lnTo>
                  <a:lnTo>
                    <a:pt x="814072" y="1044805"/>
                  </a:lnTo>
                  <a:lnTo>
                    <a:pt x="761746" y="1021892"/>
                  </a:lnTo>
                  <a:close/>
                </a:path>
                <a:path w="1088389" h="1167129">
                  <a:moveTo>
                    <a:pt x="814072" y="1044805"/>
                  </a:moveTo>
                  <a:lnTo>
                    <a:pt x="808990" y="1056449"/>
                  </a:lnTo>
                  <a:lnTo>
                    <a:pt x="820546" y="1061542"/>
                  </a:lnTo>
                  <a:lnTo>
                    <a:pt x="825663" y="1049881"/>
                  </a:lnTo>
                  <a:lnTo>
                    <a:pt x="814072" y="1044805"/>
                  </a:lnTo>
                  <a:close/>
                </a:path>
                <a:path w="1088389" h="1167129">
                  <a:moveTo>
                    <a:pt x="825663" y="1049881"/>
                  </a:moveTo>
                  <a:lnTo>
                    <a:pt x="820546" y="1061542"/>
                  </a:lnTo>
                  <a:lnTo>
                    <a:pt x="852294" y="1061542"/>
                  </a:lnTo>
                  <a:lnTo>
                    <a:pt x="825663" y="1049881"/>
                  </a:lnTo>
                  <a:close/>
                </a:path>
                <a:path w="1088389" h="1167129">
                  <a:moveTo>
                    <a:pt x="836500" y="12700"/>
                  </a:moveTo>
                  <a:lnTo>
                    <a:pt x="674116" y="12700"/>
                  </a:lnTo>
                  <a:lnTo>
                    <a:pt x="721486" y="13843"/>
                  </a:lnTo>
                  <a:lnTo>
                    <a:pt x="769111" y="16890"/>
                  </a:lnTo>
                  <a:lnTo>
                    <a:pt x="815720" y="22225"/>
                  </a:lnTo>
                  <a:lnTo>
                    <a:pt x="860932" y="30099"/>
                  </a:lnTo>
                  <a:lnTo>
                    <a:pt x="903732" y="40639"/>
                  </a:lnTo>
                  <a:lnTo>
                    <a:pt x="943482" y="54228"/>
                  </a:lnTo>
                  <a:lnTo>
                    <a:pt x="979043" y="70993"/>
                  </a:lnTo>
                  <a:lnTo>
                    <a:pt x="1023619" y="102743"/>
                  </a:lnTo>
                  <a:lnTo>
                    <a:pt x="1055115" y="143128"/>
                  </a:lnTo>
                  <a:lnTo>
                    <a:pt x="1071371" y="192658"/>
                  </a:lnTo>
                  <a:lnTo>
                    <a:pt x="1075427" y="232028"/>
                  </a:lnTo>
                  <a:lnTo>
                    <a:pt x="1075689" y="253619"/>
                  </a:lnTo>
                  <a:lnTo>
                    <a:pt x="1074674" y="276098"/>
                  </a:lnTo>
                  <a:lnTo>
                    <a:pt x="1069466" y="324357"/>
                  </a:lnTo>
                  <a:lnTo>
                    <a:pt x="1060195" y="376809"/>
                  </a:lnTo>
                  <a:lnTo>
                    <a:pt x="1047114" y="432816"/>
                  </a:lnTo>
                  <a:lnTo>
                    <a:pt x="1030359" y="492506"/>
                  </a:lnTo>
                  <a:lnTo>
                    <a:pt x="1010665" y="554482"/>
                  </a:lnTo>
                  <a:lnTo>
                    <a:pt x="988187" y="619379"/>
                  </a:lnTo>
                  <a:lnTo>
                    <a:pt x="963168" y="686816"/>
                  </a:lnTo>
                  <a:lnTo>
                    <a:pt x="921765" y="791667"/>
                  </a:lnTo>
                  <a:lnTo>
                    <a:pt x="891920" y="863612"/>
                  </a:lnTo>
                  <a:lnTo>
                    <a:pt x="860932" y="936904"/>
                  </a:lnTo>
                  <a:lnTo>
                    <a:pt x="828801" y="1011059"/>
                  </a:lnTo>
                  <a:lnTo>
                    <a:pt x="814072" y="1044805"/>
                  </a:lnTo>
                  <a:lnTo>
                    <a:pt x="825663" y="1049881"/>
                  </a:lnTo>
                  <a:lnTo>
                    <a:pt x="872616" y="941857"/>
                  </a:lnTo>
                  <a:lnTo>
                    <a:pt x="903605" y="868476"/>
                  </a:lnTo>
                  <a:lnTo>
                    <a:pt x="933450" y="796391"/>
                  </a:lnTo>
                  <a:lnTo>
                    <a:pt x="961770" y="725932"/>
                  </a:lnTo>
                  <a:lnTo>
                    <a:pt x="987932" y="657225"/>
                  </a:lnTo>
                  <a:lnTo>
                    <a:pt x="1011852" y="590550"/>
                  </a:lnTo>
                  <a:lnTo>
                    <a:pt x="1033144" y="526669"/>
                  </a:lnTo>
                  <a:lnTo>
                    <a:pt x="1051433" y="465328"/>
                  </a:lnTo>
                  <a:lnTo>
                    <a:pt x="1066545" y="407034"/>
                  </a:lnTo>
                  <a:lnTo>
                    <a:pt x="1077849" y="352170"/>
                  </a:lnTo>
                  <a:lnTo>
                    <a:pt x="1085341" y="300863"/>
                  </a:lnTo>
                  <a:lnTo>
                    <a:pt x="1088378" y="253619"/>
                  </a:lnTo>
                  <a:lnTo>
                    <a:pt x="1088008" y="231267"/>
                  </a:lnTo>
                  <a:lnTo>
                    <a:pt x="1083818" y="190119"/>
                  </a:lnTo>
                  <a:lnTo>
                    <a:pt x="1073784" y="153162"/>
                  </a:lnTo>
                  <a:lnTo>
                    <a:pt x="1044701" y="106425"/>
                  </a:lnTo>
                  <a:lnTo>
                    <a:pt x="1001776" y="69850"/>
                  </a:lnTo>
                  <a:lnTo>
                    <a:pt x="966851" y="50545"/>
                  </a:lnTo>
                  <a:lnTo>
                    <a:pt x="927862" y="34925"/>
                  </a:lnTo>
                  <a:lnTo>
                    <a:pt x="885444" y="22606"/>
                  </a:lnTo>
                  <a:lnTo>
                    <a:pt x="840486" y="13334"/>
                  </a:lnTo>
                  <a:lnTo>
                    <a:pt x="83650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874490" y="3394549"/>
            <a:ext cx="290830" cy="1400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560">
              <a:lnSpc>
                <a:spcPct val="125200"/>
              </a:lnSpc>
              <a:spcBef>
                <a:spcPts val="100"/>
              </a:spcBef>
            </a:pPr>
            <a:r>
              <a:rPr sz="3600" i="1" dirty="0">
                <a:latin typeface="Times New Roman"/>
                <a:cs typeface="Times New Roman"/>
              </a:rPr>
              <a:t>a 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57200" y="3657570"/>
            <a:ext cx="5296535" cy="2731135"/>
            <a:chOff x="457200" y="3657570"/>
            <a:chExt cx="5296535" cy="2731135"/>
          </a:xfrm>
        </p:grpSpPr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4745" y="4229729"/>
              <a:ext cx="817042" cy="56072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6411" y="3657570"/>
              <a:ext cx="795377" cy="44572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9823" y="4229729"/>
              <a:ext cx="495341" cy="56072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1501" y="3657570"/>
              <a:ext cx="495341" cy="44572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70151" y="5867401"/>
              <a:ext cx="506928" cy="45957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51892" y="5867401"/>
              <a:ext cx="506928" cy="45957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19500" y="5867401"/>
              <a:ext cx="839754" cy="45957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64637" y="5867401"/>
              <a:ext cx="294617" cy="45957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57200" y="4894198"/>
              <a:ext cx="4904740" cy="1494155"/>
            </a:xfrm>
            <a:custGeom>
              <a:avLst/>
              <a:gdLst/>
              <a:ahLst/>
              <a:cxnLst/>
              <a:rect l="l" t="t" r="r" b="b"/>
              <a:pathLst>
                <a:path w="4904740" h="1494154">
                  <a:moveTo>
                    <a:pt x="609600" y="1430401"/>
                  </a:moveTo>
                  <a:lnTo>
                    <a:pt x="596900" y="1424051"/>
                  </a:lnTo>
                  <a:lnTo>
                    <a:pt x="482600" y="1366901"/>
                  </a:lnTo>
                  <a:lnTo>
                    <a:pt x="482600" y="1424051"/>
                  </a:lnTo>
                  <a:lnTo>
                    <a:pt x="0" y="1424051"/>
                  </a:lnTo>
                  <a:lnTo>
                    <a:pt x="0" y="1436751"/>
                  </a:lnTo>
                  <a:lnTo>
                    <a:pt x="482600" y="1436751"/>
                  </a:lnTo>
                  <a:lnTo>
                    <a:pt x="482600" y="1493901"/>
                  </a:lnTo>
                  <a:lnTo>
                    <a:pt x="596900" y="1436751"/>
                  </a:lnTo>
                  <a:lnTo>
                    <a:pt x="609600" y="1430401"/>
                  </a:lnTo>
                  <a:close/>
                </a:path>
                <a:path w="4904740" h="1494154">
                  <a:moveTo>
                    <a:pt x="4114800" y="1430401"/>
                  </a:moveTo>
                  <a:lnTo>
                    <a:pt x="4102100" y="1424051"/>
                  </a:lnTo>
                  <a:lnTo>
                    <a:pt x="3987800" y="1366901"/>
                  </a:lnTo>
                  <a:lnTo>
                    <a:pt x="3987800" y="1424051"/>
                  </a:lnTo>
                  <a:lnTo>
                    <a:pt x="1219200" y="1424051"/>
                  </a:lnTo>
                  <a:lnTo>
                    <a:pt x="1219200" y="1436751"/>
                  </a:lnTo>
                  <a:lnTo>
                    <a:pt x="3987800" y="1436751"/>
                  </a:lnTo>
                  <a:lnTo>
                    <a:pt x="3987800" y="1493901"/>
                  </a:lnTo>
                  <a:lnTo>
                    <a:pt x="4102100" y="1436751"/>
                  </a:lnTo>
                  <a:lnTo>
                    <a:pt x="4114800" y="1430401"/>
                  </a:lnTo>
                  <a:close/>
                </a:path>
                <a:path w="4904740" h="1494154">
                  <a:moveTo>
                    <a:pt x="4904219" y="253619"/>
                  </a:moveTo>
                  <a:lnTo>
                    <a:pt x="4902454" y="210058"/>
                  </a:lnTo>
                  <a:lnTo>
                    <a:pt x="4895596" y="171069"/>
                  </a:lnTo>
                  <a:lnTo>
                    <a:pt x="4871974" y="120777"/>
                  </a:lnTo>
                  <a:lnTo>
                    <a:pt x="4833366" y="81026"/>
                  </a:lnTo>
                  <a:lnTo>
                    <a:pt x="4800727" y="59690"/>
                  </a:lnTo>
                  <a:lnTo>
                    <a:pt x="4763643" y="42291"/>
                  </a:lnTo>
                  <a:lnTo>
                    <a:pt x="4722749" y="28321"/>
                  </a:lnTo>
                  <a:lnTo>
                    <a:pt x="4679061" y="17653"/>
                  </a:lnTo>
                  <a:lnTo>
                    <a:pt x="4652340" y="12700"/>
                  </a:lnTo>
                  <a:lnTo>
                    <a:pt x="4633214" y="9652"/>
                  </a:lnTo>
                  <a:lnTo>
                    <a:pt x="4609592" y="6604"/>
                  </a:lnTo>
                  <a:lnTo>
                    <a:pt x="4585716" y="4318"/>
                  </a:lnTo>
                  <a:lnTo>
                    <a:pt x="4537710" y="1270"/>
                  </a:lnTo>
                  <a:lnTo>
                    <a:pt x="4489831" y="0"/>
                  </a:lnTo>
                  <a:lnTo>
                    <a:pt x="4442841" y="762"/>
                  </a:lnTo>
                  <a:lnTo>
                    <a:pt x="4397375" y="2667"/>
                  </a:lnTo>
                  <a:lnTo>
                    <a:pt x="4354576" y="5842"/>
                  </a:lnTo>
                  <a:lnTo>
                    <a:pt x="4314825" y="9779"/>
                  </a:lnTo>
                  <a:lnTo>
                    <a:pt x="4244340" y="19939"/>
                  </a:lnTo>
                  <a:lnTo>
                    <a:pt x="4171061" y="35814"/>
                  </a:lnTo>
                  <a:lnTo>
                    <a:pt x="4133088" y="46228"/>
                  </a:lnTo>
                  <a:lnTo>
                    <a:pt x="4095115" y="58420"/>
                  </a:lnTo>
                  <a:lnTo>
                    <a:pt x="4057523" y="72263"/>
                  </a:lnTo>
                  <a:lnTo>
                    <a:pt x="4020947" y="88011"/>
                  </a:lnTo>
                  <a:lnTo>
                    <a:pt x="3985641" y="105664"/>
                  </a:lnTo>
                  <a:lnTo>
                    <a:pt x="3952240" y="125349"/>
                  </a:lnTo>
                  <a:lnTo>
                    <a:pt x="3907028" y="158750"/>
                  </a:lnTo>
                  <a:lnTo>
                    <a:pt x="3868801" y="197231"/>
                  </a:lnTo>
                  <a:lnTo>
                    <a:pt x="3839718" y="240792"/>
                  </a:lnTo>
                  <a:lnTo>
                    <a:pt x="3821557" y="289687"/>
                  </a:lnTo>
                  <a:lnTo>
                    <a:pt x="3815842" y="343789"/>
                  </a:lnTo>
                  <a:lnTo>
                    <a:pt x="3816477" y="362966"/>
                  </a:lnTo>
                  <a:lnTo>
                    <a:pt x="3821176" y="403606"/>
                  </a:lnTo>
                  <a:lnTo>
                    <a:pt x="3830193" y="446786"/>
                  </a:lnTo>
                  <a:lnTo>
                    <a:pt x="3843274" y="492506"/>
                  </a:lnTo>
                  <a:lnTo>
                    <a:pt x="3859911" y="540385"/>
                  </a:lnTo>
                  <a:lnTo>
                    <a:pt x="3880027" y="590677"/>
                  </a:lnTo>
                  <a:lnTo>
                    <a:pt x="3903091" y="642493"/>
                  </a:lnTo>
                  <a:lnTo>
                    <a:pt x="3928999" y="696302"/>
                  </a:lnTo>
                  <a:lnTo>
                    <a:pt x="3957320" y="751700"/>
                  </a:lnTo>
                  <a:lnTo>
                    <a:pt x="3987800" y="808456"/>
                  </a:lnTo>
                  <a:lnTo>
                    <a:pt x="4020058" y="866343"/>
                  </a:lnTo>
                  <a:lnTo>
                    <a:pt x="4053840" y="925271"/>
                  </a:lnTo>
                  <a:lnTo>
                    <a:pt x="4089019" y="984923"/>
                  </a:lnTo>
                  <a:lnTo>
                    <a:pt x="4124833" y="1045248"/>
                  </a:lnTo>
                  <a:lnTo>
                    <a:pt x="4161409" y="1106030"/>
                  </a:lnTo>
                  <a:lnTo>
                    <a:pt x="4198366" y="1166990"/>
                  </a:lnTo>
                  <a:lnTo>
                    <a:pt x="4209161" y="1160411"/>
                  </a:lnTo>
                  <a:lnTo>
                    <a:pt x="4135755" y="1038694"/>
                  </a:lnTo>
                  <a:lnTo>
                    <a:pt x="4099814" y="978433"/>
                  </a:lnTo>
                  <a:lnTo>
                    <a:pt x="4064889" y="918832"/>
                  </a:lnTo>
                  <a:lnTo>
                    <a:pt x="4031107" y="860018"/>
                  </a:lnTo>
                  <a:lnTo>
                    <a:pt x="3998849" y="802284"/>
                  </a:lnTo>
                  <a:lnTo>
                    <a:pt x="3968496" y="745693"/>
                  </a:lnTo>
                  <a:lnTo>
                    <a:pt x="3940302" y="690626"/>
                  </a:lnTo>
                  <a:lnTo>
                    <a:pt x="3914648" y="637159"/>
                  </a:lnTo>
                  <a:lnTo>
                    <a:pt x="3891661" y="585470"/>
                  </a:lnTo>
                  <a:lnTo>
                    <a:pt x="3871722" y="535813"/>
                  </a:lnTo>
                  <a:lnTo>
                    <a:pt x="3855212" y="488442"/>
                  </a:lnTo>
                  <a:lnTo>
                    <a:pt x="3842385" y="443484"/>
                  </a:lnTo>
                  <a:lnTo>
                    <a:pt x="3833622" y="401320"/>
                  </a:lnTo>
                  <a:lnTo>
                    <a:pt x="3829050" y="361950"/>
                  </a:lnTo>
                  <a:lnTo>
                    <a:pt x="3828542" y="343408"/>
                  </a:lnTo>
                  <a:lnTo>
                    <a:pt x="3829037" y="326009"/>
                  </a:lnTo>
                  <a:lnTo>
                    <a:pt x="3838486" y="276098"/>
                  </a:lnTo>
                  <a:lnTo>
                    <a:pt x="3859276" y="232029"/>
                  </a:lnTo>
                  <a:lnTo>
                    <a:pt x="3890137" y="192278"/>
                  </a:lnTo>
                  <a:lnTo>
                    <a:pt x="3929380" y="156972"/>
                  </a:lnTo>
                  <a:lnTo>
                    <a:pt x="3975354" y="126111"/>
                  </a:lnTo>
                  <a:lnTo>
                    <a:pt x="4026535" y="99314"/>
                  </a:lnTo>
                  <a:lnTo>
                    <a:pt x="4062603" y="83820"/>
                  </a:lnTo>
                  <a:lnTo>
                    <a:pt x="4099560" y="70231"/>
                  </a:lnTo>
                  <a:lnTo>
                    <a:pt x="4137025" y="58293"/>
                  </a:lnTo>
                  <a:lnTo>
                    <a:pt x="4174363" y="48006"/>
                  </a:lnTo>
                  <a:lnTo>
                    <a:pt x="4246753" y="32512"/>
                  </a:lnTo>
                  <a:lnTo>
                    <a:pt x="4316349" y="22479"/>
                  </a:lnTo>
                  <a:lnTo>
                    <a:pt x="4355719" y="18415"/>
                  </a:lnTo>
                  <a:lnTo>
                    <a:pt x="4398264" y="15367"/>
                  </a:lnTo>
                  <a:lnTo>
                    <a:pt x="4443222" y="13462"/>
                  </a:lnTo>
                  <a:lnTo>
                    <a:pt x="4489958" y="12700"/>
                  </a:lnTo>
                  <a:lnTo>
                    <a:pt x="4537329" y="13843"/>
                  </a:lnTo>
                  <a:lnTo>
                    <a:pt x="4584954" y="16891"/>
                  </a:lnTo>
                  <a:lnTo>
                    <a:pt x="4631563" y="22225"/>
                  </a:lnTo>
                  <a:lnTo>
                    <a:pt x="4676775" y="30099"/>
                  </a:lnTo>
                  <a:lnTo>
                    <a:pt x="4719447" y="40640"/>
                  </a:lnTo>
                  <a:lnTo>
                    <a:pt x="4759325" y="54229"/>
                  </a:lnTo>
                  <a:lnTo>
                    <a:pt x="4794885" y="70993"/>
                  </a:lnTo>
                  <a:lnTo>
                    <a:pt x="4839462" y="102743"/>
                  </a:lnTo>
                  <a:lnTo>
                    <a:pt x="4870958" y="143129"/>
                  </a:lnTo>
                  <a:lnTo>
                    <a:pt x="4887214" y="192659"/>
                  </a:lnTo>
                  <a:lnTo>
                    <a:pt x="4891265" y="232029"/>
                  </a:lnTo>
                  <a:lnTo>
                    <a:pt x="4891532" y="253619"/>
                  </a:lnTo>
                  <a:lnTo>
                    <a:pt x="4890516" y="276098"/>
                  </a:lnTo>
                  <a:lnTo>
                    <a:pt x="4885309" y="324358"/>
                  </a:lnTo>
                  <a:lnTo>
                    <a:pt x="4876038" y="376809"/>
                  </a:lnTo>
                  <a:lnTo>
                    <a:pt x="4862957" y="432816"/>
                  </a:lnTo>
                  <a:lnTo>
                    <a:pt x="4846193" y="492506"/>
                  </a:lnTo>
                  <a:lnTo>
                    <a:pt x="4826508" y="554482"/>
                  </a:lnTo>
                  <a:lnTo>
                    <a:pt x="4804029" y="619379"/>
                  </a:lnTo>
                  <a:lnTo>
                    <a:pt x="4779010" y="686816"/>
                  </a:lnTo>
                  <a:lnTo>
                    <a:pt x="4737608" y="791667"/>
                  </a:lnTo>
                  <a:lnTo>
                    <a:pt x="4707763" y="863612"/>
                  </a:lnTo>
                  <a:lnTo>
                    <a:pt x="4676775" y="936904"/>
                  </a:lnTo>
                  <a:lnTo>
                    <a:pt x="4644644" y="1011059"/>
                  </a:lnTo>
                  <a:lnTo>
                    <a:pt x="4629912" y="1044816"/>
                  </a:lnTo>
                  <a:lnTo>
                    <a:pt x="4577588" y="1021892"/>
                  </a:lnTo>
                  <a:lnTo>
                    <a:pt x="4584700" y="1163701"/>
                  </a:lnTo>
                  <a:lnTo>
                    <a:pt x="4693920" y="1072832"/>
                  </a:lnTo>
                  <a:lnTo>
                    <a:pt x="4668126" y="1061542"/>
                  </a:lnTo>
                  <a:lnTo>
                    <a:pt x="4641494" y="1049883"/>
                  </a:lnTo>
                  <a:lnTo>
                    <a:pt x="4688459" y="941857"/>
                  </a:lnTo>
                  <a:lnTo>
                    <a:pt x="4719447" y="868476"/>
                  </a:lnTo>
                  <a:lnTo>
                    <a:pt x="4749292" y="796391"/>
                  </a:lnTo>
                  <a:lnTo>
                    <a:pt x="4777613" y="725932"/>
                  </a:lnTo>
                  <a:lnTo>
                    <a:pt x="4803775" y="657225"/>
                  </a:lnTo>
                  <a:lnTo>
                    <a:pt x="4827689" y="590550"/>
                  </a:lnTo>
                  <a:lnTo>
                    <a:pt x="4848987" y="526669"/>
                  </a:lnTo>
                  <a:lnTo>
                    <a:pt x="4867275" y="465328"/>
                  </a:lnTo>
                  <a:lnTo>
                    <a:pt x="4882388" y="407035"/>
                  </a:lnTo>
                  <a:lnTo>
                    <a:pt x="4893691" y="352171"/>
                  </a:lnTo>
                  <a:lnTo>
                    <a:pt x="4901184" y="300863"/>
                  </a:lnTo>
                  <a:lnTo>
                    <a:pt x="4903216" y="276606"/>
                  </a:lnTo>
                  <a:lnTo>
                    <a:pt x="4904219" y="2536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18515" y="4305929"/>
              <a:ext cx="334673" cy="56072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61544" y="3733770"/>
              <a:ext cx="291643" cy="44572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78861" y="4305929"/>
              <a:ext cx="874327" cy="56072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21903" y="3733770"/>
              <a:ext cx="831285" cy="445729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524724" y="4219500"/>
            <a:ext cx="37020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38966" y="3532351"/>
            <a:ext cx="37719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65" dirty="0">
                <a:latin typeface="Times New Roman"/>
                <a:cs typeface="Times New Roman"/>
              </a:rPr>
              <a:t>a</a:t>
            </a:r>
            <a:r>
              <a:rPr sz="360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106124" y="3470749"/>
            <a:ext cx="726440" cy="1400175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1190"/>
              </a:spcBef>
            </a:pPr>
            <a:r>
              <a:rPr sz="3600" i="1" spc="30" dirty="0">
                <a:latin typeface="Times New Roman"/>
                <a:cs typeface="Times New Roman"/>
              </a:rPr>
              <a:t>a</a:t>
            </a:r>
            <a:r>
              <a:rPr sz="3600" spc="30" dirty="0">
                <a:latin typeface="Times New Roman"/>
                <a:cs typeface="Times New Roman"/>
              </a:rPr>
              <a:t>,</a:t>
            </a:r>
            <a:r>
              <a:rPr sz="3600" spc="-16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19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695325" y="1478025"/>
            <a:ext cx="7769225" cy="5158105"/>
            <a:chOff x="695325" y="1478025"/>
            <a:chExt cx="7769225" cy="5158105"/>
          </a:xfrm>
        </p:grpSpPr>
        <p:sp>
          <p:nvSpPr>
            <p:cNvPr id="37" name="object 37"/>
            <p:cNvSpPr/>
            <p:nvPr/>
          </p:nvSpPr>
          <p:spPr>
            <a:xfrm>
              <a:off x="4572000" y="2438400"/>
              <a:ext cx="3886200" cy="4191000"/>
            </a:xfrm>
            <a:custGeom>
              <a:avLst/>
              <a:gdLst/>
              <a:ahLst/>
              <a:cxnLst/>
              <a:rect l="l" t="t" r="r" b="b"/>
              <a:pathLst>
                <a:path w="3886200" h="4191000">
                  <a:moveTo>
                    <a:pt x="0" y="3886200"/>
                  </a:moveTo>
                  <a:lnTo>
                    <a:pt x="3990" y="3836759"/>
                  </a:lnTo>
                  <a:lnTo>
                    <a:pt x="15544" y="3789858"/>
                  </a:lnTo>
                  <a:lnTo>
                    <a:pt x="34032" y="3746125"/>
                  </a:lnTo>
                  <a:lnTo>
                    <a:pt x="58826" y="3706188"/>
                  </a:lnTo>
                  <a:lnTo>
                    <a:pt x="89296" y="3670673"/>
                  </a:lnTo>
                  <a:lnTo>
                    <a:pt x="124815" y="3640208"/>
                  </a:lnTo>
                  <a:lnTo>
                    <a:pt x="164753" y="3615420"/>
                  </a:lnTo>
                  <a:lnTo>
                    <a:pt x="208483" y="3596938"/>
                  </a:lnTo>
                  <a:lnTo>
                    <a:pt x="255374" y="3585389"/>
                  </a:lnTo>
                  <a:lnTo>
                    <a:pt x="304800" y="3581400"/>
                  </a:lnTo>
                  <a:lnTo>
                    <a:pt x="354225" y="3585389"/>
                  </a:lnTo>
                  <a:lnTo>
                    <a:pt x="401116" y="3596938"/>
                  </a:lnTo>
                  <a:lnTo>
                    <a:pt x="444846" y="3615420"/>
                  </a:lnTo>
                  <a:lnTo>
                    <a:pt x="484784" y="3640208"/>
                  </a:lnTo>
                  <a:lnTo>
                    <a:pt x="520303" y="3670673"/>
                  </a:lnTo>
                  <a:lnTo>
                    <a:pt x="550773" y="3706188"/>
                  </a:lnTo>
                  <a:lnTo>
                    <a:pt x="575567" y="3746125"/>
                  </a:lnTo>
                  <a:lnTo>
                    <a:pt x="594055" y="3789858"/>
                  </a:lnTo>
                  <a:lnTo>
                    <a:pt x="605609" y="3836759"/>
                  </a:lnTo>
                  <a:lnTo>
                    <a:pt x="609600" y="3886200"/>
                  </a:lnTo>
                  <a:lnTo>
                    <a:pt x="605609" y="3935640"/>
                  </a:lnTo>
                  <a:lnTo>
                    <a:pt x="594055" y="3982541"/>
                  </a:lnTo>
                  <a:lnTo>
                    <a:pt x="575567" y="4026274"/>
                  </a:lnTo>
                  <a:lnTo>
                    <a:pt x="550773" y="4066211"/>
                  </a:lnTo>
                  <a:lnTo>
                    <a:pt x="520303" y="4101726"/>
                  </a:lnTo>
                  <a:lnTo>
                    <a:pt x="484784" y="4132191"/>
                  </a:lnTo>
                  <a:lnTo>
                    <a:pt x="444846" y="4156979"/>
                  </a:lnTo>
                  <a:lnTo>
                    <a:pt x="401116" y="4175461"/>
                  </a:lnTo>
                  <a:lnTo>
                    <a:pt x="354225" y="4187010"/>
                  </a:lnTo>
                  <a:lnTo>
                    <a:pt x="304800" y="4191000"/>
                  </a:lnTo>
                  <a:lnTo>
                    <a:pt x="255374" y="4187010"/>
                  </a:lnTo>
                  <a:lnTo>
                    <a:pt x="208483" y="4175461"/>
                  </a:lnTo>
                  <a:lnTo>
                    <a:pt x="164753" y="4156979"/>
                  </a:lnTo>
                  <a:lnTo>
                    <a:pt x="124815" y="4132191"/>
                  </a:lnTo>
                  <a:lnTo>
                    <a:pt x="89296" y="4101726"/>
                  </a:lnTo>
                  <a:lnTo>
                    <a:pt x="58826" y="4066211"/>
                  </a:lnTo>
                  <a:lnTo>
                    <a:pt x="34032" y="4026274"/>
                  </a:lnTo>
                  <a:lnTo>
                    <a:pt x="15544" y="3982541"/>
                  </a:lnTo>
                  <a:lnTo>
                    <a:pt x="3990" y="3935640"/>
                  </a:lnTo>
                  <a:lnTo>
                    <a:pt x="0" y="3886200"/>
                  </a:lnTo>
                  <a:close/>
                </a:path>
                <a:path w="3886200" h="4191000">
                  <a:moveTo>
                    <a:pt x="3124200" y="3810000"/>
                  </a:moveTo>
                  <a:lnTo>
                    <a:pt x="3127168" y="3762207"/>
                  </a:lnTo>
                  <a:lnTo>
                    <a:pt x="3135834" y="3716185"/>
                  </a:lnTo>
                  <a:lnTo>
                    <a:pt x="3149843" y="3672293"/>
                  </a:lnTo>
                  <a:lnTo>
                    <a:pt x="3168836" y="3630887"/>
                  </a:lnTo>
                  <a:lnTo>
                    <a:pt x="3192457" y="3592323"/>
                  </a:lnTo>
                  <a:lnTo>
                    <a:pt x="3220349" y="3556960"/>
                  </a:lnTo>
                  <a:lnTo>
                    <a:pt x="3252155" y="3525153"/>
                  </a:lnTo>
                  <a:lnTo>
                    <a:pt x="3287518" y="3497260"/>
                  </a:lnTo>
                  <a:lnTo>
                    <a:pt x="3326081" y="3473638"/>
                  </a:lnTo>
                  <a:lnTo>
                    <a:pt x="3367488" y="3454644"/>
                  </a:lnTo>
                  <a:lnTo>
                    <a:pt x="3411381" y="3440635"/>
                  </a:lnTo>
                  <a:lnTo>
                    <a:pt x="3457404" y="3431968"/>
                  </a:lnTo>
                  <a:lnTo>
                    <a:pt x="3505200" y="3429000"/>
                  </a:lnTo>
                  <a:lnTo>
                    <a:pt x="3552995" y="3431968"/>
                  </a:lnTo>
                  <a:lnTo>
                    <a:pt x="3599018" y="3440635"/>
                  </a:lnTo>
                  <a:lnTo>
                    <a:pt x="3642911" y="3454644"/>
                  </a:lnTo>
                  <a:lnTo>
                    <a:pt x="3684318" y="3473638"/>
                  </a:lnTo>
                  <a:lnTo>
                    <a:pt x="3722881" y="3497260"/>
                  </a:lnTo>
                  <a:lnTo>
                    <a:pt x="3758244" y="3525153"/>
                  </a:lnTo>
                  <a:lnTo>
                    <a:pt x="3790050" y="3556960"/>
                  </a:lnTo>
                  <a:lnTo>
                    <a:pt x="3817942" y="3592323"/>
                  </a:lnTo>
                  <a:lnTo>
                    <a:pt x="3841563" y="3630887"/>
                  </a:lnTo>
                  <a:lnTo>
                    <a:pt x="3860556" y="3672293"/>
                  </a:lnTo>
                  <a:lnTo>
                    <a:pt x="3874565" y="3716185"/>
                  </a:lnTo>
                  <a:lnTo>
                    <a:pt x="3883231" y="3762207"/>
                  </a:lnTo>
                  <a:lnTo>
                    <a:pt x="3886200" y="3810000"/>
                  </a:lnTo>
                  <a:lnTo>
                    <a:pt x="3883231" y="3857792"/>
                  </a:lnTo>
                  <a:lnTo>
                    <a:pt x="3874565" y="3903814"/>
                  </a:lnTo>
                  <a:lnTo>
                    <a:pt x="3860556" y="3947706"/>
                  </a:lnTo>
                  <a:lnTo>
                    <a:pt x="3841563" y="3989112"/>
                  </a:lnTo>
                  <a:lnTo>
                    <a:pt x="3817942" y="4027676"/>
                  </a:lnTo>
                  <a:lnTo>
                    <a:pt x="3790050" y="4063039"/>
                  </a:lnTo>
                  <a:lnTo>
                    <a:pt x="3758244" y="4094846"/>
                  </a:lnTo>
                  <a:lnTo>
                    <a:pt x="3722881" y="4122739"/>
                  </a:lnTo>
                  <a:lnTo>
                    <a:pt x="3684318" y="4146361"/>
                  </a:lnTo>
                  <a:lnTo>
                    <a:pt x="3642911" y="4165355"/>
                  </a:lnTo>
                  <a:lnTo>
                    <a:pt x="3599018" y="4179364"/>
                  </a:lnTo>
                  <a:lnTo>
                    <a:pt x="3552995" y="4188031"/>
                  </a:lnTo>
                  <a:lnTo>
                    <a:pt x="3505200" y="4191000"/>
                  </a:lnTo>
                  <a:lnTo>
                    <a:pt x="3457404" y="4188031"/>
                  </a:lnTo>
                  <a:lnTo>
                    <a:pt x="3411381" y="4179364"/>
                  </a:lnTo>
                  <a:lnTo>
                    <a:pt x="3367488" y="4165355"/>
                  </a:lnTo>
                  <a:lnTo>
                    <a:pt x="3326081" y="4146361"/>
                  </a:lnTo>
                  <a:lnTo>
                    <a:pt x="3287518" y="4122739"/>
                  </a:lnTo>
                  <a:lnTo>
                    <a:pt x="3252155" y="4094846"/>
                  </a:lnTo>
                  <a:lnTo>
                    <a:pt x="3220349" y="4063039"/>
                  </a:lnTo>
                  <a:lnTo>
                    <a:pt x="3192457" y="4027676"/>
                  </a:lnTo>
                  <a:lnTo>
                    <a:pt x="3168836" y="3989112"/>
                  </a:lnTo>
                  <a:lnTo>
                    <a:pt x="3149843" y="3947706"/>
                  </a:lnTo>
                  <a:lnTo>
                    <a:pt x="3135834" y="3903814"/>
                  </a:lnTo>
                  <a:lnTo>
                    <a:pt x="3127168" y="3857792"/>
                  </a:lnTo>
                  <a:lnTo>
                    <a:pt x="3124200" y="3810000"/>
                  </a:lnTo>
                  <a:close/>
                </a:path>
                <a:path w="3886200" h="4191000">
                  <a:moveTo>
                    <a:pt x="2895600" y="0"/>
                  </a:moveTo>
                  <a:lnTo>
                    <a:pt x="38100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01675" y="1484375"/>
              <a:ext cx="2727325" cy="762000"/>
            </a:xfrm>
            <a:custGeom>
              <a:avLst/>
              <a:gdLst/>
              <a:ahLst/>
              <a:cxnLst/>
              <a:rect l="l" t="t" r="r" b="b"/>
              <a:pathLst>
                <a:path w="2727325" h="762000">
                  <a:moveTo>
                    <a:pt x="0" y="762000"/>
                  </a:moveTo>
                  <a:lnTo>
                    <a:pt x="2727325" y="762000"/>
                  </a:lnTo>
                  <a:lnTo>
                    <a:pt x="2727325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387475" y="1484375"/>
              <a:ext cx="1371600" cy="762000"/>
            </a:xfrm>
            <a:custGeom>
              <a:avLst/>
              <a:gdLst/>
              <a:ahLst/>
              <a:cxnLst/>
              <a:rect l="l" t="t" r="r" b="b"/>
              <a:pathLst>
                <a:path w="1371600" h="762000">
                  <a:moveTo>
                    <a:pt x="0" y="0"/>
                  </a:moveTo>
                  <a:lnTo>
                    <a:pt x="0" y="762000"/>
                  </a:lnTo>
                </a:path>
                <a:path w="1371600" h="762000">
                  <a:moveTo>
                    <a:pt x="685800" y="0"/>
                  </a:moveTo>
                  <a:lnTo>
                    <a:pt x="685800" y="762000"/>
                  </a:lnTo>
                </a:path>
                <a:path w="1371600" h="762000">
                  <a:moveTo>
                    <a:pt x="1371600" y="0"/>
                  </a:moveTo>
                  <a:lnTo>
                    <a:pt x="1371600" y="7620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600435" y="1611189"/>
            <a:ext cx="9391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97865" algn="l"/>
              </a:tabLst>
            </a:pPr>
            <a:r>
              <a:rPr sz="3650" i="1" spc="-35" dirty="0">
                <a:latin typeface="Times New Roman"/>
                <a:cs typeface="Times New Roman"/>
              </a:rPr>
              <a:t>b	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467600" y="1828800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7848835" y="12301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323670" y="5802481"/>
            <a:ext cx="14351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829421" y="58024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883582" y="58024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827809" y="5929405"/>
            <a:ext cx="4349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12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138193" y="60055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684776" y="60119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212850"/>
            <a:ext cx="8825230" cy="5645150"/>
            <a:chOff x="319087" y="1212850"/>
            <a:chExt cx="8825230" cy="5645150"/>
          </a:xfrm>
        </p:grpSpPr>
        <p:sp>
          <p:nvSpPr>
            <p:cNvPr id="3" name="object 3"/>
            <p:cNvSpPr/>
            <p:nvPr/>
          </p:nvSpPr>
          <p:spPr>
            <a:xfrm>
              <a:off x="4572000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74" y="3989"/>
                  </a:lnTo>
                  <a:lnTo>
                    <a:pt x="208483" y="15538"/>
                  </a:lnTo>
                  <a:lnTo>
                    <a:pt x="164753" y="34020"/>
                  </a:lnTo>
                  <a:lnTo>
                    <a:pt x="124815" y="58808"/>
                  </a:lnTo>
                  <a:lnTo>
                    <a:pt x="89296" y="89273"/>
                  </a:lnTo>
                  <a:lnTo>
                    <a:pt x="58826" y="124788"/>
                  </a:lnTo>
                  <a:lnTo>
                    <a:pt x="34032" y="164725"/>
                  </a:lnTo>
                  <a:lnTo>
                    <a:pt x="15544" y="208458"/>
                  </a:lnTo>
                  <a:lnTo>
                    <a:pt x="3990" y="255359"/>
                  </a:lnTo>
                  <a:lnTo>
                    <a:pt x="0" y="304800"/>
                  </a:lnTo>
                  <a:lnTo>
                    <a:pt x="3990" y="354240"/>
                  </a:lnTo>
                  <a:lnTo>
                    <a:pt x="15544" y="401141"/>
                  </a:lnTo>
                  <a:lnTo>
                    <a:pt x="34032" y="444874"/>
                  </a:lnTo>
                  <a:lnTo>
                    <a:pt x="58826" y="484811"/>
                  </a:lnTo>
                  <a:lnTo>
                    <a:pt x="89296" y="520326"/>
                  </a:lnTo>
                  <a:lnTo>
                    <a:pt x="124815" y="550791"/>
                  </a:lnTo>
                  <a:lnTo>
                    <a:pt x="164753" y="575579"/>
                  </a:lnTo>
                  <a:lnTo>
                    <a:pt x="208483" y="594061"/>
                  </a:lnTo>
                  <a:lnTo>
                    <a:pt x="255374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0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28800" y="5638800"/>
              <a:ext cx="2057400" cy="762000"/>
            </a:xfrm>
            <a:custGeom>
              <a:avLst/>
              <a:gdLst/>
              <a:ahLst/>
              <a:cxnLst/>
              <a:rect l="l" t="t" r="r" b="b"/>
              <a:pathLst>
                <a:path w="2057400" h="762000">
                  <a:moveTo>
                    <a:pt x="0" y="381000"/>
                  </a:moveTo>
                  <a:lnTo>
                    <a:pt x="8661" y="331329"/>
                  </a:lnTo>
                  <a:lnTo>
                    <a:pt x="33921" y="283591"/>
                  </a:lnTo>
                  <a:lnTo>
                    <a:pt x="74697" y="238186"/>
                  </a:lnTo>
                  <a:lnTo>
                    <a:pt x="129905" y="195516"/>
                  </a:lnTo>
                  <a:lnTo>
                    <a:pt x="162582" y="175333"/>
                  </a:lnTo>
                  <a:lnTo>
                    <a:pt x="198461" y="155983"/>
                  </a:lnTo>
                  <a:lnTo>
                    <a:pt x="237406" y="137519"/>
                  </a:lnTo>
                  <a:lnTo>
                    <a:pt x="279281" y="119988"/>
                  </a:lnTo>
                  <a:lnTo>
                    <a:pt x="323951" y="103443"/>
                  </a:lnTo>
                  <a:lnTo>
                    <a:pt x="371281" y="87933"/>
                  </a:lnTo>
                  <a:lnTo>
                    <a:pt x="421136" y="73509"/>
                  </a:lnTo>
                  <a:lnTo>
                    <a:pt x="473378" y="60220"/>
                  </a:lnTo>
                  <a:lnTo>
                    <a:pt x="527874" y="48116"/>
                  </a:lnTo>
                  <a:lnTo>
                    <a:pt x="584488" y="37249"/>
                  </a:lnTo>
                  <a:lnTo>
                    <a:pt x="643084" y="27668"/>
                  </a:lnTo>
                  <a:lnTo>
                    <a:pt x="703527" y="19423"/>
                  </a:lnTo>
                  <a:lnTo>
                    <a:pt x="765681" y="12564"/>
                  </a:lnTo>
                  <a:lnTo>
                    <a:pt x="829410" y="7142"/>
                  </a:lnTo>
                  <a:lnTo>
                    <a:pt x="894580" y="3208"/>
                  </a:lnTo>
                  <a:lnTo>
                    <a:pt x="961055" y="810"/>
                  </a:lnTo>
                  <a:lnTo>
                    <a:pt x="1028700" y="0"/>
                  </a:lnTo>
                  <a:lnTo>
                    <a:pt x="1096344" y="810"/>
                  </a:lnTo>
                  <a:lnTo>
                    <a:pt x="1162819" y="3208"/>
                  </a:lnTo>
                  <a:lnTo>
                    <a:pt x="1227989" y="7142"/>
                  </a:lnTo>
                  <a:lnTo>
                    <a:pt x="1291718" y="12564"/>
                  </a:lnTo>
                  <a:lnTo>
                    <a:pt x="1353872" y="19423"/>
                  </a:lnTo>
                  <a:lnTo>
                    <a:pt x="1414315" y="27668"/>
                  </a:lnTo>
                  <a:lnTo>
                    <a:pt x="1472911" y="37249"/>
                  </a:lnTo>
                  <a:lnTo>
                    <a:pt x="1529525" y="48116"/>
                  </a:lnTo>
                  <a:lnTo>
                    <a:pt x="1584021" y="60220"/>
                  </a:lnTo>
                  <a:lnTo>
                    <a:pt x="1636263" y="73509"/>
                  </a:lnTo>
                  <a:lnTo>
                    <a:pt x="1686118" y="87933"/>
                  </a:lnTo>
                  <a:lnTo>
                    <a:pt x="1733448" y="103443"/>
                  </a:lnTo>
                  <a:lnTo>
                    <a:pt x="1778118" y="119988"/>
                  </a:lnTo>
                  <a:lnTo>
                    <a:pt x="1819993" y="137519"/>
                  </a:lnTo>
                  <a:lnTo>
                    <a:pt x="1858938" y="155983"/>
                  </a:lnTo>
                  <a:lnTo>
                    <a:pt x="1894817" y="175333"/>
                  </a:lnTo>
                  <a:lnTo>
                    <a:pt x="1927494" y="195516"/>
                  </a:lnTo>
                  <a:lnTo>
                    <a:pt x="1982702" y="238186"/>
                  </a:lnTo>
                  <a:lnTo>
                    <a:pt x="2023478" y="283591"/>
                  </a:lnTo>
                  <a:lnTo>
                    <a:pt x="2048738" y="331329"/>
                  </a:lnTo>
                  <a:lnTo>
                    <a:pt x="2057400" y="381000"/>
                  </a:lnTo>
                  <a:lnTo>
                    <a:pt x="2055212" y="406051"/>
                  </a:lnTo>
                  <a:lnTo>
                    <a:pt x="2048738" y="430670"/>
                  </a:lnTo>
                  <a:lnTo>
                    <a:pt x="2023478" y="478408"/>
                  </a:lnTo>
                  <a:lnTo>
                    <a:pt x="1982702" y="523813"/>
                  </a:lnTo>
                  <a:lnTo>
                    <a:pt x="1927494" y="566483"/>
                  </a:lnTo>
                  <a:lnTo>
                    <a:pt x="1894817" y="586666"/>
                  </a:lnTo>
                  <a:lnTo>
                    <a:pt x="1858938" y="606016"/>
                  </a:lnTo>
                  <a:lnTo>
                    <a:pt x="1819993" y="624480"/>
                  </a:lnTo>
                  <a:lnTo>
                    <a:pt x="1778118" y="642011"/>
                  </a:lnTo>
                  <a:lnTo>
                    <a:pt x="1733448" y="658556"/>
                  </a:lnTo>
                  <a:lnTo>
                    <a:pt x="1686118" y="674066"/>
                  </a:lnTo>
                  <a:lnTo>
                    <a:pt x="1636263" y="688490"/>
                  </a:lnTo>
                  <a:lnTo>
                    <a:pt x="1584021" y="701779"/>
                  </a:lnTo>
                  <a:lnTo>
                    <a:pt x="1529525" y="713883"/>
                  </a:lnTo>
                  <a:lnTo>
                    <a:pt x="1472911" y="724750"/>
                  </a:lnTo>
                  <a:lnTo>
                    <a:pt x="1414315" y="734331"/>
                  </a:lnTo>
                  <a:lnTo>
                    <a:pt x="1353872" y="742576"/>
                  </a:lnTo>
                  <a:lnTo>
                    <a:pt x="1291718" y="749435"/>
                  </a:lnTo>
                  <a:lnTo>
                    <a:pt x="1227989" y="754857"/>
                  </a:lnTo>
                  <a:lnTo>
                    <a:pt x="1162819" y="758791"/>
                  </a:lnTo>
                  <a:lnTo>
                    <a:pt x="1096344" y="761189"/>
                  </a:lnTo>
                  <a:lnTo>
                    <a:pt x="1028700" y="762000"/>
                  </a:lnTo>
                  <a:lnTo>
                    <a:pt x="961055" y="761189"/>
                  </a:lnTo>
                  <a:lnTo>
                    <a:pt x="894580" y="758791"/>
                  </a:lnTo>
                  <a:lnTo>
                    <a:pt x="829410" y="754857"/>
                  </a:lnTo>
                  <a:lnTo>
                    <a:pt x="765681" y="749435"/>
                  </a:lnTo>
                  <a:lnTo>
                    <a:pt x="703527" y="742576"/>
                  </a:lnTo>
                  <a:lnTo>
                    <a:pt x="643084" y="734331"/>
                  </a:lnTo>
                  <a:lnTo>
                    <a:pt x="584488" y="724750"/>
                  </a:lnTo>
                  <a:lnTo>
                    <a:pt x="527874" y="713883"/>
                  </a:lnTo>
                  <a:lnTo>
                    <a:pt x="473378" y="701779"/>
                  </a:lnTo>
                  <a:lnTo>
                    <a:pt x="421136" y="688490"/>
                  </a:lnTo>
                  <a:lnTo>
                    <a:pt x="371281" y="674066"/>
                  </a:lnTo>
                  <a:lnTo>
                    <a:pt x="323951" y="658556"/>
                  </a:lnTo>
                  <a:lnTo>
                    <a:pt x="279281" y="642011"/>
                  </a:lnTo>
                  <a:lnTo>
                    <a:pt x="237406" y="624480"/>
                  </a:lnTo>
                  <a:lnTo>
                    <a:pt x="198461" y="606016"/>
                  </a:lnTo>
                  <a:lnTo>
                    <a:pt x="162582" y="586666"/>
                  </a:lnTo>
                  <a:lnTo>
                    <a:pt x="129905" y="566483"/>
                  </a:lnTo>
                  <a:lnTo>
                    <a:pt x="74697" y="523813"/>
                  </a:lnTo>
                  <a:lnTo>
                    <a:pt x="33921" y="478408"/>
                  </a:lnTo>
                  <a:lnTo>
                    <a:pt x="8661" y="430670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12900" y="2286000"/>
              <a:ext cx="127000" cy="609600"/>
            </a:xfrm>
            <a:custGeom>
              <a:avLst/>
              <a:gdLst/>
              <a:ahLst/>
              <a:cxnLst/>
              <a:rect l="l" t="t" r="r" b="b"/>
              <a:pathLst>
                <a:path w="127000" h="609600">
                  <a:moveTo>
                    <a:pt x="69850" y="114300"/>
                  </a:moveTo>
                  <a:lnTo>
                    <a:pt x="57150" y="114300"/>
                  </a:lnTo>
                  <a:lnTo>
                    <a:pt x="57150" y="609600"/>
                  </a:lnTo>
                  <a:lnTo>
                    <a:pt x="69850" y="609600"/>
                  </a:lnTo>
                  <a:lnTo>
                    <a:pt x="69850" y="114300"/>
                  </a:lnTo>
                  <a:close/>
                </a:path>
                <a:path w="127000" h="609600">
                  <a:moveTo>
                    <a:pt x="63500" y="0"/>
                  </a:moveTo>
                  <a:lnTo>
                    <a:pt x="0" y="127000"/>
                  </a:lnTo>
                  <a:lnTo>
                    <a:pt x="57150" y="127000"/>
                  </a:lnTo>
                  <a:lnTo>
                    <a:pt x="57150" y="114300"/>
                  </a:lnTo>
                  <a:lnTo>
                    <a:pt x="120650" y="114300"/>
                  </a:lnTo>
                  <a:lnTo>
                    <a:pt x="63500" y="0"/>
                  </a:lnTo>
                  <a:close/>
                </a:path>
                <a:path w="127000" h="609600">
                  <a:moveTo>
                    <a:pt x="120650" y="114300"/>
                  </a:moveTo>
                  <a:lnTo>
                    <a:pt x="69850" y="114300"/>
                  </a:lnTo>
                  <a:lnTo>
                    <a:pt x="69850" y="127000"/>
                  </a:lnTo>
                  <a:lnTo>
                    <a:pt x="127000" y="127000"/>
                  </a:lnTo>
                  <a:lnTo>
                    <a:pt x="120650" y="114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467600" y="1219200"/>
              <a:ext cx="914400" cy="1789430"/>
            </a:xfrm>
            <a:custGeom>
              <a:avLst/>
              <a:gdLst/>
              <a:ahLst/>
              <a:cxnLst/>
              <a:rect l="l" t="t" r="r" b="b"/>
              <a:pathLst>
                <a:path w="914400" h="1789430">
                  <a:moveTo>
                    <a:pt x="0" y="1789176"/>
                  </a:moveTo>
                  <a:lnTo>
                    <a:pt x="914400" y="1789176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178917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27989" y="810209"/>
            <a:ext cx="10820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Input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10050" y="124459"/>
            <a:ext cx="13239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9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3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19009" y="3212719"/>
            <a:ext cx="11360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35900" y="2401116"/>
            <a:ext cx="249554" cy="570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67841" y="4894198"/>
            <a:ext cx="7620634" cy="1665605"/>
            <a:chOff x="767841" y="4894198"/>
            <a:chExt cx="7620634" cy="1665605"/>
          </a:xfrm>
        </p:grpSpPr>
        <p:sp>
          <p:nvSpPr>
            <p:cNvPr id="13" name="object 13"/>
            <p:cNvSpPr/>
            <p:nvPr/>
          </p:nvSpPr>
          <p:spPr>
            <a:xfrm>
              <a:off x="5181600" y="6261099"/>
              <a:ext cx="2514600" cy="127000"/>
            </a:xfrm>
            <a:custGeom>
              <a:avLst/>
              <a:gdLst/>
              <a:ahLst/>
              <a:cxnLst/>
              <a:rect l="l" t="t" r="r" b="b"/>
              <a:pathLst>
                <a:path w="2514600" h="127000">
                  <a:moveTo>
                    <a:pt x="2387600" y="0"/>
                  </a:moveTo>
                  <a:lnTo>
                    <a:pt x="2387600" y="127000"/>
                  </a:lnTo>
                  <a:lnTo>
                    <a:pt x="2501900" y="69850"/>
                  </a:lnTo>
                  <a:lnTo>
                    <a:pt x="2400300" y="69850"/>
                  </a:lnTo>
                  <a:lnTo>
                    <a:pt x="2400300" y="57150"/>
                  </a:lnTo>
                  <a:lnTo>
                    <a:pt x="2501900" y="57150"/>
                  </a:lnTo>
                  <a:lnTo>
                    <a:pt x="2387600" y="0"/>
                  </a:lnTo>
                  <a:close/>
                </a:path>
                <a:path w="2514600" h="127000">
                  <a:moveTo>
                    <a:pt x="23876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2387600" y="69850"/>
                  </a:lnTo>
                  <a:lnTo>
                    <a:pt x="2387600" y="57150"/>
                  </a:lnTo>
                  <a:close/>
                </a:path>
                <a:path w="2514600" h="127000">
                  <a:moveTo>
                    <a:pt x="2501900" y="57150"/>
                  </a:moveTo>
                  <a:lnTo>
                    <a:pt x="2400300" y="57150"/>
                  </a:lnTo>
                  <a:lnTo>
                    <a:pt x="2400300" y="69850"/>
                  </a:lnTo>
                  <a:lnTo>
                    <a:pt x="2501900" y="69850"/>
                  </a:lnTo>
                  <a:lnTo>
                    <a:pt x="2514600" y="63500"/>
                  </a:lnTo>
                  <a:lnTo>
                    <a:pt x="25019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75320" y="5867401"/>
              <a:ext cx="482725" cy="45957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63011" y="5867401"/>
              <a:ext cx="774337" cy="45957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772399" y="5943599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67841" y="4894198"/>
              <a:ext cx="1088390" cy="1167130"/>
            </a:xfrm>
            <a:custGeom>
              <a:avLst/>
              <a:gdLst/>
              <a:ahLst/>
              <a:cxnLst/>
              <a:rect l="l" t="t" r="r" b="b"/>
              <a:pathLst>
                <a:path w="1088389" h="1167129">
                  <a:moveTo>
                    <a:pt x="673989" y="0"/>
                  </a:moveTo>
                  <a:lnTo>
                    <a:pt x="626999" y="762"/>
                  </a:lnTo>
                  <a:lnTo>
                    <a:pt x="581533" y="2667"/>
                  </a:lnTo>
                  <a:lnTo>
                    <a:pt x="538733" y="5842"/>
                  </a:lnTo>
                  <a:lnTo>
                    <a:pt x="498957" y="9778"/>
                  </a:lnTo>
                  <a:lnTo>
                    <a:pt x="428510" y="19938"/>
                  </a:lnTo>
                  <a:lnTo>
                    <a:pt x="355193" y="35813"/>
                  </a:lnTo>
                  <a:lnTo>
                    <a:pt x="317309" y="46227"/>
                  </a:lnTo>
                  <a:lnTo>
                    <a:pt x="279336" y="58419"/>
                  </a:lnTo>
                  <a:lnTo>
                    <a:pt x="241680" y="72262"/>
                  </a:lnTo>
                  <a:lnTo>
                    <a:pt x="205054" y="88011"/>
                  </a:lnTo>
                  <a:lnTo>
                    <a:pt x="169798" y="105663"/>
                  </a:lnTo>
                  <a:lnTo>
                    <a:pt x="136436" y="125349"/>
                  </a:lnTo>
                  <a:lnTo>
                    <a:pt x="91160" y="158750"/>
                  </a:lnTo>
                  <a:lnTo>
                    <a:pt x="52958" y="197231"/>
                  </a:lnTo>
                  <a:lnTo>
                    <a:pt x="23837" y="240792"/>
                  </a:lnTo>
                  <a:lnTo>
                    <a:pt x="5727" y="289687"/>
                  </a:lnTo>
                  <a:lnTo>
                    <a:pt x="0" y="343788"/>
                  </a:lnTo>
                  <a:lnTo>
                    <a:pt x="596" y="362966"/>
                  </a:lnTo>
                  <a:lnTo>
                    <a:pt x="5346" y="403606"/>
                  </a:lnTo>
                  <a:lnTo>
                    <a:pt x="14312" y="446785"/>
                  </a:lnTo>
                  <a:lnTo>
                    <a:pt x="27368" y="492506"/>
                  </a:lnTo>
                  <a:lnTo>
                    <a:pt x="44056" y="540385"/>
                  </a:lnTo>
                  <a:lnTo>
                    <a:pt x="64203" y="590676"/>
                  </a:lnTo>
                  <a:lnTo>
                    <a:pt x="87287" y="642492"/>
                  </a:lnTo>
                  <a:lnTo>
                    <a:pt x="113169" y="696302"/>
                  </a:lnTo>
                  <a:lnTo>
                    <a:pt x="141439" y="751700"/>
                  </a:lnTo>
                  <a:lnTo>
                    <a:pt x="171970" y="808456"/>
                  </a:lnTo>
                  <a:lnTo>
                    <a:pt x="204203" y="866343"/>
                  </a:lnTo>
                  <a:lnTo>
                    <a:pt x="238048" y="925271"/>
                  </a:lnTo>
                  <a:lnTo>
                    <a:pt x="273113" y="984923"/>
                  </a:lnTo>
                  <a:lnTo>
                    <a:pt x="309041" y="1045248"/>
                  </a:lnTo>
                  <a:lnTo>
                    <a:pt x="382485" y="1166990"/>
                  </a:lnTo>
                  <a:lnTo>
                    <a:pt x="393357" y="1160411"/>
                  </a:lnTo>
                  <a:lnTo>
                    <a:pt x="319925" y="1038694"/>
                  </a:lnTo>
                  <a:lnTo>
                    <a:pt x="284035" y="978433"/>
                  </a:lnTo>
                  <a:lnTo>
                    <a:pt x="248996" y="918832"/>
                  </a:lnTo>
                  <a:lnTo>
                    <a:pt x="215214" y="860018"/>
                  </a:lnTo>
                  <a:lnTo>
                    <a:pt x="183057" y="802284"/>
                  </a:lnTo>
                  <a:lnTo>
                    <a:pt x="152628" y="745693"/>
                  </a:lnTo>
                  <a:lnTo>
                    <a:pt x="124510" y="690626"/>
                  </a:lnTo>
                  <a:lnTo>
                    <a:pt x="98767" y="637159"/>
                  </a:lnTo>
                  <a:lnTo>
                    <a:pt x="75793" y="585469"/>
                  </a:lnTo>
                  <a:lnTo>
                    <a:pt x="55892" y="535813"/>
                  </a:lnTo>
                  <a:lnTo>
                    <a:pt x="39433" y="488441"/>
                  </a:lnTo>
                  <a:lnTo>
                    <a:pt x="26581" y="443484"/>
                  </a:lnTo>
                  <a:lnTo>
                    <a:pt x="17830" y="401319"/>
                  </a:lnTo>
                  <a:lnTo>
                    <a:pt x="13246" y="361950"/>
                  </a:lnTo>
                  <a:lnTo>
                    <a:pt x="12700" y="343407"/>
                  </a:lnTo>
                  <a:lnTo>
                    <a:pt x="13263" y="326008"/>
                  </a:lnTo>
                  <a:lnTo>
                    <a:pt x="22704" y="276098"/>
                  </a:lnTo>
                  <a:lnTo>
                    <a:pt x="43484" y="232028"/>
                  </a:lnTo>
                  <a:lnTo>
                    <a:pt x="74333" y="192277"/>
                  </a:lnTo>
                  <a:lnTo>
                    <a:pt x="113499" y="156971"/>
                  </a:lnTo>
                  <a:lnTo>
                    <a:pt x="159486" y="126111"/>
                  </a:lnTo>
                  <a:lnTo>
                    <a:pt x="210743" y="99313"/>
                  </a:lnTo>
                  <a:lnTo>
                    <a:pt x="246697" y="83819"/>
                  </a:lnTo>
                  <a:lnTo>
                    <a:pt x="283717" y="70231"/>
                  </a:lnTo>
                  <a:lnTo>
                    <a:pt x="321183" y="58293"/>
                  </a:lnTo>
                  <a:lnTo>
                    <a:pt x="358546" y="48006"/>
                  </a:lnTo>
                  <a:lnTo>
                    <a:pt x="430961" y="32512"/>
                  </a:lnTo>
                  <a:lnTo>
                    <a:pt x="500532" y="22478"/>
                  </a:lnTo>
                  <a:lnTo>
                    <a:pt x="539877" y="18414"/>
                  </a:lnTo>
                  <a:lnTo>
                    <a:pt x="582421" y="15367"/>
                  </a:lnTo>
                  <a:lnTo>
                    <a:pt x="627380" y="13462"/>
                  </a:lnTo>
                  <a:lnTo>
                    <a:pt x="674116" y="12700"/>
                  </a:lnTo>
                  <a:lnTo>
                    <a:pt x="836500" y="12700"/>
                  </a:lnTo>
                  <a:lnTo>
                    <a:pt x="817371" y="9651"/>
                  </a:lnTo>
                  <a:lnTo>
                    <a:pt x="793749" y="6603"/>
                  </a:lnTo>
                  <a:lnTo>
                    <a:pt x="769874" y="4318"/>
                  </a:lnTo>
                  <a:lnTo>
                    <a:pt x="721868" y="1269"/>
                  </a:lnTo>
                  <a:lnTo>
                    <a:pt x="673989" y="0"/>
                  </a:lnTo>
                  <a:close/>
                </a:path>
                <a:path w="1088389" h="1167129">
                  <a:moveTo>
                    <a:pt x="761746" y="1021892"/>
                  </a:moveTo>
                  <a:lnTo>
                    <a:pt x="768858" y="1163701"/>
                  </a:lnTo>
                  <a:lnTo>
                    <a:pt x="878077" y="1072832"/>
                  </a:lnTo>
                  <a:lnTo>
                    <a:pt x="852294" y="1061542"/>
                  </a:lnTo>
                  <a:lnTo>
                    <a:pt x="820546" y="1061542"/>
                  </a:lnTo>
                  <a:lnTo>
                    <a:pt x="808990" y="1056449"/>
                  </a:lnTo>
                  <a:lnTo>
                    <a:pt x="814072" y="1044805"/>
                  </a:lnTo>
                  <a:lnTo>
                    <a:pt x="761746" y="1021892"/>
                  </a:lnTo>
                  <a:close/>
                </a:path>
                <a:path w="1088389" h="1167129">
                  <a:moveTo>
                    <a:pt x="814072" y="1044805"/>
                  </a:moveTo>
                  <a:lnTo>
                    <a:pt x="808990" y="1056449"/>
                  </a:lnTo>
                  <a:lnTo>
                    <a:pt x="820546" y="1061542"/>
                  </a:lnTo>
                  <a:lnTo>
                    <a:pt x="825663" y="1049881"/>
                  </a:lnTo>
                  <a:lnTo>
                    <a:pt x="814072" y="1044805"/>
                  </a:lnTo>
                  <a:close/>
                </a:path>
                <a:path w="1088389" h="1167129">
                  <a:moveTo>
                    <a:pt x="825663" y="1049881"/>
                  </a:moveTo>
                  <a:lnTo>
                    <a:pt x="820546" y="1061542"/>
                  </a:lnTo>
                  <a:lnTo>
                    <a:pt x="852294" y="1061542"/>
                  </a:lnTo>
                  <a:lnTo>
                    <a:pt x="825663" y="1049881"/>
                  </a:lnTo>
                  <a:close/>
                </a:path>
                <a:path w="1088389" h="1167129">
                  <a:moveTo>
                    <a:pt x="836500" y="12700"/>
                  </a:moveTo>
                  <a:lnTo>
                    <a:pt x="674116" y="12700"/>
                  </a:lnTo>
                  <a:lnTo>
                    <a:pt x="721486" y="13843"/>
                  </a:lnTo>
                  <a:lnTo>
                    <a:pt x="769111" y="16890"/>
                  </a:lnTo>
                  <a:lnTo>
                    <a:pt x="815720" y="22225"/>
                  </a:lnTo>
                  <a:lnTo>
                    <a:pt x="860932" y="30099"/>
                  </a:lnTo>
                  <a:lnTo>
                    <a:pt x="903732" y="40639"/>
                  </a:lnTo>
                  <a:lnTo>
                    <a:pt x="943482" y="54228"/>
                  </a:lnTo>
                  <a:lnTo>
                    <a:pt x="979043" y="70993"/>
                  </a:lnTo>
                  <a:lnTo>
                    <a:pt x="1023619" y="102743"/>
                  </a:lnTo>
                  <a:lnTo>
                    <a:pt x="1055115" y="143128"/>
                  </a:lnTo>
                  <a:lnTo>
                    <a:pt x="1071371" y="192658"/>
                  </a:lnTo>
                  <a:lnTo>
                    <a:pt x="1075427" y="232028"/>
                  </a:lnTo>
                  <a:lnTo>
                    <a:pt x="1075689" y="253619"/>
                  </a:lnTo>
                  <a:lnTo>
                    <a:pt x="1074674" y="276098"/>
                  </a:lnTo>
                  <a:lnTo>
                    <a:pt x="1069466" y="324357"/>
                  </a:lnTo>
                  <a:lnTo>
                    <a:pt x="1060195" y="376809"/>
                  </a:lnTo>
                  <a:lnTo>
                    <a:pt x="1047114" y="432816"/>
                  </a:lnTo>
                  <a:lnTo>
                    <a:pt x="1030359" y="492506"/>
                  </a:lnTo>
                  <a:lnTo>
                    <a:pt x="1010665" y="554482"/>
                  </a:lnTo>
                  <a:lnTo>
                    <a:pt x="988187" y="619379"/>
                  </a:lnTo>
                  <a:lnTo>
                    <a:pt x="963168" y="686816"/>
                  </a:lnTo>
                  <a:lnTo>
                    <a:pt x="921765" y="791667"/>
                  </a:lnTo>
                  <a:lnTo>
                    <a:pt x="891920" y="863612"/>
                  </a:lnTo>
                  <a:lnTo>
                    <a:pt x="860932" y="936904"/>
                  </a:lnTo>
                  <a:lnTo>
                    <a:pt x="828801" y="1011059"/>
                  </a:lnTo>
                  <a:lnTo>
                    <a:pt x="814072" y="1044805"/>
                  </a:lnTo>
                  <a:lnTo>
                    <a:pt x="825663" y="1049881"/>
                  </a:lnTo>
                  <a:lnTo>
                    <a:pt x="872616" y="941857"/>
                  </a:lnTo>
                  <a:lnTo>
                    <a:pt x="903605" y="868476"/>
                  </a:lnTo>
                  <a:lnTo>
                    <a:pt x="933450" y="796391"/>
                  </a:lnTo>
                  <a:lnTo>
                    <a:pt x="961770" y="725932"/>
                  </a:lnTo>
                  <a:lnTo>
                    <a:pt x="987932" y="657225"/>
                  </a:lnTo>
                  <a:lnTo>
                    <a:pt x="1011852" y="590550"/>
                  </a:lnTo>
                  <a:lnTo>
                    <a:pt x="1033144" y="526669"/>
                  </a:lnTo>
                  <a:lnTo>
                    <a:pt x="1051433" y="465328"/>
                  </a:lnTo>
                  <a:lnTo>
                    <a:pt x="1066545" y="407034"/>
                  </a:lnTo>
                  <a:lnTo>
                    <a:pt x="1077849" y="352170"/>
                  </a:lnTo>
                  <a:lnTo>
                    <a:pt x="1085341" y="300863"/>
                  </a:lnTo>
                  <a:lnTo>
                    <a:pt x="1088378" y="253619"/>
                  </a:lnTo>
                  <a:lnTo>
                    <a:pt x="1088008" y="231267"/>
                  </a:lnTo>
                  <a:lnTo>
                    <a:pt x="1083818" y="190119"/>
                  </a:lnTo>
                  <a:lnTo>
                    <a:pt x="1073784" y="153162"/>
                  </a:lnTo>
                  <a:lnTo>
                    <a:pt x="1044701" y="106425"/>
                  </a:lnTo>
                  <a:lnTo>
                    <a:pt x="1001776" y="69850"/>
                  </a:lnTo>
                  <a:lnTo>
                    <a:pt x="966851" y="50545"/>
                  </a:lnTo>
                  <a:lnTo>
                    <a:pt x="927862" y="34925"/>
                  </a:lnTo>
                  <a:lnTo>
                    <a:pt x="885444" y="22606"/>
                  </a:lnTo>
                  <a:lnTo>
                    <a:pt x="840486" y="13334"/>
                  </a:lnTo>
                  <a:lnTo>
                    <a:pt x="83650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874490" y="3394549"/>
            <a:ext cx="290830" cy="1400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560">
              <a:lnSpc>
                <a:spcPct val="125200"/>
              </a:lnSpc>
              <a:spcBef>
                <a:spcPts val="100"/>
              </a:spcBef>
            </a:pPr>
            <a:r>
              <a:rPr sz="3600" i="1" dirty="0">
                <a:latin typeface="Times New Roman"/>
                <a:cs typeface="Times New Roman"/>
              </a:rPr>
              <a:t>a 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57200" y="3657570"/>
            <a:ext cx="5296535" cy="2731135"/>
            <a:chOff x="457200" y="3657570"/>
            <a:chExt cx="5296535" cy="2731135"/>
          </a:xfrm>
        </p:grpSpPr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4745" y="4229729"/>
              <a:ext cx="817042" cy="56072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6411" y="3657570"/>
              <a:ext cx="795377" cy="44572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9823" y="4229729"/>
              <a:ext cx="495341" cy="56072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1501" y="3657570"/>
              <a:ext cx="495341" cy="44572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70151" y="5867401"/>
              <a:ext cx="506928" cy="45957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51892" y="5867401"/>
              <a:ext cx="506928" cy="45957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19500" y="5867401"/>
              <a:ext cx="839754" cy="45957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64637" y="5867401"/>
              <a:ext cx="294617" cy="45957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57200" y="4894198"/>
              <a:ext cx="4904740" cy="1494155"/>
            </a:xfrm>
            <a:custGeom>
              <a:avLst/>
              <a:gdLst/>
              <a:ahLst/>
              <a:cxnLst/>
              <a:rect l="l" t="t" r="r" b="b"/>
              <a:pathLst>
                <a:path w="4904740" h="1494154">
                  <a:moveTo>
                    <a:pt x="609600" y="1430401"/>
                  </a:moveTo>
                  <a:lnTo>
                    <a:pt x="596900" y="1424051"/>
                  </a:lnTo>
                  <a:lnTo>
                    <a:pt x="482600" y="1366901"/>
                  </a:lnTo>
                  <a:lnTo>
                    <a:pt x="482600" y="1424051"/>
                  </a:lnTo>
                  <a:lnTo>
                    <a:pt x="0" y="1424051"/>
                  </a:lnTo>
                  <a:lnTo>
                    <a:pt x="0" y="1436751"/>
                  </a:lnTo>
                  <a:lnTo>
                    <a:pt x="482600" y="1436751"/>
                  </a:lnTo>
                  <a:lnTo>
                    <a:pt x="482600" y="1493901"/>
                  </a:lnTo>
                  <a:lnTo>
                    <a:pt x="596900" y="1436751"/>
                  </a:lnTo>
                  <a:lnTo>
                    <a:pt x="609600" y="1430401"/>
                  </a:lnTo>
                  <a:close/>
                </a:path>
                <a:path w="4904740" h="1494154">
                  <a:moveTo>
                    <a:pt x="4114800" y="1430401"/>
                  </a:moveTo>
                  <a:lnTo>
                    <a:pt x="4102100" y="1424051"/>
                  </a:lnTo>
                  <a:lnTo>
                    <a:pt x="3987800" y="1366901"/>
                  </a:lnTo>
                  <a:lnTo>
                    <a:pt x="3987800" y="1424051"/>
                  </a:lnTo>
                  <a:lnTo>
                    <a:pt x="1219200" y="1424051"/>
                  </a:lnTo>
                  <a:lnTo>
                    <a:pt x="1219200" y="1436751"/>
                  </a:lnTo>
                  <a:lnTo>
                    <a:pt x="3987800" y="1436751"/>
                  </a:lnTo>
                  <a:lnTo>
                    <a:pt x="3987800" y="1493901"/>
                  </a:lnTo>
                  <a:lnTo>
                    <a:pt x="4102100" y="1436751"/>
                  </a:lnTo>
                  <a:lnTo>
                    <a:pt x="4114800" y="1430401"/>
                  </a:lnTo>
                  <a:close/>
                </a:path>
                <a:path w="4904740" h="1494154">
                  <a:moveTo>
                    <a:pt x="4904219" y="253619"/>
                  </a:moveTo>
                  <a:lnTo>
                    <a:pt x="4902454" y="210058"/>
                  </a:lnTo>
                  <a:lnTo>
                    <a:pt x="4895596" y="171069"/>
                  </a:lnTo>
                  <a:lnTo>
                    <a:pt x="4871974" y="120777"/>
                  </a:lnTo>
                  <a:lnTo>
                    <a:pt x="4833366" y="81026"/>
                  </a:lnTo>
                  <a:lnTo>
                    <a:pt x="4800727" y="59690"/>
                  </a:lnTo>
                  <a:lnTo>
                    <a:pt x="4763643" y="42291"/>
                  </a:lnTo>
                  <a:lnTo>
                    <a:pt x="4722749" y="28321"/>
                  </a:lnTo>
                  <a:lnTo>
                    <a:pt x="4679061" y="17653"/>
                  </a:lnTo>
                  <a:lnTo>
                    <a:pt x="4652340" y="12700"/>
                  </a:lnTo>
                  <a:lnTo>
                    <a:pt x="4633214" y="9652"/>
                  </a:lnTo>
                  <a:lnTo>
                    <a:pt x="4609592" y="6604"/>
                  </a:lnTo>
                  <a:lnTo>
                    <a:pt x="4585716" y="4318"/>
                  </a:lnTo>
                  <a:lnTo>
                    <a:pt x="4537710" y="1270"/>
                  </a:lnTo>
                  <a:lnTo>
                    <a:pt x="4489831" y="0"/>
                  </a:lnTo>
                  <a:lnTo>
                    <a:pt x="4442841" y="762"/>
                  </a:lnTo>
                  <a:lnTo>
                    <a:pt x="4397375" y="2667"/>
                  </a:lnTo>
                  <a:lnTo>
                    <a:pt x="4354576" y="5842"/>
                  </a:lnTo>
                  <a:lnTo>
                    <a:pt x="4314825" y="9779"/>
                  </a:lnTo>
                  <a:lnTo>
                    <a:pt x="4244340" y="19939"/>
                  </a:lnTo>
                  <a:lnTo>
                    <a:pt x="4171061" y="35814"/>
                  </a:lnTo>
                  <a:lnTo>
                    <a:pt x="4133088" y="46228"/>
                  </a:lnTo>
                  <a:lnTo>
                    <a:pt x="4095115" y="58420"/>
                  </a:lnTo>
                  <a:lnTo>
                    <a:pt x="4057523" y="72263"/>
                  </a:lnTo>
                  <a:lnTo>
                    <a:pt x="4020947" y="88011"/>
                  </a:lnTo>
                  <a:lnTo>
                    <a:pt x="3985641" y="105664"/>
                  </a:lnTo>
                  <a:lnTo>
                    <a:pt x="3952240" y="125349"/>
                  </a:lnTo>
                  <a:lnTo>
                    <a:pt x="3907028" y="158750"/>
                  </a:lnTo>
                  <a:lnTo>
                    <a:pt x="3868801" y="197231"/>
                  </a:lnTo>
                  <a:lnTo>
                    <a:pt x="3839718" y="240792"/>
                  </a:lnTo>
                  <a:lnTo>
                    <a:pt x="3821557" y="289687"/>
                  </a:lnTo>
                  <a:lnTo>
                    <a:pt x="3815842" y="343789"/>
                  </a:lnTo>
                  <a:lnTo>
                    <a:pt x="3816477" y="362966"/>
                  </a:lnTo>
                  <a:lnTo>
                    <a:pt x="3821176" y="403606"/>
                  </a:lnTo>
                  <a:lnTo>
                    <a:pt x="3830193" y="446786"/>
                  </a:lnTo>
                  <a:lnTo>
                    <a:pt x="3843274" y="492506"/>
                  </a:lnTo>
                  <a:lnTo>
                    <a:pt x="3859911" y="540385"/>
                  </a:lnTo>
                  <a:lnTo>
                    <a:pt x="3880027" y="590677"/>
                  </a:lnTo>
                  <a:lnTo>
                    <a:pt x="3903091" y="642493"/>
                  </a:lnTo>
                  <a:lnTo>
                    <a:pt x="3928999" y="696302"/>
                  </a:lnTo>
                  <a:lnTo>
                    <a:pt x="3957320" y="751700"/>
                  </a:lnTo>
                  <a:lnTo>
                    <a:pt x="3987800" y="808456"/>
                  </a:lnTo>
                  <a:lnTo>
                    <a:pt x="4020058" y="866343"/>
                  </a:lnTo>
                  <a:lnTo>
                    <a:pt x="4053840" y="925271"/>
                  </a:lnTo>
                  <a:lnTo>
                    <a:pt x="4089019" y="984923"/>
                  </a:lnTo>
                  <a:lnTo>
                    <a:pt x="4124833" y="1045248"/>
                  </a:lnTo>
                  <a:lnTo>
                    <a:pt x="4161409" y="1106030"/>
                  </a:lnTo>
                  <a:lnTo>
                    <a:pt x="4198366" y="1166990"/>
                  </a:lnTo>
                  <a:lnTo>
                    <a:pt x="4209161" y="1160411"/>
                  </a:lnTo>
                  <a:lnTo>
                    <a:pt x="4135755" y="1038694"/>
                  </a:lnTo>
                  <a:lnTo>
                    <a:pt x="4099814" y="978433"/>
                  </a:lnTo>
                  <a:lnTo>
                    <a:pt x="4064889" y="918832"/>
                  </a:lnTo>
                  <a:lnTo>
                    <a:pt x="4031107" y="860018"/>
                  </a:lnTo>
                  <a:lnTo>
                    <a:pt x="3998849" y="802284"/>
                  </a:lnTo>
                  <a:lnTo>
                    <a:pt x="3968496" y="745693"/>
                  </a:lnTo>
                  <a:lnTo>
                    <a:pt x="3940302" y="690626"/>
                  </a:lnTo>
                  <a:lnTo>
                    <a:pt x="3914648" y="637159"/>
                  </a:lnTo>
                  <a:lnTo>
                    <a:pt x="3891661" y="585470"/>
                  </a:lnTo>
                  <a:lnTo>
                    <a:pt x="3871722" y="535813"/>
                  </a:lnTo>
                  <a:lnTo>
                    <a:pt x="3855212" y="488442"/>
                  </a:lnTo>
                  <a:lnTo>
                    <a:pt x="3842385" y="443484"/>
                  </a:lnTo>
                  <a:lnTo>
                    <a:pt x="3833622" y="401320"/>
                  </a:lnTo>
                  <a:lnTo>
                    <a:pt x="3829050" y="361950"/>
                  </a:lnTo>
                  <a:lnTo>
                    <a:pt x="3828542" y="343408"/>
                  </a:lnTo>
                  <a:lnTo>
                    <a:pt x="3829037" y="326009"/>
                  </a:lnTo>
                  <a:lnTo>
                    <a:pt x="3838486" y="276098"/>
                  </a:lnTo>
                  <a:lnTo>
                    <a:pt x="3859276" y="232029"/>
                  </a:lnTo>
                  <a:lnTo>
                    <a:pt x="3890137" y="192278"/>
                  </a:lnTo>
                  <a:lnTo>
                    <a:pt x="3929380" y="156972"/>
                  </a:lnTo>
                  <a:lnTo>
                    <a:pt x="3975354" y="126111"/>
                  </a:lnTo>
                  <a:lnTo>
                    <a:pt x="4026535" y="99314"/>
                  </a:lnTo>
                  <a:lnTo>
                    <a:pt x="4062603" y="83820"/>
                  </a:lnTo>
                  <a:lnTo>
                    <a:pt x="4099560" y="70231"/>
                  </a:lnTo>
                  <a:lnTo>
                    <a:pt x="4137025" y="58293"/>
                  </a:lnTo>
                  <a:lnTo>
                    <a:pt x="4174363" y="48006"/>
                  </a:lnTo>
                  <a:lnTo>
                    <a:pt x="4246753" y="32512"/>
                  </a:lnTo>
                  <a:lnTo>
                    <a:pt x="4316349" y="22479"/>
                  </a:lnTo>
                  <a:lnTo>
                    <a:pt x="4355719" y="18415"/>
                  </a:lnTo>
                  <a:lnTo>
                    <a:pt x="4398264" y="15367"/>
                  </a:lnTo>
                  <a:lnTo>
                    <a:pt x="4443222" y="13462"/>
                  </a:lnTo>
                  <a:lnTo>
                    <a:pt x="4489958" y="12700"/>
                  </a:lnTo>
                  <a:lnTo>
                    <a:pt x="4537329" y="13843"/>
                  </a:lnTo>
                  <a:lnTo>
                    <a:pt x="4584954" y="16891"/>
                  </a:lnTo>
                  <a:lnTo>
                    <a:pt x="4631563" y="22225"/>
                  </a:lnTo>
                  <a:lnTo>
                    <a:pt x="4676775" y="30099"/>
                  </a:lnTo>
                  <a:lnTo>
                    <a:pt x="4719447" y="40640"/>
                  </a:lnTo>
                  <a:lnTo>
                    <a:pt x="4759325" y="54229"/>
                  </a:lnTo>
                  <a:lnTo>
                    <a:pt x="4794885" y="70993"/>
                  </a:lnTo>
                  <a:lnTo>
                    <a:pt x="4839462" y="102743"/>
                  </a:lnTo>
                  <a:lnTo>
                    <a:pt x="4870958" y="143129"/>
                  </a:lnTo>
                  <a:lnTo>
                    <a:pt x="4887214" y="192659"/>
                  </a:lnTo>
                  <a:lnTo>
                    <a:pt x="4891265" y="232029"/>
                  </a:lnTo>
                  <a:lnTo>
                    <a:pt x="4891532" y="253619"/>
                  </a:lnTo>
                  <a:lnTo>
                    <a:pt x="4890516" y="276098"/>
                  </a:lnTo>
                  <a:lnTo>
                    <a:pt x="4885309" y="324358"/>
                  </a:lnTo>
                  <a:lnTo>
                    <a:pt x="4876038" y="376809"/>
                  </a:lnTo>
                  <a:lnTo>
                    <a:pt x="4862957" y="432816"/>
                  </a:lnTo>
                  <a:lnTo>
                    <a:pt x="4846193" y="492506"/>
                  </a:lnTo>
                  <a:lnTo>
                    <a:pt x="4826508" y="554482"/>
                  </a:lnTo>
                  <a:lnTo>
                    <a:pt x="4804029" y="619379"/>
                  </a:lnTo>
                  <a:lnTo>
                    <a:pt x="4779010" y="686816"/>
                  </a:lnTo>
                  <a:lnTo>
                    <a:pt x="4737608" y="791667"/>
                  </a:lnTo>
                  <a:lnTo>
                    <a:pt x="4707763" y="863612"/>
                  </a:lnTo>
                  <a:lnTo>
                    <a:pt x="4676775" y="936904"/>
                  </a:lnTo>
                  <a:lnTo>
                    <a:pt x="4644644" y="1011059"/>
                  </a:lnTo>
                  <a:lnTo>
                    <a:pt x="4629912" y="1044816"/>
                  </a:lnTo>
                  <a:lnTo>
                    <a:pt x="4577588" y="1021892"/>
                  </a:lnTo>
                  <a:lnTo>
                    <a:pt x="4584700" y="1163701"/>
                  </a:lnTo>
                  <a:lnTo>
                    <a:pt x="4693920" y="1072832"/>
                  </a:lnTo>
                  <a:lnTo>
                    <a:pt x="4668126" y="1061542"/>
                  </a:lnTo>
                  <a:lnTo>
                    <a:pt x="4641494" y="1049883"/>
                  </a:lnTo>
                  <a:lnTo>
                    <a:pt x="4688459" y="941857"/>
                  </a:lnTo>
                  <a:lnTo>
                    <a:pt x="4719447" y="868476"/>
                  </a:lnTo>
                  <a:lnTo>
                    <a:pt x="4749292" y="796391"/>
                  </a:lnTo>
                  <a:lnTo>
                    <a:pt x="4777613" y="725932"/>
                  </a:lnTo>
                  <a:lnTo>
                    <a:pt x="4803775" y="657225"/>
                  </a:lnTo>
                  <a:lnTo>
                    <a:pt x="4827689" y="590550"/>
                  </a:lnTo>
                  <a:lnTo>
                    <a:pt x="4848987" y="526669"/>
                  </a:lnTo>
                  <a:lnTo>
                    <a:pt x="4867275" y="465328"/>
                  </a:lnTo>
                  <a:lnTo>
                    <a:pt x="4882388" y="407035"/>
                  </a:lnTo>
                  <a:lnTo>
                    <a:pt x="4893691" y="352171"/>
                  </a:lnTo>
                  <a:lnTo>
                    <a:pt x="4901184" y="300863"/>
                  </a:lnTo>
                  <a:lnTo>
                    <a:pt x="4903216" y="276606"/>
                  </a:lnTo>
                  <a:lnTo>
                    <a:pt x="4904219" y="2536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18515" y="4305929"/>
              <a:ext cx="334673" cy="56072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61544" y="3733770"/>
              <a:ext cx="291643" cy="44572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78861" y="4305929"/>
              <a:ext cx="874327" cy="56072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21903" y="3733770"/>
              <a:ext cx="831285" cy="445729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524724" y="4219500"/>
            <a:ext cx="37020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38966" y="3532351"/>
            <a:ext cx="37719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65" dirty="0">
                <a:latin typeface="Times New Roman"/>
                <a:cs typeface="Times New Roman"/>
              </a:rPr>
              <a:t>a</a:t>
            </a:r>
            <a:r>
              <a:rPr sz="360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106124" y="3470749"/>
            <a:ext cx="726440" cy="1400175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1190"/>
              </a:spcBef>
            </a:pPr>
            <a:r>
              <a:rPr sz="3600" i="1" spc="30" dirty="0">
                <a:latin typeface="Times New Roman"/>
                <a:cs typeface="Times New Roman"/>
              </a:rPr>
              <a:t>a</a:t>
            </a:r>
            <a:r>
              <a:rPr sz="3600" spc="30" dirty="0">
                <a:latin typeface="Times New Roman"/>
                <a:cs typeface="Times New Roman"/>
              </a:rPr>
              <a:t>,</a:t>
            </a:r>
            <a:r>
              <a:rPr sz="3600" spc="-16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19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695325" y="1478025"/>
            <a:ext cx="7769225" cy="5158105"/>
            <a:chOff x="695325" y="1478025"/>
            <a:chExt cx="7769225" cy="5158105"/>
          </a:xfrm>
        </p:grpSpPr>
        <p:sp>
          <p:nvSpPr>
            <p:cNvPr id="37" name="object 37"/>
            <p:cNvSpPr/>
            <p:nvPr/>
          </p:nvSpPr>
          <p:spPr>
            <a:xfrm>
              <a:off x="1057275" y="2438400"/>
              <a:ext cx="7400925" cy="4191000"/>
            </a:xfrm>
            <a:custGeom>
              <a:avLst/>
              <a:gdLst/>
              <a:ahLst/>
              <a:cxnLst/>
              <a:rect l="l" t="t" r="r" b="b"/>
              <a:pathLst>
                <a:path w="7400925" h="4191000">
                  <a:moveTo>
                    <a:pt x="0" y="3886200"/>
                  </a:moveTo>
                  <a:lnTo>
                    <a:pt x="3989" y="3836759"/>
                  </a:lnTo>
                  <a:lnTo>
                    <a:pt x="15538" y="3789858"/>
                  </a:lnTo>
                  <a:lnTo>
                    <a:pt x="34020" y="3746125"/>
                  </a:lnTo>
                  <a:lnTo>
                    <a:pt x="58808" y="3706188"/>
                  </a:lnTo>
                  <a:lnTo>
                    <a:pt x="89273" y="3670673"/>
                  </a:lnTo>
                  <a:lnTo>
                    <a:pt x="124788" y="3640208"/>
                  </a:lnTo>
                  <a:lnTo>
                    <a:pt x="164725" y="3615420"/>
                  </a:lnTo>
                  <a:lnTo>
                    <a:pt x="208458" y="3596938"/>
                  </a:lnTo>
                  <a:lnTo>
                    <a:pt x="255359" y="3585389"/>
                  </a:lnTo>
                  <a:lnTo>
                    <a:pt x="304800" y="3581400"/>
                  </a:lnTo>
                  <a:lnTo>
                    <a:pt x="354225" y="3585389"/>
                  </a:lnTo>
                  <a:lnTo>
                    <a:pt x="401116" y="3596938"/>
                  </a:lnTo>
                  <a:lnTo>
                    <a:pt x="444846" y="3615420"/>
                  </a:lnTo>
                  <a:lnTo>
                    <a:pt x="484784" y="3640208"/>
                  </a:lnTo>
                  <a:lnTo>
                    <a:pt x="520303" y="3670673"/>
                  </a:lnTo>
                  <a:lnTo>
                    <a:pt x="550773" y="3706188"/>
                  </a:lnTo>
                  <a:lnTo>
                    <a:pt x="575567" y="3746125"/>
                  </a:lnTo>
                  <a:lnTo>
                    <a:pt x="594055" y="3789858"/>
                  </a:lnTo>
                  <a:lnTo>
                    <a:pt x="605609" y="3836759"/>
                  </a:lnTo>
                  <a:lnTo>
                    <a:pt x="609600" y="3886200"/>
                  </a:lnTo>
                  <a:lnTo>
                    <a:pt x="605609" y="3935640"/>
                  </a:lnTo>
                  <a:lnTo>
                    <a:pt x="594055" y="3982541"/>
                  </a:lnTo>
                  <a:lnTo>
                    <a:pt x="575567" y="4026274"/>
                  </a:lnTo>
                  <a:lnTo>
                    <a:pt x="550773" y="4066211"/>
                  </a:lnTo>
                  <a:lnTo>
                    <a:pt x="520303" y="4101726"/>
                  </a:lnTo>
                  <a:lnTo>
                    <a:pt x="484784" y="4132191"/>
                  </a:lnTo>
                  <a:lnTo>
                    <a:pt x="444846" y="4156979"/>
                  </a:lnTo>
                  <a:lnTo>
                    <a:pt x="401116" y="4175461"/>
                  </a:lnTo>
                  <a:lnTo>
                    <a:pt x="354225" y="4187010"/>
                  </a:lnTo>
                  <a:lnTo>
                    <a:pt x="304800" y="4191000"/>
                  </a:lnTo>
                  <a:lnTo>
                    <a:pt x="255359" y="4187010"/>
                  </a:lnTo>
                  <a:lnTo>
                    <a:pt x="208458" y="4175461"/>
                  </a:lnTo>
                  <a:lnTo>
                    <a:pt x="164725" y="4156979"/>
                  </a:lnTo>
                  <a:lnTo>
                    <a:pt x="124788" y="4132191"/>
                  </a:lnTo>
                  <a:lnTo>
                    <a:pt x="89273" y="4101726"/>
                  </a:lnTo>
                  <a:lnTo>
                    <a:pt x="58808" y="4066211"/>
                  </a:lnTo>
                  <a:lnTo>
                    <a:pt x="34020" y="4026274"/>
                  </a:lnTo>
                  <a:lnTo>
                    <a:pt x="15538" y="3982541"/>
                  </a:lnTo>
                  <a:lnTo>
                    <a:pt x="3989" y="3935640"/>
                  </a:lnTo>
                  <a:lnTo>
                    <a:pt x="0" y="3886200"/>
                  </a:lnTo>
                  <a:close/>
                </a:path>
                <a:path w="7400925" h="4191000">
                  <a:moveTo>
                    <a:pt x="6638925" y="3810000"/>
                  </a:moveTo>
                  <a:lnTo>
                    <a:pt x="6641893" y="3762207"/>
                  </a:lnTo>
                  <a:lnTo>
                    <a:pt x="6650559" y="3716185"/>
                  </a:lnTo>
                  <a:lnTo>
                    <a:pt x="6664568" y="3672293"/>
                  </a:lnTo>
                  <a:lnTo>
                    <a:pt x="6683561" y="3630887"/>
                  </a:lnTo>
                  <a:lnTo>
                    <a:pt x="6707182" y="3592323"/>
                  </a:lnTo>
                  <a:lnTo>
                    <a:pt x="6735074" y="3556960"/>
                  </a:lnTo>
                  <a:lnTo>
                    <a:pt x="6766880" y="3525153"/>
                  </a:lnTo>
                  <a:lnTo>
                    <a:pt x="6802243" y="3497260"/>
                  </a:lnTo>
                  <a:lnTo>
                    <a:pt x="6840806" y="3473638"/>
                  </a:lnTo>
                  <a:lnTo>
                    <a:pt x="6882213" y="3454644"/>
                  </a:lnTo>
                  <a:lnTo>
                    <a:pt x="6926106" y="3440635"/>
                  </a:lnTo>
                  <a:lnTo>
                    <a:pt x="6972129" y="3431968"/>
                  </a:lnTo>
                  <a:lnTo>
                    <a:pt x="7019925" y="3429000"/>
                  </a:lnTo>
                  <a:lnTo>
                    <a:pt x="7067720" y="3431968"/>
                  </a:lnTo>
                  <a:lnTo>
                    <a:pt x="7113743" y="3440635"/>
                  </a:lnTo>
                  <a:lnTo>
                    <a:pt x="7157636" y="3454644"/>
                  </a:lnTo>
                  <a:lnTo>
                    <a:pt x="7199043" y="3473638"/>
                  </a:lnTo>
                  <a:lnTo>
                    <a:pt x="7237606" y="3497260"/>
                  </a:lnTo>
                  <a:lnTo>
                    <a:pt x="7272969" y="3525153"/>
                  </a:lnTo>
                  <a:lnTo>
                    <a:pt x="7304775" y="3556960"/>
                  </a:lnTo>
                  <a:lnTo>
                    <a:pt x="7332667" y="3592323"/>
                  </a:lnTo>
                  <a:lnTo>
                    <a:pt x="7356288" y="3630887"/>
                  </a:lnTo>
                  <a:lnTo>
                    <a:pt x="7375281" y="3672293"/>
                  </a:lnTo>
                  <a:lnTo>
                    <a:pt x="7389290" y="3716185"/>
                  </a:lnTo>
                  <a:lnTo>
                    <a:pt x="7397956" y="3762207"/>
                  </a:lnTo>
                  <a:lnTo>
                    <a:pt x="7400925" y="3810000"/>
                  </a:lnTo>
                  <a:lnTo>
                    <a:pt x="7397956" y="3857792"/>
                  </a:lnTo>
                  <a:lnTo>
                    <a:pt x="7389290" y="3903814"/>
                  </a:lnTo>
                  <a:lnTo>
                    <a:pt x="7375281" y="3947706"/>
                  </a:lnTo>
                  <a:lnTo>
                    <a:pt x="7356288" y="3989112"/>
                  </a:lnTo>
                  <a:lnTo>
                    <a:pt x="7332667" y="4027676"/>
                  </a:lnTo>
                  <a:lnTo>
                    <a:pt x="7304775" y="4063039"/>
                  </a:lnTo>
                  <a:lnTo>
                    <a:pt x="7272969" y="4094846"/>
                  </a:lnTo>
                  <a:lnTo>
                    <a:pt x="7237606" y="4122739"/>
                  </a:lnTo>
                  <a:lnTo>
                    <a:pt x="7199043" y="4146361"/>
                  </a:lnTo>
                  <a:lnTo>
                    <a:pt x="7157636" y="4165355"/>
                  </a:lnTo>
                  <a:lnTo>
                    <a:pt x="7113743" y="4179364"/>
                  </a:lnTo>
                  <a:lnTo>
                    <a:pt x="7067720" y="4188031"/>
                  </a:lnTo>
                  <a:lnTo>
                    <a:pt x="7019925" y="4191000"/>
                  </a:lnTo>
                  <a:lnTo>
                    <a:pt x="6972129" y="4188031"/>
                  </a:lnTo>
                  <a:lnTo>
                    <a:pt x="6926106" y="4179364"/>
                  </a:lnTo>
                  <a:lnTo>
                    <a:pt x="6882213" y="4165355"/>
                  </a:lnTo>
                  <a:lnTo>
                    <a:pt x="6840806" y="4146361"/>
                  </a:lnTo>
                  <a:lnTo>
                    <a:pt x="6802243" y="4122739"/>
                  </a:lnTo>
                  <a:lnTo>
                    <a:pt x="6766880" y="4094846"/>
                  </a:lnTo>
                  <a:lnTo>
                    <a:pt x="6735074" y="4063039"/>
                  </a:lnTo>
                  <a:lnTo>
                    <a:pt x="6707182" y="4027676"/>
                  </a:lnTo>
                  <a:lnTo>
                    <a:pt x="6683561" y="3989112"/>
                  </a:lnTo>
                  <a:lnTo>
                    <a:pt x="6664568" y="3947706"/>
                  </a:lnTo>
                  <a:lnTo>
                    <a:pt x="6650559" y="3903814"/>
                  </a:lnTo>
                  <a:lnTo>
                    <a:pt x="6641893" y="3857792"/>
                  </a:lnTo>
                  <a:lnTo>
                    <a:pt x="6638925" y="3810000"/>
                  </a:lnTo>
                  <a:close/>
                </a:path>
                <a:path w="7400925" h="4191000">
                  <a:moveTo>
                    <a:pt x="6410325" y="0"/>
                  </a:moveTo>
                  <a:lnTo>
                    <a:pt x="7324725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01675" y="1484375"/>
              <a:ext cx="2727325" cy="762000"/>
            </a:xfrm>
            <a:custGeom>
              <a:avLst/>
              <a:gdLst/>
              <a:ahLst/>
              <a:cxnLst/>
              <a:rect l="l" t="t" r="r" b="b"/>
              <a:pathLst>
                <a:path w="2727325" h="762000">
                  <a:moveTo>
                    <a:pt x="0" y="762000"/>
                  </a:moveTo>
                  <a:lnTo>
                    <a:pt x="2727325" y="762000"/>
                  </a:lnTo>
                  <a:lnTo>
                    <a:pt x="2727325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387475" y="1484375"/>
              <a:ext cx="1371600" cy="762000"/>
            </a:xfrm>
            <a:custGeom>
              <a:avLst/>
              <a:gdLst/>
              <a:ahLst/>
              <a:cxnLst/>
              <a:rect l="l" t="t" r="r" b="b"/>
              <a:pathLst>
                <a:path w="1371600" h="762000">
                  <a:moveTo>
                    <a:pt x="0" y="0"/>
                  </a:moveTo>
                  <a:lnTo>
                    <a:pt x="0" y="762000"/>
                  </a:lnTo>
                </a:path>
                <a:path w="1371600" h="762000">
                  <a:moveTo>
                    <a:pt x="685800" y="0"/>
                  </a:moveTo>
                  <a:lnTo>
                    <a:pt x="685800" y="762000"/>
                  </a:lnTo>
                </a:path>
                <a:path w="1371600" h="762000">
                  <a:moveTo>
                    <a:pt x="1371600" y="0"/>
                  </a:moveTo>
                  <a:lnTo>
                    <a:pt x="1371600" y="7620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600435" y="1611189"/>
            <a:ext cx="9391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97865" algn="l"/>
              </a:tabLst>
            </a:pPr>
            <a:r>
              <a:rPr sz="3650" i="1" spc="-35" dirty="0">
                <a:latin typeface="Times New Roman"/>
                <a:cs typeface="Times New Roman"/>
              </a:rPr>
              <a:t>b	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467600" y="1828800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7848835" y="12301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887217" y="3197860"/>
            <a:ext cx="929005" cy="2136140"/>
          </a:xfrm>
          <a:custGeom>
            <a:avLst/>
            <a:gdLst/>
            <a:ahLst/>
            <a:cxnLst/>
            <a:rect l="l" t="t" r="r" b="b"/>
            <a:pathLst>
              <a:path w="929004" h="2136140">
                <a:moveTo>
                  <a:pt x="0" y="1994408"/>
                </a:moveTo>
                <a:lnTo>
                  <a:pt x="8381" y="2136140"/>
                </a:lnTo>
                <a:lnTo>
                  <a:pt x="116712" y="2044445"/>
                </a:lnTo>
                <a:lnTo>
                  <a:pt x="91237" y="2033523"/>
                </a:lnTo>
                <a:lnTo>
                  <a:pt x="59181" y="2033523"/>
                </a:lnTo>
                <a:lnTo>
                  <a:pt x="47625" y="2028570"/>
                </a:lnTo>
                <a:lnTo>
                  <a:pt x="52600" y="2016959"/>
                </a:lnTo>
                <a:lnTo>
                  <a:pt x="0" y="1994408"/>
                </a:lnTo>
                <a:close/>
              </a:path>
              <a:path w="929004" h="2136140">
                <a:moveTo>
                  <a:pt x="52600" y="2016959"/>
                </a:moveTo>
                <a:lnTo>
                  <a:pt x="47625" y="2028570"/>
                </a:lnTo>
                <a:lnTo>
                  <a:pt x="59181" y="2033523"/>
                </a:lnTo>
                <a:lnTo>
                  <a:pt x="64158" y="2021914"/>
                </a:lnTo>
                <a:lnTo>
                  <a:pt x="52600" y="2016959"/>
                </a:lnTo>
                <a:close/>
              </a:path>
              <a:path w="929004" h="2136140">
                <a:moveTo>
                  <a:pt x="64158" y="2021914"/>
                </a:moveTo>
                <a:lnTo>
                  <a:pt x="59181" y="2033523"/>
                </a:lnTo>
                <a:lnTo>
                  <a:pt x="91237" y="2033523"/>
                </a:lnTo>
                <a:lnTo>
                  <a:pt x="64158" y="2021914"/>
                </a:lnTo>
                <a:close/>
              </a:path>
              <a:path w="929004" h="2136140">
                <a:moveTo>
                  <a:pt x="916940" y="0"/>
                </a:moveTo>
                <a:lnTo>
                  <a:pt x="52600" y="2016959"/>
                </a:lnTo>
                <a:lnTo>
                  <a:pt x="64158" y="2021914"/>
                </a:lnTo>
                <a:lnTo>
                  <a:pt x="928623" y="5079"/>
                </a:lnTo>
                <a:lnTo>
                  <a:pt x="9169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3584575" y="1993214"/>
            <a:ext cx="326897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Guess</a:t>
            </a:r>
            <a:r>
              <a:rPr sz="3200" spc="-5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the</a:t>
            </a:r>
            <a:r>
              <a:rPr sz="3200" spc="-3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middle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323670" y="5802481"/>
            <a:ext cx="14351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829421" y="58024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883582" y="58024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827809" y="5929405"/>
            <a:ext cx="4349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12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138193" y="60055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684776" y="60119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584575" y="2578735"/>
            <a:ext cx="16960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of</a:t>
            </a:r>
            <a:r>
              <a:rPr sz="3200" spc="-9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string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212850"/>
            <a:ext cx="8825230" cy="5645150"/>
            <a:chOff x="319087" y="1212850"/>
            <a:chExt cx="8825230" cy="5645150"/>
          </a:xfrm>
        </p:grpSpPr>
        <p:sp>
          <p:nvSpPr>
            <p:cNvPr id="3" name="object 3"/>
            <p:cNvSpPr/>
            <p:nvPr/>
          </p:nvSpPr>
          <p:spPr>
            <a:xfrm>
              <a:off x="4572000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74" y="3989"/>
                  </a:lnTo>
                  <a:lnTo>
                    <a:pt x="208483" y="15538"/>
                  </a:lnTo>
                  <a:lnTo>
                    <a:pt x="164753" y="34020"/>
                  </a:lnTo>
                  <a:lnTo>
                    <a:pt x="124815" y="58808"/>
                  </a:lnTo>
                  <a:lnTo>
                    <a:pt x="89296" y="89273"/>
                  </a:lnTo>
                  <a:lnTo>
                    <a:pt x="58826" y="124788"/>
                  </a:lnTo>
                  <a:lnTo>
                    <a:pt x="34032" y="164725"/>
                  </a:lnTo>
                  <a:lnTo>
                    <a:pt x="15544" y="208458"/>
                  </a:lnTo>
                  <a:lnTo>
                    <a:pt x="3990" y="255359"/>
                  </a:lnTo>
                  <a:lnTo>
                    <a:pt x="0" y="304800"/>
                  </a:lnTo>
                  <a:lnTo>
                    <a:pt x="3990" y="354240"/>
                  </a:lnTo>
                  <a:lnTo>
                    <a:pt x="15544" y="401141"/>
                  </a:lnTo>
                  <a:lnTo>
                    <a:pt x="34032" y="444874"/>
                  </a:lnTo>
                  <a:lnTo>
                    <a:pt x="58826" y="484811"/>
                  </a:lnTo>
                  <a:lnTo>
                    <a:pt x="89296" y="520326"/>
                  </a:lnTo>
                  <a:lnTo>
                    <a:pt x="124815" y="550791"/>
                  </a:lnTo>
                  <a:lnTo>
                    <a:pt x="164753" y="575579"/>
                  </a:lnTo>
                  <a:lnTo>
                    <a:pt x="208483" y="594061"/>
                  </a:lnTo>
                  <a:lnTo>
                    <a:pt x="255374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0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86200" y="4267200"/>
              <a:ext cx="2057400" cy="762000"/>
            </a:xfrm>
            <a:custGeom>
              <a:avLst/>
              <a:gdLst/>
              <a:ahLst/>
              <a:cxnLst/>
              <a:rect l="l" t="t" r="r" b="b"/>
              <a:pathLst>
                <a:path w="2057400" h="762000">
                  <a:moveTo>
                    <a:pt x="0" y="381000"/>
                  </a:moveTo>
                  <a:lnTo>
                    <a:pt x="8661" y="331327"/>
                  </a:lnTo>
                  <a:lnTo>
                    <a:pt x="33921" y="283587"/>
                  </a:lnTo>
                  <a:lnTo>
                    <a:pt x="74697" y="238181"/>
                  </a:lnTo>
                  <a:lnTo>
                    <a:pt x="129905" y="195511"/>
                  </a:lnTo>
                  <a:lnTo>
                    <a:pt x="162582" y="175327"/>
                  </a:lnTo>
                  <a:lnTo>
                    <a:pt x="198461" y="155978"/>
                  </a:lnTo>
                  <a:lnTo>
                    <a:pt x="237406" y="137513"/>
                  </a:lnTo>
                  <a:lnTo>
                    <a:pt x="279281" y="119984"/>
                  </a:lnTo>
                  <a:lnTo>
                    <a:pt x="323951" y="103439"/>
                  </a:lnTo>
                  <a:lnTo>
                    <a:pt x="371281" y="87929"/>
                  </a:lnTo>
                  <a:lnTo>
                    <a:pt x="421136" y="73505"/>
                  </a:lnTo>
                  <a:lnTo>
                    <a:pt x="473378" y="60216"/>
                  </a:lnTo>
                  <a:lnTo>
                    <a:pt x="527874" y="48114"/>
                  </a:lnTo>
                  <a:lnTo>
                    <a:pt x="584488" y="37247"/>
                  </a:lnTo>
                  <a:lnTo>
                    <a:pt x="643084" y="27666"/>
                  </a:lnTo>
                  <a:lnTo>
                    <a:pt x="703527" y="19421"/>
                  </a:lnTo>
                  <a:lnTo>
                    <a:pt x="765681" y="12563"/>
                  </a:lnTo>
                  <a:lnTo>
                    <a:pt x="829410" y="7142"/>
                  </a:lnTo>
                  <a:lnTo>
                    <a:pt x="894580" y="3207"/>
                  </a:lnTo>
                  <a:lnTo>
                    <a:pt x="961055" y="810"/>
                  </a:lnTo>
                  <a:lnTo>
                    <a:pt x="1028700" y="0"/>
                  </a:lnTo>
                  <a:lnTo>
                    <a:pt x="1096344" y="810"/>
                  </a:lnTo>
                  <a:lnTo>
                    <a:pt x="1162819" y="3207"/>
                  </a:lnTo>
                  <a:lnTo>
                    <a:pt x="1227989" y="7142"/>
                  </a:lnTo>
                  <a:lnTo>
                    <a:pt x="1291718" y="12563"/>
                  </a:lnTo>
                  <a:lnTo>
                    <a:pt x="1353872" y="19421"/>
                  </a:lnTo>
                  <a:lnTo>
                    <a:pt x="1414315" y="27666"/>
                  </a:lnTo>
                  <a:lnTo>
                    <a:pt x="1472911" y="37247"/>
                  </a:lnTo>
                  <a:lnTo>
                    <a:pt x="1529525" y="48114"/>
                  </a:lnTo>
                  <a:lnTo>
                    <a:pt x="1584021" y="60216"/>
                  </a:lnTo>
                  <a:lnTo>
                    <a:pt x="1636263" y="73505"/>
                  </a:lnTo>
                  <a:lnTo>
                    <a:pt x="1686118" y="87929"/>
                  </a:lnTo>
                  <a:lnTo>
                    <a:pt x="1733448" y="103439"/>
                  </a:lnTo>
                  <a:lnTo>
                    <a:pt x="1778118" y="119984"/>
                  </a:lnTo>
                  <a:lnTo>
                    <a:pt x="1819993" y="137513"/>
                  </a:lnTo>
                  <a:lnTo>
                    <a:pt x="1858938" y="155978"/>
                  </a:lnTo>
                  <a:lnTo>
                    <a:pt x="1894817" y="175327"/>
                  </a:lnTo>
                  <a:lnTo>
                    <a:pt x="1927494" y="195511"/>
                  </a:lnTo>
                  <a:lnTo>
                    <a:pt x="1982702" y="238181"/>
                  </a:lnTo>
                  <a:lnTo>
                    <a:pt x="2023478" y="283587"/>
                  </a:lnTo>
                  <a:lnTo>
                    <a:pt x="2048738" y="331327"/>
                  </a:lnTo>
                  <a:lnTo>
                    <a:pt x="2057400" y="381000"/>
                  </a:lnTo>
                  <a:lnTo>
                    <a:pt x="2055212" y="406052"/>
                  </a:lnTo>
                  <a:lnTo>
                    <a:pt x="2048738" y="430672"/>
                  </a:lnTo>
                  <a:lnTo>
                    <a:pt x="2023478" y="478412"/>
                  </a:lnTo>
                  <a:lnTo>
                    <a:pt x="1982702" y="523818"/>
                  </a:lnTo>
                  <a:lnTo>
                    <a:pt x="1927494" y="566488"/>
                  </a:lnTo>
                  <a:lnTo>
                    <a:pt x="1894817" y="586672"/>
                  </a:lnTo>
                  <a:lnTo>
                    <a:pt x="1858938" y="606021"/>
                  </a:lnTo>
                  <a:lnTo>
                    <a:pt x="1819993" y="624486"/>
                  </a:lnTo>
                  <a:lnTo>
                    <a:pt x="1778118" y="642015"/>
                  </a:lnTo>
                  <a:lnTo>
                    <a:pt x="1733448" y="658560"/>
                  </a:lnTo>
                  <a:lnTo>
                    <a:pt x="1686118" y="674070"/>
                  </a:lnTo>
                  <a:lnTo>
                    <a:pt x="1636263" y="688494"/>
                  </a:lnTo>
                  <a:lnTo>
                    <a:pt x="1584021" y="701783"/>
                  </a:lnTo>
                  <a:lnTo>
                    <a:pt x="1529525" y="713885"/>
                  </a:lnTo>
                  <a:lnTo>
                    <a:pt x="1472911" y="724752"/>
                  </a:lnTo>
                  <a:lnTo>
                    <a:pt x="1414315" y="734333"/>
                  </a:lnTo>
                  <a:lnTo>
                    <a:pt x="1353872" y="742578"/>
                  </a:lnTo>
                  <a:lnTo>
                    <a:pt x="1291718" y="749436"/>
                  </a:lnTo>
                  <a:lnTo>
                    <a:pt x="1227989" y="754857"/>
                  </a:lnTo>
                  <a:lnTo>
                    <a:pt x="1162819" y="758792"/>
                  </a:lnTo>
                  <a:lnTo>
                    <a:pt x="1096344" y="761189"/>
                  </a:lnTo>
                  <a:lnTo>
                    <a:pt x="1028700" y="762000"/>
                  </a:lnTo>
                  <a:lnTo>
                    <a:pt x="961055" y="761189"/>
                  </a:lnTo>
                  <a:lnTo>
                    <a:pt x="894580" y="758792"/>
                  </a:lnTo>
                  <a:lnTo>
                    <a:pt x="829410" y="754857"/>
                  </a:lnTo>
                  <a:lnTo>
                    <a:pt x="765681" y="749436"/>
                  </a:lnTo>
                  <a:lnTo>
                    <a:pt x="703527" y="742578"/>
                  </a:lnTo>
                  <a:lnTo>
                    <a:pt x="643084" y="734333"/>
                  </a:lnTo>
                  <a:lnTo>
                    <a:pt x="584488" y="724752"/>
                  </a:lnTo>
                  <a:lnTo>
                    <a:pt x="527874" y="713885"/>
                  </a:lnTo>
                  <a:lnTo>
                    <a:pt x="473378" y="701783"/>
                  </a:lnTo>
                  <a:lnTo>
                    <a:pt x="421136" y="688494"/>
                  </a:lnTo>
                  <a:lnTo>
                    <a:pt x="371281" y="674070"/>
                  </a:lnTo>
                  <a:lnTo>
                    <a:pt x="323951" y="658560"/>
                  </a:lnTo>
                  <a:lnTo>
                    <a:pt x="279281" y="642015"/>
                  </a:lnTo>
                  <a:lnTo>
                    <a:pt x="237406" y="624486"/>
                  </a:lnTo>
                  <a:lnTo>
                    <a:pt x="198461" y="606021"/>
                  </a:lnTo>
                  <a:lnTo>
                    <a:pt x="162582" y="586672"/>
                  </a:lnTo>
                  <a:lnTo>
                    <a:pt x="129905" y="566488"/>
                  </a:lnTo>
                  <a:lnTo>
                    <a:pt x="74697" y="523818"/>
                  </a:lnTo>
                  <a:lnTo>
                    <a:pt x="33921" y="478412"/>
                  </a:lnTo>
                  <a:lnTo>
                    <a:pt x="8661" y="43067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98700" y="2286000"/>
              <a:ext cx="127000" cy="609600"/>
            </a:xfrm>
            <a:custGeom>
              <a:avLst/>
              <a:gdLst/>
              <a:ahLst/>
              <a:cxnLst/>
              <a:rect l="l" t="t" r="r" b="b"/>
              <a:pathLst>
                <a:path w="127000" h="609600">
                  <a:moveTo>
                    <a:pt x="69850" y="114300"/>
                  </a:moveTo>
                  <a:lnTo>
                    <a:pt x="57150" y="114300"/>
                  </a:lnTo>
                  <a:lnTo>
                    <a:pt x="57150" y="609600"/>
                  </a:lnTo>
                  <a:lnTo>
                    <a:pt x="69850" y="609600"/>
                  </a:lnTo>
                  <a:lnTo>
                    <a:pt x="69850" y="114300"/>
                  </a:lnTo>
                  <a:close/>
                </a:path>
                <a:path w="127000" h="609600">
                  <a:moveTo>
                    <a:pt x="63500" y="0"/>
                  </a:moveTo>
                  <a:lnTo>
                    <a:pt x="0" y="127000"/>
                  </a:lnTo>
                  <a:lnTo>
                    <a:pt x="57150" y="127000"/>
                  </a:lnTo>
                  <a:lnTo>
                    <a:pt x="57150" y="114300"/>
                  </a:lnTo>
                  <a:lnTo>
                    <a:pt x="120650" y="114300"/>
                  </a:lnTo>
                  <a:lnTo>
                    <a:pt x="63500" y="0"/>
                  </a:lnTo>
                  <a:close/>
                </a:path>
                <a:path w="127000" h="609600">
                  <a:moveTo>
                    <a:pt x="120650" y="114300"/>
                  </a:moveTo>
                  <a:lnTo>
                    <a:pt x="69850" y="114300"/>
                  </a:lnTo>
                  <a:lnTo>
                    <a:pt x="69850" y="127000"/>
                  </a:lnTo>
                  <a:lnTo>
                    <a:pt x="127000" y="127000"/>
                  </a:lnTo>
                  <a:lnTo>
                    <a:pt x="120650" y="114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467600" y="1219200"/>
              <a:ext cx="914400" cy="1789430"/>
            </a:xfrm>
            <a:custGeom>
              <a:avLst/>
              <a:gdLst/>
              <a:ahLst/>
              <a:cxnLst/>
              <a:rect l="l" t="t" r="r" b="b"/>
              <a:pathLst>
                <a:path w="914400" h="1789430">
                  <a:moveTo>
                    <a:pt x="0" y="1789176"/>
                  </a:moveTo>
                  <a:lnTo>
                    <a:pt x="914400" y="1789176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178917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27989" y="810209"/>
            <a:ext cx="10820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Input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10050" y="124459"/>
            <a:ext cx="13239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9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4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19009" y="3212719"/>
            <a:ext cx="11360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35900" y="2401116"/>
            <a:ext cx="249554" cy="570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67841" y="4894198"/>
            <a:ext cx="7620634" cy="1665605"/>
            <a:chOff x="767841" y="4894198"/>
            <a:chExt cx="7620634" cy="1665605"/>
          </a:xfrm>
        </p:grpSpPr>
        <p:sp>
          <p:nvSpPr>
            <p:cNvPr id="13" name="object 13"/>
            <p:cNvSpPr/>
            <p:nvPr/>
          </p:nvSpPr>
          <p:spPr>
            <a:xfrm>
              <a:off x="5181600" y="6261099"/>
              <a:ext cx="2514600" cy="127000"/>
            </a:xfrm>
            <a:custGeom>
              <a:avLst/>
              <a:gdLst/>
              <a:ahLst/>
              <a:cxnLst/>
              <a:rect l="l" t="t" r="r" b="b"/>
              <a:pathLst>
                <a:path w="2514600" h="127000">
                  <a:moveTo>
                    <a:pt x="2387600" y="0"/>
                  </a:moveTo>
                  <a:lnTo>
                    <a:pt x="2387600" y="127000"/>
                  </a:lnTo>
                  <a:lnTo>
                    <a:pt x="2501900" y="69850"/>
                  </a:lnTo>
                  <a:lnTo>
                    <a:pt x="2400300" y="69850"/>
                  </a:lnTo>
                  <a:lnTo>
                    <a:pt x="2400300" y="57150"/>
                  </a:lnTo>
                  <a:lnTo>
                    <a:pt x="2501900" y="57150"/>
                  </a:lnTo>
                  <a:lnTo>
                    <a:pt x="2387600" y="0"/>
                  </a:lnTo>
                  <a:close/>
                </a:path>
                <a:path w="2514600" h="127000">
                  <a:moveTo>
                    <a:pt x="23876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2387600" y="69850"/>
                  </a:lnTo>
                  <a:lnTo>
                    <a:pt x="2387600" y="57150"/>
                  </a:lnTo>
                  <a:close/>
                </a:path>
                <a:path w="2514600" h="127000">
                  <a:moveTo>
                    <a:pt x="2501900" y="57150"/>
                  </a:moveTo>
                  <a:lnTo>
                    <a:pt x="2400300" y="57150"/>
                  </a:lnTo>
                  <a:lnTo>
                    <a:pt x="2400300" y="69850"/>
                  </a:lnTo>
                  <a:lnTo>
                    <a:pt x="2501900" y="69850"/>
                  </a:lnTo>
                  <a:lnTo>
                    <a:pt x="2514600" y="63500"/>
                  </a:lnTo>
                  <a:lnTo>
                    <a:pt x="25019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75320" y="5867401"/>
              <a:ext cx="482725" cy="45957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63011" y="5867401"/>
              <a:ext cx="774337" cy="45957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772399" y="5943599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67841" y="4894198"/>
              <a:ext cx="1088390" cy="1167130"/>
            </a:xfrm>
            <a:custGeom>
              <a:avLst/>
              <a:gdLst/>
              <a:ahLst/>
              <a:cxnLst/>
              <a:rect l="l" t="t" r="r" b="b"/>
              <a:pathLst>
                <a:path w="1088389" h="1167129">
                  <a:moveTo>
                    <a:pt x="673989" y="0"/>
                  </a:moveTo>
                  <a:lnTo>
                    <a:pt x="626999" y="762"/>
                  </a:lnTo>
                  <a:lnTo>
                    <a:pt x="581533" y="2667"/>
                  </a:lnTo>
                  <a:lnTo>
                    <a:pt x="538733" y="5842"/>
                  </a:lnTo>
                  <a:lnTo>
                    <a:pt x="498957" y="9778"/>
                  </a:lnTo>
                  <a:lnTo>
                    <a:pt x="428510" y="19938"/>
                  </a:lnTo>
                  <a:lnTo>
                    <a:pt x="355193" y="35813"/>
                  </a:lnTo>
                  <a:lnTo>
                    <a:pt x="317309" y="46227"/>
                  </a:lnTo>
                  <a:lnTo>
                    <a:pt x="279336" y="58419"/>
                  </a:lnTo>
                  <a:lnTo>
                    <a:pt x="241680" y="72262"/>
                  </a:lnTo>
                  <a:lnTo>
                    <a:pt x="205054" y="88011"/>
                  </a:lnTo>
                  <a:lnTo>
                    <a:pt x="169798" y="105663"/>
                  </a:lnTo>
                  <a:lnTo>
                    <a:pt x="136436" y="125349"/>
                  </a:lnTo>
                  <a:lnTo>
                    <a:pt x="91160" y="158750"/>
                  </a:lnTo>
                  <a:lnTo>
                    <a:pt x="52958" y="197231"/>
                  </a:lnTo>
                  <a:lnTo>
                    <a:pt x="23837" y="240792"/>
                  </a:lnTo>
                  <a:lnTo>
                    <a:pt x="5727" y="289687"/>
                  </a:lnTo>
                  <a:lnTo>
                    <a:pt x="0" y="343788"/>
                  </a:lnTo>
                  <a:lnTo>
                    <a:pt x="596" y="362966"/>
                  </a:lnTo>
                  <a:lnTo>
                    <a:pt x="5346" y="403606"/>
                  </a:lnTo>
                  <a:lnTo>
                    <a:pt x="14312" y="446785"/>
                  </a:lnTo>
                  <a:lnTo>
                    <a:pt x="27368" y="492506"/>
                  </a:lnTo>
                  <a:lnTo>
                    <a:pt x="44056" y="540385"/>
                  </a:lnTo>
                  <a:lnTo>
                    <a:pt x="64203" y="590676"/>
                  </a:lnTo>
                  <a:lnTo>
                    <a:pt x="87287" y="642492"/>
                  </a:lnTo>
                  <a:lnTo>
                    <a:pt x="113169" y="696302"/>
                  </a:lnTo>
                  <a:lnTo>
                    <a:pt x="141439" y="751700"/>
                  </a:lnTo>
                  <a:lnTo>
                    <a:pt x="171970" y="808456"/>
                  </a:lnTo>
                  <a:lnTo>
                    <a:pt x="204203" y="866343"/>
                  </a:lnTo>
                  <a:lnTo>
                    <a:pt x="238048" y="925271"/>
                  </a:lnTo>
                  <a:lnTo>
                    <a:pt x="273113" y="984923"/>
                  </a:lnTo>
                  <a:lnTo>
                    <a:pt x="309041" y="1045248"/>
                  </a:lnTo>
                  <a:lnTo>
                    <a:pt x="382485" y="1166990"/>
                  </a:lnTo>
                  <a:lnTo>
                    <a:pt x="393357" y="1160411"/>
                  </a:lnTo>
                  <a:lnTo>
                    <a:pt x="319925" y="1038694"/>
                  </a:lnTo>
                  <a:lnTo>
                    <a:pt x="284035" y="978433"/>
                  </a:lnTo>
                  <a:lnTo>
                    <a:pt x="248996" y="918832"/>
                  </a:lnTo>
                  <a:lnTo>
                    <a:pt x="215214" y="860018"/>
                  </a:lnTo>
                  <a:lnTo>
                    <a:pt x="183057" y="802284"/>
                  </a:lnTo>
                  <a:lnTo>
                    <a:pt x="152628" y="745693"/>
                  </a:lnTo>
                  <a:lnTo>
                    <a:pt x="124510" y="690626"/>
                  </a:lnTo>
                  <a:lnTo>
                    <a:pt x="98767" y="637159"/>
                  </a:lnTo>
                  <a:lnTo>
                    <a:pt x="75793" y="585469"/>
                  </a:lnTo>
                  <a:lnTo>
                    <a:pt x="55892" y="535813"/>
                  </a:lnTo>
                  <a:lnTo>
                    <a:pt x="39433" y="488441"/>
                  </a:lnTo>
                  <a:lnTo>
                    <a:pt x="26581" y="443484"/>
                  </a:lnTo>
                  <a:lnTo>
                    <a:pt x="17830" y="401319"/>
                  </a:lnTo>
                  <a:lnTo>
                    <a:pt x="13246" y="361950"/>
                  </a:lnTo>
                  <a:lnTo>
                    <a:pt x="12700" y="343407"/>
                  </a:lnTo>
                  <a:lnTo>
                    <a:pt x="13263" y="326008"/>
                  </a:lnTo>
                  <a:lnTo>
                    <a:pt x="22704" y="276098"/>
                  </a:lnTo>
                  <a:lnTo>
                    <a:pt x="43484" y="232028"/>
                  </a:lnTo>
                  <a:lnTo>
                    <a:pt x="74333" y="192277"/>
                  </a:lnTo>
                  <a:lnTo>
                    <a:pt x="113499" y="156971"/>
                  </a:lnTo>
                  <a:lnTo>
                    <a:pt x="159486" y="126111"/>
                  </a:lnTo>
                  <a:lnTo>
                    <a:pt x="210743" y="99313"/>
                  </a:lnTo>
                  <a:lnTo>
                    <a:pt x="246697" y="83819"/>
                  </a:lnTo>
                  <a:lnTo>
                    <a:pt x="283717" y="70231"/>
                  </a:lnTo>
                  <a:lnTo>
                    <a:pt x="321183" y="58293"/>
                  </a:lnTo>
                  <a:lnTo>
                    <a:pt x="358546" y="48006"/>
                  </a:lnTo>
                  <a:lnTo>
                    <a:pt x="430961" y="32512"/>
                  </a:lnTo>
                  <a:lnTo>
                    <a:pt x="500532" y="22478"/>
                  </a:lnTo>
                  <a:lnTo>
                    <a:pt x="539877" y="18414"/>
                  </a:lnTo>
                  <a:lnTo>
                    <a:pt x="582421" y="15367"/>
                  </a:lnTo>
                  <a:lnTo>
                    <a:pt x="627380" y="13462"/>
                  </a:lnTo>
                  <a:lnTo>
                    <a:pt x="674116" y="12700"/>
                  </a:lnTo>
                  <a:lnTo>
                    <a:pt x="836500" y="12700"/>
                  </a:lnTo>
                  <a:lnTo>
                    <a:pt x="817371" y="9651"/>
                  </a:lnTo>
                  <a:lnTo>
                    <a:pt x="793749" y="6603"/>
                  </a:lnTo>
                  <a:lnTo>
                    <a:pt x="769874" y="4318"/>
                  </a:lnTo>
                  <a:lnTo>
                    <a:pt x="721868" y="1269"/>
                  </a:lnTo>
                  <a:lnTo>
                    <a:pt x="673989" y="0"/>
                  </a:lnTo>
                  <a:close/>
                </a:path>
                <a:path w="1088389" h="1167129">
                  <a:moveTo>
                    <a:pt x="761746" y="1021892"/>
                  </a:moveTo>
                  <a:lnTo>
                    <a:pt x="768858" y="1163701"/>
                  </a:lnTo>
                  <a:lnTo>
                    <a:pt x="878077" y="1072832"/>
                  </a:lnTo>
                  <a:lnTo>
                    <a:pt x="852294" y="1061542"/>
                  </a:lnTo>
                  <a:lnTo>
                    <a:pt x="820546" y="1061542"/>
                  </a:lnTo>
                  <a:lnTo>
                    <a:pt x="808990" y="1056449"/>
                  </a:lnTo>
                  <a:lnTo>
                    <a:pt x="814072" y="1044805"/>
                  </a:lnTo>
                  <a:lnTo>
                    <a:pt x="761746" y="1021892"/>
                  </a:lnTo>
                  <a:close/>
                </a:path>
                <a:path w="1088389" h="1167129">
                  <a:moveTo>
                    <a:pt x="814072" y="1044805"/>
                  </a:moveTo>
                  <a:lnTo>
                    <a:pt x="808990" y="1056449"/>
                  </a:lnTo>
                  <a:lnTo>
                    <a:pt x="820546" y="1061542"/>
                  </a:lnTo>
                  <a:lnTo>
                    <a:pt x="825663" y="1049881"/>
                  </a:lnTo>
                  <a:lnTo>
                    <a:pt x="814072" y="1044805"/>
                  </a:lnTo>
                  <a:close/>
                </a:path>
                <a:path w="1088389" h="1167129">
                  <a:moveTo>
                    <a:pt x="825663" y="1049881"/>
                  </a:moveTo>
                  <a:lnTo>
                    <a:pt x="820546" y="1061542"/>
                  </a:lnTo>
                  <a:lnTo>
                    <a:pt x="852294" y="1061542"/>
                  </a:lnTo>
                  <a:lnTo>
                    <a:pt x="825663" y="1049881"/>
                  </a:lnTo>
                  <a:close/>
                </a:path>
                <a:path w="1088389" h="1167129">
                  <a:moveTo>
                    <a:pt x="836500" y="12700"/>
                  </a:moveTo>
                  <a:lnTo>
                    <a:pt x="674116" y="12700"/>
                  </a:lnTo>
                  <a:lnTo>
                    <a:pt x="721486" y="13843"/>
                  </a:lnTo>
                  <a:lnTo>
                    <a:pt x="769111" y="16890"/>
                  </a:lnTo>
                  <a:lnTo>
                    <a:pt x="815720" y="22225"/>
                  </a:lnTo>
                  <a:lnTo>
                    <a:pt x="860932" y="30099"/>
                  </a:lnTo>
                  <a:lnTo>
                    <a:pt x="903732" y="40639"/>
                  </a:lnTo>
                  <a:lnTo>
                    <a:pt x="943482" y="54228"/>
                  </a:lnTo>
                  <a:lnTo>
                    <a:pt x="979043" y="70993"/>
                  </a:lnTo>
                  <a:lnTo>
                    <a:pt x="1023619" y="102743"/>
                  </a:lnTo>
                  <a:lnTo>
                    <a:pt x="1055115" y="143128"/>
                  </a:lnTo>
                  <a:lnTo>
                    <a:pt x="1071371" y="192658"/>
                  </a:lnTo>
                  <a:lnTo>
                    <a:pt x="1075427" y="232028"/>
                  </a:lnTo>
                  <a:lnTo>
                    <a:pt x="1075689" y="253619"/>
                  </a:lnTo>
                  <a:lnTo>
                    <a:pt x="1074674" y="276098"/>
                  </a:lnTo>
                  <a:lnTo>
                    <a:pt x="1069466" y="324357"/>
                  </a:lnTo>
                  <a:lnTo>
                    <a:pt x="1060195" y="376809"/>
                  </a:lnTo>
                  <a:lnTo>
                    <a:pt x="1047114" y="432816"/>
                  </a:lnTo>
                  <a:lnTo>
                    <a:pt x="1030359" y="492506"/>
                  </a:lnTo>
                  <a:lnTo>
                    <a:pt x="1010665" y="554482"/>
                  </a:lnTo>
                  <a:lnTo>
                    <a:pt x="988187" y="619379"/>
                  </a:lnTo>
                  <a:lnTo>
                    <a:pt x="963168" y="686816"/>
                  </a:lnTo>
                  <a:lnTo>
                    <a:pt x="921765" y="791667"/>
                  </a:lnTo>
                  <a:lnTo>
                    <a:pt x="891920" y="863612"/>
                  </a:lnTo>
                  <a:lnTo>
                    <a:pt x="860932" y="936904"/>
                  </a:lnTo>
                  <a:lnTo>
                    <a:pt x="828801" y="1011059"/>
                  </a:lnTo>
                  <a:lnTo>
                    <a:pt x="814072" y="1044805"/>
                  </a:lnTo>
                  <a:lnTo>
                    <a:pt x="825663" y="1049881"/>
                  </a:lnTo>
                  <a:lnTo>
                    <a:pt x="872616" y="941857"/>
                  </a:lnTo>
                  <a:lnTo>
                    <a:pt x="903605" y="868476"/>
                  </a:lnTo>
                  <a:lnTo>
                    <a:pt x="933450" y="796391"/>
                  </a:lnTo>
                  <a:lnTo>
                    <a:pt x="961770" y="725932"/>
                  </a:lnTo>
                  <a:lnTo>
                    <a:pt x="987932" y="657225"/>
                  </a:lnTo>
                  <a:lnTo>
                    <a:pt x="1011852" y="590550"/>
                  </a:lnTo>
                  <a:lnTo>
                    <a:pt x="1033144" y="526669"/>
                  </a:lnTo>
                  <a:lnTo>
                    <a:pt x="1051433" y="465328"/>
                  </a:lnTo>
                  <a:lnTo>
                    <a:pt x="1066545" y="407034"/>
                  </a:lnTo>
                  <a:lnTo>
                    <a:pt x="1077849" y="352170"/>
                  </a:lnTo>
                  <a:lnTo>
                    <a:pt x="1085341" y="300863"/>
                  </a:lnTo>
                  <a:lnTo>
                    <a:pt x="1088378" y="253619"/>
                  </a:lnTo>
                  <a:lnTo>
                    <a:pt x="1088008" y="231267"/>
                  </a:lnTo>
                  <a:lnTo>
                    <a:pt x="1083818" y="190119"/>
                  </a:lnTo>
                  <a:lnTo>
                    <a:pt x="1073784" y="153162"/>
                  </a:lnTo>
                  <a:lnTo>
                    <a:pt x="1044701" y="106425"/>
                  </a:lnTo>
                  <a:lnTo>
                    <a:pt x="1001776" y="69850"/>
                  </a:lnTo>
                  <a:lnTo>
                    <a:pt x="966851" y="50545"/>
                  </a:lnTo>
                  <a:lnTo>
                    <a:pt x="927862" y="34925"/>
                  </a:lnTo>
                  <a:lnTo>
                    <a:pt x="885444" y="22606"/>
                  </a:lnTo>
                  <a:lnTo>
                    <a:pt x="840486" y="13334"/>
                  </a:lnTo>
                  <a:lnTo>
                    <a:pt x="83650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874490" y="3394549"/>
            <a:ext cx="290830" cy="1400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560">
              <a:lnSpc>
                <a:spcPct val="125200"/>
              </a:lnSpc>
              <a:spcBef>
                <a:spcPts val="100"/>
              </a:spcBef>
            </a:pPr>
            <a:r>
              <a:rPr sz="3600" i="1" dirty="0">
                <a:latin typeface="Times New Roman"/>
                <a:cs typeface="Times New Roman"/>
              </a:rPr>
              <a:t>a 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57200" y="3657570"/>
            <a:ext cx="5296535" cy="2731135"/>
            <a:chOff x="457200" y="3657570"/>
            <a:chExt cx="5296535" cy="2731135"/>
          </a:xfrm>
        </p:grpSpPr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4745" y="4229729"/>
              <a:ext cx="817042" cy="56072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6411" y="3657570"/>
              <a:ext cx="795377" cy="44572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9823" y="4229729"/>
              <a:ext cx="495341" cy="56072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1501" y="3657570"/>
              <a:ext cx="495341" cy="44572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70151" y="5867401"/>
              <a:ext cx="506928" cy="45957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51892" y="5867401"/>
              <a:ext cx="506928" cy="45957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19500" y="5867401"/>
              <a:ext cx="839754" cy="45957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64637" y="5867401"/>
              <a:ext cx="294617" cy="45957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57200" y="4894198"/>
              <a:ext cx="4904740" cy="1494155"/>
            </a:xfrm>
            <a:custGeom>
              <a:avLst/>
              <a:gdLst/>
              <a:ahLst/>
              <a:cxnLst/>
              <a:rect l="l" t="t" r="r" b="b"/>
              <a:pathLst>
                <a:path w="4904740" h="1494154">
                  <a:moveTo>
                    <a:pt x="609600" y="1430401"/>
                  </a:moveTo>
                  <a:lnTo>
                    <a:pt x="596900" y="1424051"/>
                  </a:lnTo>
                  <a:lnTo>
                    <a:pt x="482600" y="1366901"/>
                  </a:lnTo>
                  <a:lnTo>
                    <a:pt x="482600" y="1424051"/>
                  </a:lnTo>
                  <a:lnTo>
                    <a:pt x="0" y="1424051"/>
                  </a:lnTo>
                  <a:lnTo>
                    <a:pt x="0" y="1436751"/>
                  </a:lnTo>
                  <a:lnTo>
                    <a:pt x="482600" y="1436751"/>
                  </a:lnTo>
                  <a:lnTo>
                    <a:pt x="482600" y="1493901"/>
                  </a:lnTo>
                  <a:lnTo>
                    <a:pt x="596900" y="1436751"/>
                  </a:lnTo>
                  <a:lnTo>
                    <a:pt x="609600" y="1430401"/>
                  </a:lnTo>
                  <a:close/>
                </a:path>
                <a:path w="4904740" h="1494154">
                  <a:moveTo>
                    <a:pt x="4114800" y="1430401"/>
                  </a:moveTo>
                  <a:lnTo>
                    <a:pt x="4102100" y="1424051"/>
                  </a:lnTo>
                  <a:lnTo>
                    <a:pt x="3987800" y="1366901"/>
                  </a:lnTo>
                  <a:lnTo>
                    <a:pt x="3987800" y="1424051"/>
                  </a:lnTo>
                  <a:lnTo>
                    <a:pt x="1219200" y="1424051"/>
                  </a:lnTo>
                  <a:lnTo>
                    <a:pt x="1219200" y="1436751"/>
                  </a:lnTo>
                  <a:lnTo>
                    <a:pt x="3987800" y="1436751"/>
                  </a:lnTo>
                  <a:lnTo>
                    <a:pt x="3987800" y="1493901"/>
                  </a:lnTo>
                  <a:lnTo>
                    <a:pt x="4102100" y="1436751"/>
                  </a:lnTo>
                  <a:lnTo>
                    <a:pt x="4114800" y="1430401"/>
                  </a:lnTo>
                  <a:close/>
                </a:path>
                <a:path w="4904740" h="1494154">
                  <a:moveTo>
                    <a:pt x="4904219" y="253619"/>
                  </a:moveTo>
                  <a:lnTo>
                    <a:pt x="4902454" y="210058"/>
                  </a:lnTo>
                  <a:lnTo>
                    <a:pt x="4895596" y="171069"/>
                  </a:lnTo>
                  <a:lnTo>
                    <a:pt x="4871974" y="120777"/>
                  </a:lnTo>
                  <a:lnTo>
                    <a:pt x="4833366" y="81026"/>
                  </a:lnTo>
                  <a:lnTo>
                    <a:pt x="4800727" y="59690"/>
                  </a:lnTo>
                  <a:lnTo>
                    <a:pt x="4763643" y="42291"/>
                  </a:lnTo>
                  <a:lnTo>
                    <a:pt x="4722749" y="28321"/>
                  </a:lnTo>
                  <a:lnTo>
                    <a:pt x="4679061" y="17653"/>
                  </a:lnTo>
                  <a:lnTo>
                    <a:pt x="4652340" y="12700"/>
                  </a:lnTo>
                  <a:lnTo>
                    <a:pt x="4633214" y="9652"/>
                  </a:lnTo>
                  <a:lnTo>
                    <a:pt x="4609592" y="6604"/>
                  </a:lnTo>
                  <a:lnTo>
                    <a:pt x="4585716" y="4318"/>
                  </a:lnTo>
                  <a:lnTo>
                    <a:pt x="4537710" y="1270"/>
                  </a:lnTo>
                  <a:lnTo>
                    <a:pt x="4489831" y="0"/>
                  </a:lnTo>
                  <a:lnTo>
                    <a:pt x="4442841" y="762"/>
                  </a:lnTo>
                  <a:lnTo>
                    <a:pt x="4397375" y="2667"/>
                  </a:lnTo>
                  <a:lnTo>
                    <a:pt x="4354576" y="5842"/>
                  </a:lnTo>
                  <a:lnTo>
                    <a:pt x="4314825" y="9779"/>
                  </a:lnTo>
                  <a:lnTo>
                    <a:pt x="4244340" y="19939"/>
                  </a:lnTo>
                  <a:lnTo>
                    <a:pt x="4171061" y="35814"/>
                  </a:lnTo>
                  <a:lnTo>
                    <a:pt x="4133088" y="46228"/>
                  </a:lnTo>
                  <a:lnTo>
                    <a:pt x="4095115" y="58420"/>
                  </a:lnTo>
                  <a:lnTo>
                    <a:pt x="4057523" y="72263"/>
                  </a:lnTo>
                  <a:lnTo>
                    <a:pt x="4020947" y="88011"/>
                  </a:lnTo>
                  <a:lnTo>
                    <a:pt x="3985641" y="105664"/>
                  </a:lnTo>
                  <a:lnTo>
                    <a:pt x="3952240" y="125349"/>
                  </a:lnTo>
                  <a:lnTo>
                    <a:pt x="3907028" y="158750"/>
                  </a:lnTo>
                  <a:lnTo>
                    <a:pt x="3868801" y="197231"/>
                  </a:lnTo>
                  <a:lnTo>
                    <a:pt x="3839718" y="240792"/>
                  </a:lnTo>
                  <a:lnTo>
                    <a:pt x="3821557" y="289687"/>
                  </a:lnTo>
                  <a:lnTo>
                    <a:pt x="3815842" y="343789"/>
                  </a:lnTo>
                  <a:lnTo>
                    <a:pt x="3816477" y="362966"/>
                  </a:lnTo>
                  <a:lnTo>
                    <a:pt x="3821176" y="403606"/>
                  </a:lnTo>
                  <a:lnTo>
                    <a:pt x="3830193" y="446786"/>
                  </a:lnTo>
                  <a:lnTo>
                    <a:pt x="3843274" y="492506"/>
                  </a:lnTo>
                  <a:lnTo>
                    <a:pt x="3859911" y="540385"/>
                  </a:lnTo>
                  <a:lnTo>
                    <a:pt x="3880027" y="590677"/>
                  </a:lnTo>
                  <a:lnTo>
                    <a:pt x="3903091" y="642493"/>
                  </a:lnTo>
                  <a:lnTo>
                    <a:pt x="3928999" y="696302"/>
                  </a:lnTo>
                  <a:lnTo>
                    <a:pt x="3957320" y="751700"/>
                  </a:lnTo>
                  <a:lnTo>
                    <a:pt x="3987800" y="808456"/>
                  </a:lnTo>
                  <a:lnTo>
                    <a:pt x="4020058" y="866343"/>
                  </a:lnTo>
                  <a:lnTo>
                    <a:pt x="4053840" y="925271"/>
                  </a:lnTo>
                  <a:lnTo>
                    <a:pt x="4089019" y="984923"/>
                  </a:lnTo>
                  <a:lnTo>
                    <a:pt x="4124833" y="1045248"/>
                  </a:lnTo>
                  <a:lnTo>
                    <a:pt x="4161409" y="1106030"/>
                  </a:lnTo>
                  <a:lnTo>
                    <a:pt x="4198366" y="1166990"/>
                  </a:lnTo>
                  <a:lnTo>
                    <a:pt x="4209161" y="1160411"/>
                  </a:lnTo>
                  <a:lnTo>
                    <a:pt x="4135755" y="1038694"/>
                  </a:lnTo>
                  <a:lnTo>
                    <a:pt x="4099814" y="978433"/>
                  </a:lnTo>
                  <a:lnTo>
                    <a:pt x="4064889" y="918832"/>
                  </a:lnTo>
                  <a:lnTo>
                    <a:pt x="4031107" y="860018"/>
                  </a:lnTo>
                  <a:lnTo>
                    <a:pt x="3998849" y="802284"/>
                  </a:lnTo>
                  <a:lnTo>
                    <a:pt x="3968496" y="745693"/>
                  </a:lnTo>
                  <a:lnTo>
                    <a:pt x="3940302" y="690626"/>
                  </a:lnTo>
                  <a:lnTo>
                    <a:pt x="3914648" y="637159"/>
                  </a:lnTo>
                  <a:lnTo>
                    <a:pt x="3891661" y="585470"/>
                  </a:lnTo>
                  <a:lnTo>
                    <a:pt x="3871722" y="535813"/>
                  </a:lnTo>
                  <a:lnTo>
                    <a:pt x="3855212" y="488442"/>
                  </a:lnTo>
                  <a:lnTo>
                    <a:pt x="3842385" y="443484"/>
                  </a:lnTo>
                  <a:lnTo>
                    <a:pt x="3833622" y="401320"/>
                  </a:lnTo>
                  <a:lnTo>
                    <a:pt x="3829050" y="361950"/>
                  </a:lnTo>
                  <a:lnTo>
                    <a:pt x="3828542" y="343408"/>
                  </a:lnTo>
                  <a:lnTo>
                    <a:pt x="3829037" y="326009"/>
                  </a:lnTo>
                  <a:lnTo>
                    <a:pt x="3838486" y="276098"/>
                  </a:lnTo>
                  <a:lnTo>
                    <a:pt x="3859276" y="232029"/>
                  </a:lnTo>
                  <a:lnTo>
                    <a:pt x="3890137" y="192278"/>
                  </a:lnTo>
                  <a:lnTo>
                    <a:pt x="3929380" y="156972"/>
                  </a:lnTo>
                  <a:lnTo>
                    <a:pt x="3975354" y="126111"/>
                  </a:lnTo>
                  <a:lnTo>
                    <a:pt x="4026535" y="99314"/>
                  </a:lnTo>
                  <a:lnTo>
                    <a:pt x="4062603" y="83820"/>
                  </a:lnTo>
                  <a:lnTo>
                    <a:pt x="4099560" y="70231"/>
                  </a:lnTo>
                  <a:lnTo>
                    <a:pt x="4137025" y="58293"/>
                  </a:lnTo>
                  <a:lnTo>
                    <a:pt x="4174363" y="48006"/>
                  </a:lnTo>
                  <a:lnTo>
                    <a:pt x="4246753" y="32512"/>
                  </a:lnTo>
                  <a:lnTo>
                    <a:pt x="4316349" y="22479"/>
                  </a:lnTo>
                  <a:lnTo>
                    <a:pt x="4355719" y="18415"/>
                  </a:lnTo>
                  <a:lnTo>
                    <a:pt x="4398264" y="15367"/>
                  </a:lnTo>
                  <a:lnTo>
                    <a:pt x="4443222" y="13462"/>
                  </a:lnTo>
                  <a:lnTo>
                    <a:pt x="4489958" y="12700"/>
                  </a:lnTo>
                  <a:lnTo>
                    <a:pt x="4537329" y="13843"/>
                  </a:lnTo>
                  <a:lnTo>
                    <a:pt x="4584954" y="16891"/>
                  </a:lnTo>
                  <a:lnTo>
                    <a:pt x="4631563" y="22225"/>
                  </a:lnTo>
                  <a:lnTo>
                    <a:pt x="4676775" y="30099"/>
                  </a:lnTo>
                  <a:lnTo>
                    <a:pt x="4719447" y="40640"/>
                  </a:lnTo>
                  <a:lnTo>
                    <a:pt x="4759325" y="54229"/>
                  </a:lnTo>
                  <a:lnTo>
                    <a:pt x="4794885" y="70993"/>
                  </a:lnTo>
                  <a:lnTo>
                    <a:pt x="4839462" y="102743"/>
                  </a:lnTo>
                  <a:lnTo>
                    <a:pt x="4870958" y="143129"/>
                  </a:lnTo>
                  <a:lnTo>
                    <a:pt x="4887214" y="192659"/>
                  </a:lnTo>
                  <a:lnTo>
                    <a:pt x="4891265" y="232029"/>
                  </a:lnTo>
                  <a:lnTo>
                    <a:pt x="4891532" y="253619"/>
                  </a:lnTo>
                  <a:lnTo>
                    <a:pt x="4890516" y="276098"/>
                  </a:lnTo>
                  <a:lnTo>
                    <a:pt x="4885309" y="324358"/>
                  </a:lnTo>
                  <a:lnTo>
                    <a:pt x="4876038" y="376809"/>
                  </a:lnTo>
                  <a:lnTo>
                    <a:pt x="4862957" y="432816"/>
                  </a:lnTo>
                  <a:lnTo>
                    <a:pt x="4846193" y="492506"/>
                  </a:lnTo>
                  <a:lnTo>
                    <a:pt x="4826508" y="554482"/>
                  </a:lnTo>
                  <a:lnTo>
                    <a:pt x="4804029" y="619379"/>
                  </a:lnTo>
                  <a:lnTo>
                    <a:pt x="4779010" y="686816"/>
                  </a:lnTo>
                  <a:lnTo>
                    <a:pt x="4737608" y="791667"/>
                  </a:lnTo>
                  <a:lnTo>
                    <a:pt x="4707763" y="863612"/>
                  </a:lnTo>
                  <a:lnTo>
                    <a:pt x="4676775" y="936904"/>
                  </a:lnTo>
                  <a:lnTo>
                    <a:pt x="4644644" y="1011059"/>
                  </a:lnTo>
                  <a:lnTo>
                    <a:pt x="4629912" y="1044816"/>
                  </a:lnTo>
                  <a:lnTo>
                    <a:pt x="4577588" y="1021892"/>
                  </a:lnTo>
                  <a:lnTo>
                    <a:pt x="4584700" y="1163701"/>
                  </a:lnTo>
                  <a:lnTo>
                    <a:pt x="4693920" y="1072832"/>
                  </a:lnTo>
                  <a:lnTo>
                    <a:pt x="4668126" y="1061542"/>
                  </a:lnTo>
                  <a:lnTo>
                    <a:pt x="4641494" y="1049883"/>
                  </a:lnTo>
                  <a:lnTo>
                    <a:pt x="4688459" y="941857"/>
                  </a:lnTo>
                  <a:lnTo>
                    <a:pt x="4719447" y="868476"/>
                  </a:lnTo>
                  <a:lnTo>
                    <a:pt x="4749292" y="796391"/>
                  </a:lnTo>
                  <a:lnTo>
                    <a:pt x="4777613" y="725932"/>
                  </a:lnTo>
                  <a:lnTo>
                    <a:pt x="4803775" y="657225"/>
                  </a:lnTo>
                  <a:lnTo>
                    <a:pt x="4827689" y="590550"/>
                  </a:lnTo>
                  <a:lnTo>
                    <a:pt x="4848987" y="526669"/>
                  </a:lnTo>
                  <a:lnTo>
                    <a:pt x="4867275" y="465328"/>
                  </a:lnTo>
                  <a:lnTo>
                    <a:pt x="4882388" y="407035"/>
                  </a:lnTo>
                  <a:lnTo>
                    <a:pt x="4893691" y="352171"/>
                  </a:lnTo>
                  <a:lnTo>
                    <a:pt x="4901184" y="300863"/>
                  </a:lnTo>
                  <a:lnTo>
                    <a:pt x="4903216" y="276606"/>
                  </a:lnTo>
                  <a:lnTo>
                    <a:pt x="4904219" y="2536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18515" y="4305929"/>
              <a:ext cx="334673" cy="56072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61544" y="3733770"/>
              <a:ext cx="291643" cy="44572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78861" y="4305929"/>
              <a:ext cx="874327" cy="56072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21903" y="3733770"/>
              <a:ext cx="831285" cy="445729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524724" y="4219500"/>
            <a:ext cx="37020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38966" y="3532351"/>
            <a:ext cx="37719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65" dirty="0">
                <a:latin typeface="Times New Roman"/>
                <a:cs typeface="Times New Roman"/>
              </a:rPr>
              <a:t>a</a:t>
            </a:r>
            <a:r>
              <a:rPr sz="360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106124" y="3470749"/>
            <a:ext cx="726440" cy="1400175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1190"/>
              </a:spcBef>
            </a:pPr>
            <a:r>
              <a:rPr sz="3600" i="1" spc="30" dirty="0">
                <a:latin typeface="Times New Roman"/>
                <a:cs typeface="Times New Roman"/>
              </a:rPr>
              <a:t>a</a:t>
            </a:r>
            <a:r>
              <a:rPr sz="3600" spc="30" dirty="0">
                <a:latin typeface="Times New Roman"/>
                <a:cs typeface="Times New Roman"/>
              </a:rPr>
              <a:t>,</a:t>
            </a:r>
            <a:r>
              <a:rPr sz="3600" spc="-16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19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695325" y="1478025"/>
            <a:ext cx="7769225" cy="5158105"/>
            <a:chOff x="695325" y="1478025"/>
            <a:chExt cx="7769225" cy="5158105"/>
          </a:xfrm>
        </p:grpSpPr>
        <p:sp>
          <p:nvSpPr>
            <p:cNvPr id="37" name="object 37"/>
            <p:cNvSpPr/>
            <p:nvPr/>
          </p:nvSpPr>
          <p:spPr>
            <a:xfrm>
              <a:off x="1057275" y="2438400"/>
              <a:ext cx="7400925" cy="4191000"/>
            </a:xfrm>
            <a:custGeom>
              <a:avLst/>
              <a:gdLst/>
              <a:ahLst/>
              <a:cxnLst/>
              <a:rect l="l" t="t" r="r" b="b"/>
              <a:pathLst>
                <a:path w="7400925" h="4191000">
                  <a:moveTo>
                    <a:pt x="0" y="3886200"/>
                  </a:moveTo>
                  <a:lnTo>
                    <a:pt x="3989" y="3836759"/>
                  </a:lnTo>
                  <a:lnTo>
                    <a:pt x="15538" y="3789858"/>
                  </a:lnTo>
                  <a:lnTo>
                    <a:pt x="34020" y="3746125"/>
                  </a:lnTo>
                  <a:lnTo>
                    <a:pt x="58808" y="3706188"/>
                  </a:lnTo>
                  <a:lnTo>
                    <a:pt x="89273" y="3670673"/>
                  </a:lnTo>
                  <a:lnTo>
                    <a:pt x="124788" y="3640208"/>
                  </a:lnTo>
                  <a:lnTo>
                    <a:pt x="164725" y="3615420"/>
                  </a:lnTo>
                  <a:lnTo>
                    <a:pt x="208458" y="3596938"/>
                  </a:lnTo>
                  <a:lnTo>
                    <a:pt x="255359" y="3585389"/>
                  </a:lnTo>
                  <a:lnTo>
                    <a:pt x="304800" y="3581400"/>
                  </a:lnTo>
                  <a:lnTo>
                    <a:pt x="354225" y="3585389"/>
                  </a:lnTo>
                  <a:lnTo>
                    <a:pt x="401116" y="3596938"/>
                  </a:lnTo>
                  <a:lnTo>
                    <a:pt x="444846" y="3615420"/>
                  </a:lnTo>
                  <a:lnTo>
                    <a:pt x="484784" y="3640208"/>
                  </a:lnTo>
                  <a:lnTo>
                    <a:pt x="520303" y="3670673"/>
                  </a:lnTo>
                  <a:lnTo>
                    <a:pt x="550773" y="3706188"/>
                  </a:lnTo>
                  <a:lnTo>
                    <a:pt x="575567" y="3746125"/>
                  </a:lnTo>
                  <a:lnTo>
                    <a:pt x="594055" y="3789858"/>
                  </a:lnTo>
                  <a:lnTo>
                    <a:pt x="605609" y="3836759"/>
                  </a:lnTo>
                  <a:lnTo>
                    <a:pt x="609600" y="3886200"/>
                  </a:lnTo>
                  <a:lnTo>
                    <a:pt x="605609" y="3935640"/>
                  </a:lnTo>
                  <a:lnTo>
                    <a:pt x="594055" y="3982541"/>
                  </a:lnTo>
                  <a:lnTo>
                    <a:pt x="575567" y="4026274"/>
                  </a:lnTo>
                  <a:lnTo>
                    <a:pt x="550773" y="4066211"/>
                  </a:lnTo>
                  <a:lnTo>
                    <a:pt x="520303" y="4101726"/>
                  </a:lnTo>
                  <a:lnTo>
                    <a:pt x="484784" y="4132191"/>
                  </a:lnTo>
                  <a:lnTo>
                    <a:pt x="444846" y="4156979"/>
                  </a:lnTo>
                  <a:lnTo>
                    <a:pt x="401116" y="4175461"/>
                  </a:lnTo>
                  <a:lnTo>
                    <a:pt x="354225" y="4187010"/>
                  </a:lnTo>
                  <a:lnTo>
                    <a:pt x="304800" y="4191000"/>
                  </a:lnTo>
                  <a:lnTo>
                    <a:pt x="255359" y="4187010"/>
                  </a:lnTo>
                  <a:lnTo>
                    <a:pt x="208458" y="4175461"/>
                  </a:lnTo>
                  <a:lnTo>
                    <a:pt x="164725" y="4156979"/>
                  </a:lnTo>
                  <a:lnTo>
                    <a:pt x="124788" y="4132191"/>
                  </a:lnTo>
                  <a:lnTo>
                    <a:pt x="89273" y="4101726"/>
                  </a:lnTo>
                  <a:lnTo>
                    <a:pt x="58808" y="4066211"/>
                  </a:lnTo>
                  <a:lnTo>
                    <a:pt x="34020" y="4026274"/>
                  </a:lnTo>
                  <a:lnTo>
                    <a:pt x="15538" y="3982541"/>
                  </a:lnTo>
                  <a:lnTo>
                    <a:pt x="3989" y="3935640"/>
                  </a:lnTo>
                  <a:lnTo>
                    <a:pt x="0" y="3886200"/>
                  </a:lnTo>
                  <a:close/>
                </a:path>
                <a:path w="7400925" h="4191000">
                  <a:moveTo>
                    <a:pt x="6638925" y="3810000"/>
                  </a:moveTo>
                  <a:lnTo>
                    <a:pt x="6641893" y="3762207"/>
                  </a:lnTo>
                  <a:lnTo>
                    <a:pt x="6650559" y="3716185"/>
                  </a:lnTo>
                  <a:lnTo>
                    <a:pt x="6664568" y="3672293"/>
                  </a:lnTo>
                  <a:lnTo>
                    <a:pt x="6683561" y="3630887"/>
                  </a:lnTo>
                  <a:lnTo>
                    <a:pt x="6707182" y="3592323"/>
                  </a:lnTo>
                  <a:lnTo>
                    <a:pt x="6735074" y="3556960"/>
                  </a:lnTo>
                  <a:lnTo>
                    <a:pt x="6766880" y="3525153"/>
                  </a:lnTo>
                  <a:lnTo>
                    <a:pt x="6802243" y="3497260"/>
                  </a:lnTo>
                  <a:lnTo>
                    <a:pt x="6840806" y="3473638"/>
                  </a:lnTo>
                  <a:lnTo>
                    <a:pt x="6882213" y="3454644"/>
                  </a:lnTo>
                  <a:lnTo>
                    <a:pt x="6926106" y="3440635"/>
                  </a:lnTo>
                  <a:lnTo>
                    <a:pt x="6972129" y="3431968"/>
                  </a:lnTo>
                  <a:lnTo>
                    <a:pt x="7019925" y="3429000"/>
                  </a:lnTo>
                  <a:lnTo>
                    <a:pt x="7067720" y="3431968"/>
                  </a:lnTo>
                  <a:lnTo>
                    <a:pt x="7113743" y="3440635"/>
                  </a:lnTo>
                  <a:lnTo>
                    <a:pt x="7157636" y="3454644"/>
                  </a:lnTo>
                  <a:lnTo>
                    <a:pt x="7199043" y="3473638"/>
                  </a:lnTo>
                  <a:lnTo>
                    <a:pt x="7237606" y="3497260"/>
                  </a:lnTo>
                  <a:lnTo>
                    <a:pt x="7272969" y="3525153"/>
                  </a:lnTo>
                  <a:lnTo>
                    <a:pt x="7304775" y="3556960"/>
                  </a:lnTo>
                  <a:lnTo>
                    <a:pt x="7332667" y="3592323"/>
                  </a:lnTo>
                  <a:lnTo>
                    <a:pt x="7356288" y="3630887"/>
                  </a:lnTo>
                  <a:lnTo>
                    <a:pt x="7375281" y="3672293"/>
                  </a:lnTo>
                  <a:lnTo>
                    <a:pt x="7389290" y="3716185"/>
                  </a:lnTo>
                  <a:lnTo>
                    <a:pt x="7397956" y="3762207"/>
                  </a:lnTo>
                  <a:lnTo>
                    <a:pt x="7400925" y="3810000"/>
                  </a:lnTo>
                  <a:lnTo>
                    <a:pt x="7397956" y="3857792"/>
                  </a:lnTo>
                  <a:lnTo>
                    <a:pt x="7389290" y="3903814"/>
                  </a:lnTo>
                  <a:lnTo>
                    <a:pt x="7375281" y="3947706"/>
                  </a:lnTo>
                  <a:lnTo>
                    <a:pt x="7356288" y="3989112"/>
                  </a:lnTo>
                  <a:lnTo>
                    <a:pt x="7332667" y="4027676"/>
                  </a:lnTo>
                  <a:lnTo>
                    <a:pt x="7304775" y="4063039"/>
                  </a:lnTo>
                  <a:lnTo>
                    <a:pt x="7272969" y="4094846"/>
                  </a:lnTo>
                  <a:lnTo>
                    <a:pt x="7237606" y="4122739"/>
                  </a:lnTo>
                  <a:lnTo>
                    <a:pt x="7199043" y="4146361"/>
                  </a:lnTo>
                  <a:lnTo>
                    <a:pt x="7157636" y="4165355"/>
                  </a:lnTo>
                  <a:lnTo>
                    <a:pt x="7113743" y="4179364"/>
                  </a:lnTo>
                  <a:lnTo>
                    <a:pt x="7067720" y="4188031"/>
                  </a:lnTo>
                  <a:lnTo>
                    <a:pt x="7019925" y="4191000"/>
                  </a:lnTo>
                  <a:lnTo>
                    <a:pt x="6972129" y="4188031"/>
                  </a:lnTo>
                  <a:lnTo>
                    <a:pt x="6926106" y="4179364"/>
                  </a:lnTo>
                  <a:lnTo>
                    <a:pt x="6882213" y="4165355"/>
                  </a:lnTo>
                  <a:lnTo>
                    <a:pt x="6840806" y="4146361"/>
                  </a:lnTo>
                  <a:lnTo>
                    <a:pt x="6802243" y="4122739"/>
                  </a:lnTo>
                  <a:lnTo>
                    <a:pt x="6766880" y="4094846"/>
                  </a:lnTo>
                  <a:lnTo>
                    <a:pt x="6735074" y="4063039"/>
                  </a:lnTo>
                  <a:lnTo>
                    <a:pt x="6707182" y="4027676"/>
                  </a:lnTo>
                  <a:lnTo>
                    <a:pt x="6683561" y="3989112"/>
                  </a:lnTo>
                  <a:lnTo>
                    <a:pt x="6664568" y="3947706"/>
                  </a:lnTo>
                  <a:lnTo>
                    <a:pt x="6650559" y="3903814"/>
                  </a:lnTo>
                  <a:lnTo>
                    <a:pt x="6641893" y="3857792"/>
                  </a:lnTo>
                  <a:lnTo>
                    <a:pt x="6638925" y="3810000"/>
                  </a:lnTo>
                  <a:close/>
                </a:path>
                <a:path w="7400925" h="4191000">
                  <a:moveTo>
                    <a:pt x="6410325" y="0"/>
                  </a:moveTo>
                  <a:lnTo>
                    <a:pt x="7324725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01675" y="1484375"/>
              <a:ext cx="2727325" cy="762000"/>
            </a:xfrm>
            <a:custGeom>
              <a:avLst/>
              <a:gdLst/>
              <a:ahLst/>
              <a:cxnLst/>
              <a:rect l="l" t="t" r="r" b="b"/>
              <a:pathLst>
                <a:path w="2727325" h="762000">
                  <a:moveTo>
                    <a:pt x="0" y="762000"/>
                  </a:moveTo>
                  <a:lnTo>
                    <a:pt x="2727325" y="762000"/>
                  </a:lnTo>
                  <a:lnTo>
                    <a:pt x="2727325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387475" y="1484375"/>
              <a:ext cx="1371600" cy="762000"/>
            </a:xfrm>
            <a:custGeom>
              <a:avLst/>
              <a:gdLst/>
              <a:ahLst/>
              <a:cxnLst/>
              <a:rect l="l" t="t" r="r" b="b"/>
              <a:pathLst>
                <a:path w="1371600" h="762000">
                  <a:moveTo>
                    <a:pt x="0" y="0"/>
                  </a:moveTo>
                  <a:lnTo>
                    <a:pt x="0" y="762000"/>
                  </a:lnTo>
                </a:path>
                <a:path w="1371600" h="762000">
                  <a:moveTo>
                    <a:pt x="685800" y="0"/>
                  </a:moveTo>
                  <a:lnTo>
                    <a:pt x="685800" y="762000"/>
                  </a:lnTo>
                </a:path>
                <a:path w="1371600" h="762000">
                  <a:moveTo>
                    <a:pt x="1371600" y="0"/>
                  </a:moveTo>
                  <a:lnTo>
                    <a:pt x="1371600" y="7620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600435" y="1611189"/>
            <a:ext cx="9391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97865" algn="l"/>
              </a:tabLst>
            </a:pPr>
            <a:r>
              <a:rPr sz="3650" i="1" spc="-35" dirty="0">
                <a:latin typeface="Times New Roman"/>
                <a:cs typeface="Times New Roman"/>
              </a:rPr>
              <a:t>b	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467600" y="1828800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7848835" y="12301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467600" y="1219200"/>
            <a:ext cx="914400" cy="609600"/>
          </a:xfrm>
          <a:custGeom>
            <a:avLst/>
            <a:gdLst/>
            <a:ahLst/>
            <a:cxnLst/>
            <a:rect l="l" t="t" r="r" b="b"/>
            <a:pathLst>
              <a:path w="914400" h="609600">
                <a:moveTo>
                  <a:pt x="0" y="0"/>
                </a:moveTo>
                <a:lnTo>
                  <a:pt x="914400" y="609600"/>
                </a:lnTo>
              </a:path>
              <a:path w="914400" h="609600">
                <a:moveTo>
                  <a:pt x="914400" y="0"/>
                </a:moveTo>
                <a:lnTo>
                  <a:pt x="0" y="6096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2323670" y="5802481"/>
            <a:ext cx="14351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829421" y="58024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883582" y="58024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827809" y="5929405"/>
            <a:ext cx="4349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12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138193" y="60055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684776" y="60119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822513"/>
            <a:ext cx="8825230" cy="5035550"/>
            <a:chOff x="319087" y="1822513"/>
            <a:chExt cx="8825230" cy="5035550"/>
          </a:xfrm>
        </p:grpSpPr>
        <p:sp>
          <p:nvSpPr>
            <p:cNvPr id="3" name="object 3"/>
            <p:cNvSpPr/>
            <p:nvPr/>
          </p:nvSpPr>
          <p:spPr>
            <a:xfrm>
              <a:off x="4572000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74" y="3989"/>
                  </a:lnTo>
                  <a:lnTo>
                    <a:pt x="208483" y="15538"/>
                  </a:lnTo>
                  <a:lnTo>
                    <a:pt x="164753" y="34020"/>
                  </a:lnTo>
                  <a:lnTo>
                    <a:pt x="124815" y="58808"/>
                  </a:lnTo>
                  <a:lnTo>
                    <a:pt x="89296" y="89273"/>
                  </a:lnTo>
                  <a:lnTo>
                    <a:pt x="58826" y="124788"/>
                  </a:lnTo>
                  <a:lnTo>
                    <a:pt x="34032" y="164725"/>
                  </a:lnTo>
                  <a:lnTo>
                    <a:pt x="15544" y="208458"/>
                  </a:lnTo>
                  <a:lnTo>
                    <a:pt x="3990" y="255359"/>
                  </a:lnTo>
                  <a:lnTo>
                    <a:pt x="0" y="304800"/>
                  </a:lnTo>
                  <a:lnTo>
                    <a:pt x="3990" y="354240"/>
                  </a:lnTo>
                  <a:lnTo>
                    <a:pt x="15544" y="401141"/>
                  </a:lnTo>
                  <a:lnTo>
                    <a:pt x="34032" y="444874"/>
                  </a:lnTo>
                  <a:lnTo>
                    <a:pt x="58826" y="484811"/>
                  </a:lnTo>
                  <a:lnTo>
                    <a:pt x="89296" y="520326"/>
                  </a:lnTo>
                  <a:lnTo>
                    <a:pt x="124815" y="550791"/>
                  </a:lnTo>
                  <a:lnTo>
                    <a:pt x="164753" y="575579"/>
                  </a:lnTo>
                  <a:lnTo>
                    <a:pt x="208483" y="594061"/>
                  </a:lnTo>
                  <a:lnTo>
                    <a:pt x="255374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0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86200" y="3581400"/>
              <a:ext cx="2057400" cy="762000"/>
            </a:xfrm>
            <a:custGeom>
              <a:avLst/>
              <a:gdLst/>
              <a:ahLst/>
              <a:cxnLst/>
              <a:rect l="l" t="t" r="r" b="b"/>
              <a:pathLst>
                <a:path w="2057400" h="762000">
                  <a:moveTo>
                    <a:pt x="0" y="381000"/>
                  </a:moveTo>
                  <a:lnTo>
                    <a:pt x="8661" y="331327"/>
                  </a:lnTo>
                  <a:lnTo>
                    <a:pt x="33921" y="283587"/>
                  </a:lnTo>
                  <a:lnTo>
                    <a:pt x="74697" y="238181"/>
                  </a:lnTo>
                  <a:lnTo>
                    <a:pt x="129905" y="195511"/>
                  </a:lnTo>
                  <a:lnTo>
                    <a:pt x="162582" y="175327"/>
                  </a:lnTo>
                  <a:lnTo>
                    <a:pt x="198461" y="155978"/>
                  </a:lnTo>
                  <a:lnTo>
                    <a:pt x="237406" y="137513"/>
                  </a:lnTo>
                  <a:lnTo>
                    <a:pt x="279281" y="119984"/>
                  </a:lnTo>
                  <a:lnTo>
                    <a:pt x="323951" y="103439"/>
                  </a:lnTo>
                  <a:lnTo>
                    <a:pt x="371281" y="87929"/>
                  </a:lnTo>
                  <a:lnTo>
                    <a:pt x="421136" y="73505"/>
                  </a:lnTo>
                  <a:lnTo>
                    <a:pt x="473378" y="60216"/>
                  </a:lnTo>
                  <a:lnTo>
                    <a:pt x="527874" y="48114"/>
                  </a:lnTo>
                  <a:lnTo>
                    <a:pt x="584488" y="37247"/>
                  </a:lnTo>
                  <a:lnTo>
                    <a:pt x="643084" y="27666"/>
                  </a:lnTo>
                  <a:lnTo>
                    <a:pt x="703527" y="19421"/>
                  </a:lnTo>
                  <a:lnTo>
                    <a:pt x="765681" y="12563"/>
                  </a:lnTo>
                  <a:lnTo>
                    <a:pt x="829410" y="7142"/>
                  </a:lnTo>
                  <a:lnTo>
                    <a:pt x="894580" y="3207"/>
                  </a:lnTo>
                  <a:lnTo>
                    <a:pt x="961055" y="810"/>
                  </a:lnTo>
                  <a:lnTo>
                    <a:pt x="1028700" y="0"/>
                  </a:lnTo>
                  <a:lnTo>
                    <a:pt x="1096344" y="810"/>
                  </a:lnTo>
                  <a:lnTo>
                    <a:pt x="1162819" y="3207"/>
                  </a:lnTo>
                  <a:lnTo>
                    <a:pt x="1227989" y="7142"/>
                  </a:lnTo>
                  <a:lnTo>
                    <a:pt x="1291718" y="12563"/>
                  </a:lnTo>
                  <a:lnTo>
                    <a:pt x="1353872" y="19421"/>
                  </a:lnTo>
                  <a:lnTo>
                    <a:pt x="1414315" y="27666"/>
                  </a:lnTo>
                  <a:lnTo>
                    <a:pt x="1472911" y="37247"/>
                  </a:lnTo>
                  <a:lnTo>
                    <a:pt x="1529525" y="48114"/>
                  </a:lnTo>
                  <a:lnTo>
                    <a:pt x="1584021" y="60216"/>
                  </a:lnTo>
                  <a:lnTo>
                    <a:pt x="1636263" y="73505"/>
                  </a:lnTo>
                  <a:lnTo>
                    <a:pt x="1686118" y="87929"/>
                  </a:lnTo>
                  <a:lnTo>
                    <a:pt x="1733448" y="103439"/>
                  </a:lnTo>
                  <a:lnTo>
                    <a:pt x="1778118" y="119984"/>
                  </a:lnTo>
                  <a:lnTo>
                    <a:pt x="1819993" y="137513"/>
                  </a:lnTo>
                  <a:lnTo>
                    <a:pt x="1858938" y="155978"/>
                  </a:lnTo>
                  <a:lnTo>
                    <a:pt x="1894817" y="175327"/>
                  </a:lnTo>
                  <a:lnTo>
                    <a:pt x="1927494" y="195511"/>
                  </a:lnTo>
                  <a:lnTo>
                    <a:pt x="1982702" y="238181"/>
                  </a:lnTo>
                  <a:lnTo>
                    <a:pt x="2023478" y="283587"/>
                  </a:lnTo>
                  <a:lnTo>
                    <a:pt x="2048738" y="331327"/>
                  </a:lnTo>
                  <a:lnTo>
                    <a:pt x="2057400" y="381000"/>
                  </a:lnTo>
                  <a:lnTo>
                    <a:pt x="2055212" y="406052"/>
                  </a:lnTo>
                  <a:lnTo>
                    <a:pt x="2048738" y="430672"/>
                  </a:lnTo>
                  <a:lnTo>
                    <a:pt x="2023478" y="478412"/>
                  </a:lnTo>
                  <a:lnTo>
                    <a:pt x="1982702" y="523818"/>
                  </a:lnTo>
                  <a:lnTo>
                    <a:pt x="1927494" y="566488"/>
                  </a:lnTo>
                  <a:lnTo>
                    <a:pt x="1894817" y="586672"/>
                  </a:lnTo>
                  <a:lnTo>
                    <a:pt x="1858938" y="606021"/>
                  </a:lnTo>
                  <a:lnTo>
                    <a:pt x="1819993" y="624486"/>
                  </a:lnTo>
                  <a:lnTo>
                    <a:pt x="1778118" y="642015"/>
                  </a:lnTo>
                  <a:lnTo>
                    <a:pt x="1733448" y="658560"/>
                  </a:lnTo>
                  <a:lnTo>
                    <a:pt x="1686118" y="674070"/>
                  </a:lnTo>
                  <a:lnTo>
                    <a:pt x="1636263" y="688494"/>
                  </a:lnTo>
                  <a:lnTo>
                    <a:pt x="1584021" y="701783"/>
                  </a:lnTo>
                  <a:lnTo>
                    <a:pt x="1529525" y="713885"/>
                  </a:lnTo>
                  <a:lnTo>
                    <a:pt x="1472911" y="724752"/>
                  </a:lnTo>
                  <a:lnTo>
                    <a:pt x="1414315" y="734333"/>
                  </a:lnTo>
                  <a:lnTo>
                    <a:pt x="1353872" y="742578"/>
                  </a:lnTo>
                  <a:lnTo>
                    <a:pt x="1291718" y="749436"/>
                  </a:lnTo>
                  <a:lnTo>
                    <a:pt x="1227989" y="754857"/>
                  </a:lnTo>
                  <a:lnTo>
                    <a:pt x="1162819" y="758792"/>
                  </a:lnTo>
                  <a:lnTo>
                    <a:pt x="1096344" y="761189"/>
                  </a:lnTo>
                  <a:lnTo>
                    <a:pt x="1028700" y="762000"/>
                  </a:lnTo>
                  <a:lnTo>
                    <a:pt x="961055" y="761189"/>
                  </a:lnTo>
                  <a:lnTo>
                    <a:pt x="894580" y="758792"/>
                  </a:lnTo>
                  <a:lnTo>
                    <a:pt x="829410" y="754857"/>
                  </a:lnTo>
                  <a:lnTo>
                    <a:pt x="765681" y="749436"/>
                  </a:lnTo>
                  <a:lnTo>
                    <a:pt x="703527" y="742578"/>
                  </a:lnTo>
                  <a:lnTo>
                    <a:pt x="643084" y="734333"/>
                  </a:lnTo>
                  <a:lnTo>
                    <a:pt x="584488" y="724752"/>
                  </a:lnTo>
                  <a:lnTo>
                    <a:pt x="527874" y="713885"/>
                  </a:lnTo>
                  <a:lnTo>
                    <a:pt x="473378" y="701783"/>
                  </a:lnTo>
                  <a:lnTo>
                    <a:pt x="421136" y="688494"/>
                  </a:lnTo>
                  <a:lnTo>
                    <a:pt x="371281" y="674070"/>
                  </a:lnTo>
                  <a:lnTo>
                    <a:pt x="323951" y="658560"/>
                  </a:lnTo>
                  <a:lnTo>
                    <a:pt x="279281" y="642015"/>
                  </a:lnTo>
                  <a:lnTo>
                    <a:pt x="237406" y="624486"/>
                  </a:lnTo>
                  <a:lnTo>
                    <a:pt x="198461" y="606021"/>
                  </a:lnTo>
                  <a:lnTo>
                    <a:pt x="162582" y="586672"/>
                  </a:lnTo>
                  <a:lnTo>
                    <a:pt x="129905" y="566488"/>
                  </a:lnTo>
                  <a:lnTo>
                    <a:pt x="74697" y="523818"/>
                  </a:lnTo>
                  <a:lnTo>
                    <a:pt x="33921" y="478412"/>
                  </a:lnTo>
                  <a:lnTo>
                    <a:pt x="8661" y="43067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84500" y="2286000"/>
              <a:ext cx="127000" cy="609600"/>
            </a:xfrm>
            <a:custGeom>
              <a:avLst/>
              <a:gdLst/>
              <a:ahLst/>
              <a:cxnLst/>
              <a:rect l="l" t="t" r="r" b="b"/>
              <a:pathLst>
                <a:path w="127000" h="609600">
                  <a:moveTo>
                    <a:pt x="69850" y="114300"/>
                  </a:moveTo>
                  <a:lnTo>
                    <a:pt x="57150" y="114300"/>
                  </a:lnTo>
                  <a:lnTo>
                    <a:pt x="57150" y="609600"/>
                  </a:lnTo>
                  <a:lnTo>
                    <a:pt x="69850" y="609600"/>
                  </a:lnTo>
                  <a:lnTo>
                    <a:pt x="69850" y="114300"/>
                  </a:lnTo>
                  <a:close/>
                </a:path>
                <a:path w="127000" h="609600">
                  <a:moveTo>
                    <a:pt x="63500" y="0"/>
                  </a:moveTo>
                  <a:lnTo>
                    <a:pt x="0" y="127000"/>
                  </a:lnTo>
                  <a:lnTo>
                    <a:pt x="57150" y="127000"/>
                  </a:lnTo>
                  <a:lnTo>
                    <a:pt x="57150" y="114300"/>
                  </a:lnTo>
                  <a:lnTo>
                    <a:pt x="120650" y="114300"/>
                  </a:lnTo>
                  <a:lnTo>
                    <a:pt x="63500" y="0"/>
                  </a:lnTo>
                  <a:close/>
                </a:path>
                <a:path w="127000" h="609600">
                  <a:moveTo>
                    <a:pt x="120650" y="114300"/>
                  </a:moveTo>
                  <a:lnTo>
                    <a:pt x="69850" y="114300"/>
                  </a:lnTo>
                  <a:lnTo>
                    <a:pt x="69850" y="127000"/>
                  </a:lnTo>
                  <a:lnTo>
                    <a:pt x="127000" y="127000"/>
                  </a:lnTo>
                  <a:lnTo>
                    <a:pt x="120650" y="114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467600" y="1828863"/>
              <a:ext cx="914400" cy="1179830"/>
            </a:xfrm>
            <a:custGeom>
              <a:avLst/>
              <a:gdLst/>
              <a:ahLst/>
              <a:cxnLst/>
              <a:rect l="l" t="t" r="r" b="b"/>
              <a:pathLst>
                <a:path w="914400" h="1179830">
                  <a:moveTo>
                    <a:pt x="0" y="1179512"/>
                  </a:moveTo>
                  <a:lnTo>
                    <a:pt x="914400" y="1179512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117951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210050" y="124459"/>
            <a:ext cx="13239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9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5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19009" y="3212719"/>
            <a:ext cx="11360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35900" y="2401116"/>
            <a:ext cx="249554" cy="570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67841" y="4894198"/>
            <a:ext cx="7620634" cy="1665605"/>
            <a:chOff x="767841" y="4894198"/>
            <a:chExt cx="7620634" cy="1665605"/>
          </a:xfrm>
        </p:grpSpPr>
        <p:sp>
          <p:nvSpPr>
            <p:cNvPr id="12" name="object 12"/>
            <p:cNvSpPr/>
            <p:nvPr/>
          </p:nvSpPr>
          <p:spPr>
            <a:xfrm>
              <a:off x="5181600" y="6261099"/>
              <a:ext cx="2514600" cy="127000"/>
            </a:xfrm>
            <a:custGeom>
              <a:avLst/>
              <a:gdLst/>
              <a:ahLst/>
              <a:cxnLst/>
              <a:rect l="l" t="t" r="r" b="b"/>
              <a:pathLst>
                <a:path w="2514600" h="127000">
                  <a:moveTo>
                    <a:pt x="2387600" y="0"/>
                  </a:moveTo>
                  <a:lnTo>
                    <a:pt x="2387600" y="127000"/>
                  </a:lnTo>
                  <a:lnTo>
                    <a:pt x="2501900" y="69850"/>
                  </a:lnTo>
                  <a:lnTo>
                    <a:pt x="2400300" y="69850"/>
                  </a:lnTo>
                  <a:lnTo>
                    <a:pt x="2400300" y="57150"/>
                  </a:lnTo>
                  <a:lnTo>
                    <a:pt x="2501900" y="57150"/>
                  </a:lnTo>
                  <a:lnTo>
                    <a:pt x="2387600" y="0"/>
                  </a:lnTo>
                  <a:close/>
                </a:path>
                <a:path w="2514600" h="127000">
                  <a:moveTo>
                    <a:pt x="23876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2387600" y="69850"/>
                  </a:lnTo>
                  <a:lnTo>
                    <a:pt x="2387600" y="57150"/>
                  </a:lnTo>
                  <a:close/>
                </a:path>
                <a:path w="2514600" h="127000">
                  <a:moveTo>
                    <a:pt x="2501900" y="57150"/>
                  </a:moveTo>
                  <a:lnTo>
                    <a:pt x="2400300" y="57150"/>
                  </a:lnTo>
                  <a:lnTo>
                    <a:pt x="2400300" y="69850"/>
                  </a:lnTo>
                  <a:lnTo>
                    <a:pt x="2501900" y="69850"/>
                  </a:lnTo>
                  <a:lnTo>
                    <a:pt x="2514600" y="63500"/>
                  </a:lnTo>
                  <a:lnTo>
                    <a:pt x="25019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75320" y="5867401"/>
              <a:ext cx="482725" cy="45957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63011" y="5867401"/>
              <a:ext cx="774337" cy="45957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772399" y="5943599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67841" y="4894198"/>
              <a:ext cx="1088390" cy="1167130"/>
            </a:xfrm>
            <a:custGeom>
              <a:avLst/>
              <a:gdLst/>
              <a:ahLst/>
              <a:cxnLst/>
              <a:rect l="l" t="t" r="r" b="b"/>
              <a:pathLst>
                <a:path w="1088389" h="1167129">
                  <a:moveTo>
                    <a:pt x="673989" y="0"/>
                  </a:moveTo>
                  <a:lnTo>
                    <a:pt x="626999" y="762"/>
                  </a:lnTo>
                  <a:lnTo>
                    <a:pt x="581533" y="2667"/>
                  </a:lnTo>
                  <a:lnTo>
                    <a:pt x="538733" y="5842"/>
                  </a:lnTo>
                  <a:lnTo>
                    <a:pt x="498957" y="9778"/>
                  </a:lnTo>
                  <a:lnTo>
                    <a:pt x="428510" y="19938"/>
                  </a:lnTo>
                  <a:lnTo>
                    <a:pt x="355193" y="35813"/>
                  </a:lnTo>
                  <a:lnTo>
                    <a:pt x="317309" y="46227"/>
                  </a:lnTo>
                  <a:lnTo>
                    <a:pt x="279336" y="58419"/>
                  </a:lnTo>
                  <a:lnTo>
                    <a:pt x="241680" y="72262"/>
                  </a:lnTo>
                  <a:lnTo>
                    <a:pt x="205054" y="88011"/>
                  </a:lnTo>
                  <a:lnTo>
                    <a:pt x="169798" y="105663"/>
                  </a:lnTo>
                  <a:lnTo>
                    <a:pt x="136436" y="125349"/>
                  </a:lnTo>
                  <a:lnTo>
                    <a:pt x="91160" y="158750"/>
                  </a:lnTo>
                  <a:lnTo>
                    <a:pt x="52958" y="197231"/>
                  </a:lnTo>
                  <a:lnTo>
                    <a:pt x="23837" y="240792"/>
                  </a:lnTo>
                  <a:lnTo>
                    <a:pt x="5727" y="289687"/>
                  </a:lnTo>
                  <a:lnTo>
                    <a:pt x="0" y="343788"/>
                  </a:lnTo>
                  <a:lnTo>
                    <a:pt x="596" y="362966"/>
                  </a:lnTo>
                  <a:lnTo>
                    <a:pt x="5346" y="403606"/>
                  </a:lnTo>
                  <a:lnTo>
                    <a:pt x="14312" y="446785"/>
                  </a:lnTo>
                  <a:lnTo>
                    <a:pt x="27368" y="492506"/>
                  </a:lnTo>
                  <a:lnTo>
                    <a:pt x="44056" y="540385"/>
                  </a:lnTo>
                  <a:lnTo>
                    <a:pt x="64203" y="590676"/>
                  </a:lnTo>
                  <a:lnTo>
                    <a:pt x="87287" y="642492"/>
                  </a:lnTo>
                  <a:lnTo>
                    <a:pt x="113169" y="696302"/>
                  </a:lnTo>
                  <a:lnTo>
                    <a:pt x="141439" y="751700"/>
                  </a:lnTo>
                  <a:lnTo>
                    <a:pt x="171970" y="808456"/>
                  </a:lnTo>
                  <a:lnTo>
                    <a:pt x="204203" y="866343"/>
                  </a:lnTo>
                  <a:lnTo>
                    <a:pt x="238048" y="925271"/>
                  </a:lnTo>
                  <a:lnTo>
                    <a:pt x="273113" y="984923"/>
                  </a:lnTo>
                  <a:lnTo>
                    <a:pt x="309041" y="1045248"/>
                  </a:lnTo>
                  <a:lnTo>
                    <a:pt x="382485" y="1166990"/>
                  </a:lnTo>
                  <a:lnTo>
                    <a:pt x="393357" y="1160411"/>
                  </a:lnTo>
                  <a:lnTo>
                    <a:pt x="319925" y="1038694"/>
                  </a:lnTo>
                  <a:lnTo>
                    <a:pt x="284035" y="978433"/>
                  </a:lnTo>
                  <a:lnTo>
                    <a:pt x="248996" y="918832"/>
                  </a:lnTo>
                  <a:lnTo>
                    <a:pt x="215214" y="860018"/>
                  </a:lnTo>
                  <a:lnTo>
                    <a:pt x="183057" y="802284"/>
                  </a:lnTo>
                  <a:lnTo>
                    <a:pt x="152628" y="745693"/>
                  </a:lnTo>
                  <a:lnTo>
                    <a:pt x="124510" y="690626"/>
                  </a:lnTo>
                  <a:lnTo>
                    <a:pt x="98767" y="637159"/>
                  </a:lnTo>
                  <a:lnTo>
                    <a:pt x="75793" y="585469"/>
                  </a:lnTo>
                  <a:lnTo>
                    <a:pt x="55892" y="535813"/>
                  </a:lnTo>
                  <a:lnTo>
                    <a:pt x="39433" y="488441"/>
                  </a:lnTo>
                  <a:lnTo>
                    <a:pt x="26581" y="443484"/>
                  </a:lnTo>
                  <a:lnTo>
                    <a:pt x="17830" y="401319"/>
                  </a:lnTo>
                  <a:lnTo>
                    <a:pt x="13246" y="361950"/>
                  </a:lnTo>
                  <a:lnTo>
                    <a:pt x="12700" y="343407"/>
                  </a:lnTo>
                  <a:lnTo>
                    <a:pt x="13263" y="326008"/>
                  </a:lnTo>
                  <a:lnTo>
                    <a:pt x="22704" y="276098"/>
                  </a:lnTo>
                  <a:lnTo>
                    <a:pt x="43484" y="232028"/>
                  </a:lnTo>
                  <a:lnTo>
                    <a:pt x="74333" y="192277"/>
                  </a:lnTo>
                  <a:lnTo>
                    <a:pt x="113499" y="156971"/>
                  </a:lnTo>
                  <a:lnTo>
                    <a:pt x="159486" y="126111"/>
                  </a:lnTo>
                  <a:lnTo>
                    <a:pt x="210743" y="99313"/>
                  </a:lnTo>
                  <a:lnTo>
                    <a:pt x="246697" y="83819"/>
                  </a:lnTo>
                  <a:lnTo>
                    <a:pt x="283717" y="70231"/>
                  </a:lnTo>
                  <a:lnTo>
                    <a:pt x="321183" y="58293"/>
                  </a:lnTo>
                  <a:lnTo>
                    <a:pt x="358546" y="48006"/>
                  </a:lnTo>
                  <a:lnTo>
                    <a:pt x="430961" y="32512"/>
                  </a:lnTo>
                  <a:lnTo>
                    <a:pt x="500532" y="22478"/>
                  </a:lnTo>
                  <a:lnTo>
                    <a:pt x="539877" y="18414"/>
                  </a:lnTo>
                  <a:lnTo>
                    <a:pt x="582421" y="15367"/>
                  </a:lnTo>
                  <a:lnTo>
                    <a:pt x="627380" y="13462"/>
                  </a:lnTo>
                  <a:lnTo>
                    <a:pt x="674116" y="12700"/>
                  </a:lnTo>
                  <a:lnTo>
                    <a:pt x="836500" y="12700"/>
                  </a:lnTo>
                  <a:lnTo>
                    <a:pt x="817371" y="9651"/>
                  </a:lnTo>
                  <a:lnTo>
                    <a:pt x="793749" y="6603"/>
                  </a:lnTo>
                  <a:lnTo>
                    <a:pt x="769874" y="4318"/>
                  </a:lnTo>
                  <a:lnTo>
                    <a:pt x="721868" y="1269"/>
                  </a:lnTo>
                  <a:lnTo>
                    <a:pt x="673989" y="0"/>
                  </a:lnTo>
                  <a:close/>
                </a:path>
                <a:path w="1088389" h="1167129">
                  <a:moveTo>
                    <a:pt x="761746" y="1021892"/>
                  </a:moveTo>
                  <a:lnTo>
                    <a:pt x="768858" y="1163701"/>
                  </a:lnTo>
                  <a:lnTo>
                    <a:pt x="878077" y="1072832"/>
                  </a:lnTo>
                  <a:lnTo>
                    <a:pt x="852294" y="1061542"/>
                  </a:lnTo>
                  <a:lnTo>
                    <a:pt x="820546" y="1061542"/>
                  </a:lnTo>
                  <a:lnTo>
                    <a:pt x="808990" y="1056449"/>
                  </a:lnTo>
                  <a:lnTo>
                    <a:pt x="814072" y="1044805"/>
                  </a:lnTo>
                  <a:lnTo>
                    <a:pt x="761746" y="1021892"/>
                  </a:lnTo>
                  <a:close/>
                </a:path>
                <a:path w="1088389" h="1167129">
                  <a:moveTo>
                    <a:pt x="814072" y="1044805"/>
                  </a:moveTo>
                  <a:lnTo>
                    <a:pt x="808990" y="1056449"/>
                  </a:lnTo>
                  <a:lnTo>
                    <a:pt x="820546" y="1061542"/>
                  </a:lnTo>
                  <a:lnTo>
                    <a:pt x="825663" y="1049881"/>
                  </a:lnTo>
                  <a:lnTo>
                    <a:pt x="814072" y="1044805"/>
                  </a:lnTo>
                  <a:close/>
                </a:path>
                <a:path w="1088389" h="1167129">
                  <a:moveTo>
                    <a:pt x="825663" y="1049881"/>
                  </a:moveTo>
                  <a:lnTo>
                    <a:pt x="820546" y="1061542"/>
                  </a:lnTo>
                  <a:lnTo>
                    <a:pt x="852294" y="1061542"/>
                  </a:lnTo>
                  <a:lnTo>
                    <a:pt x="825663" y="1049881"/>
                  </a:lnTo>
                  <a:close/>
                </a:path>
                <a:path w="1088389" h="1167129">
                  <a:moveTo>
                    <a:pt x="836500" y="12700"/>
                  </a:moveTo>
                  <a:lnTo>
                    <a:pt x="674116" y="12700"/>
                  </a:lnTo>
                  <a:lnTo>
                    <a:pt x="721486" y="13843"/>
                  </a:lnTo>
                  <a:lnTo>
                    <a:pt x="769111" y="16890"/>
                  </a:lnTo>
                  <a:lnTo>
                    <a:pt x="815720" y="22225"/>
                  </a:lnTo>
                  <a:lnTo>
                    <a:pt x="860932" y="30099"/>
                  </a:lnTo>
                  <a:lnTo>
                    <a:pt x="903732" y="40639"/>
                  </a:lnTo>
                  <a:lnTo>
                    <a:pt x="943482" y="54228"/>
                  </a:lnTo>
                  <a:lnTo>
                    <a:pt x="979043" y="70993"/>
                  </a:lnTo>
                  <a:lnTo>
                    <a:pt x="1023619" y="102743"/>
                  </a:lnTo>
                  <a:lnTo>
                    <a:pt x="1055115" y="143128"/>
                  </a:lnTo>
                  <a:lnTo>
                    <a:pt x="1071371" y="192658"/>
                  </a:lnTo>
                  <a:lnTo>
                    <a:pt x="1075427" y="232028"/>
                  </a:lnTo>
                  <a:lnTo>
                    <a:pt x="1075689" y="253619"/>
                  </a:lnTo>
                  <a:lnTo>
                    <a:pt x="1074674" y="276098"/>
                  </a:lnTo>
                  <a:lnTo>
                    <a:pt x="1069466" y="324357"/>
                  </a:lnTo>
                  <a:lnTo>
                    <a:pt x="1060195" y="376809"/>
                  </a:lnTo>
                  <a:lnTo>
                    <a:pt x="1047114" y="432816"/>
                  </a:lnTo>
                  <a:lnTo>
                    <a:pt x="1030359" y="492506"/>
                  </a:lnTo>
                  <a:lnTo>
                    <a:pt x="1010665" y="554482"/>
                  </a:lnTo>
                  <a:lnTo>
                    <a:pt x="988187" y="619379"/>
                  </a:lnTo>
                  <a:lnTo>
                    <a:pt x="963168" y="686816"/>
                  </a:lnTo>
                  <a:lnTo>
                    <a:pt x="921765" y="791667"/>
                  </a:lnTo>
                  <a:lnTo>
                    <a:pt x="891920" y="863612"/>
                  </a:lnTo>
                  <a:lnTo>
                    <a:pt x="860932" y="936904"/>
                  </a:lnTo>
                  <a:lnTo>
                    <a:pt x="828801" y="1011059"/>
                  </a:lnTo>
                  <a:lnTo>
                    <a:pt x="814072" y="1044805"/>
                  </a:lnTo>
                  <a:lnTo>
                    <a:pt x="825663" y="1049881"/>
                  </a:lnTo>
                  <a:lnTo>
                    <a:pt x="872616" y="941857"/>
                  </a:lnTo>
                  <a:lnTo>
                    <a:pt x="903605" y="868476"/>
                  </a:lnTo>
                  <a:lnTo>
                    <a:pt x="933450" y="796391"/>
                  </a:lnTo>
                  <a:lnTo>
                    <a:pt x="961770" y="725932"/>
                  </a:lnTo>
                  <a:lnTo>
                    <a:pt x="987932" y="657225"/>
                  </a:lnTo>
                  <a:lnTo>
                    <a:pt x="1011852" y="590550"/>
                  </a:lnTo>
                  <a:lnTo>
                    <a:pt x="1033144" y="526669"/>
                  </a:lnTo>
                  <a:lnTo>
                    <a:pt x="1051433" y="465328"/>
                  </a:lnTo>
                  <a:lnTo>
                    <a:pt x="1066545" y="407034"/>
                  </a:lnTo>
                  <a:lnTo>
                    <a:pt x="1077849" y="352170"/>
                  </a:lnTo>
                  <a:lnTo>
                    <a:pt x="1085341" y="300863"/>
                  </a:lnTo>
                  <a:lnTo>
                    <a:pt x="1088378" y="253619"/>
                  </a:lnTo>
                  <a:lnTo>
                    <a:pt x="1088008" y="231267"/>
                  </a:lnTo>
                  <a:lnTo>
                    <a:pt x="1083818" y="190119"/>
                  </a:lnTo>
                  <a:lnTo>
                    <a:pt x="1073784" y="153162"/>
                  </a:lnTo>
                  <a:lnTo>
                    <a:pt x="1044701" y="106425"/>
                  </a:lnTo>
                  <a:lnTo>
                    <a:pt x="1001776" y="69850"/>
                  </a:lnTo>
                  <a:lnTo>
                    <a:pt x="966851" y="50545"/>
                  </a:lnTo>
                  <a:lnTo>
                    <a:pt x="927862" y="34925"/>
                  </a:lnTo>
                  <a:lnTo>
                    <a:pt x="885444" y="22606"/>
                  </a:lnTo>
                  <a:lnTo>
                    <a:pt x="840486" y="13334"/>
                  </a:lnTo>
                  <a:lnTo>
                    <a:pt x="83650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874490" y="3394549"/>
            <a:ext cx="290830" cy="1400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560">
              <a:lnSpc>
                <a:spcPct val="125200"/>
              </a:lnSpc>
              <a:spcBef>
                <a:spcPts val="100"/>
              </a:spcBef>
            </a:pPr>
            <a:r>
              <a:rPr sz="3600" i="1" dirty="0">
                <a:latin typeface="Times New Roman"/>
                <a:cs typeface="Times New Roman"/>
              </a:rPr>
              <a:t>a 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57200" y="3657570"/>
            <a:ext cx="5296535" cy="2731135"/>
            <a:chOff x="457200" y="3657570"/>
            <a:chExt cx="5296535" cy="2731135"/>
          </a:xfrm>
        </p:grpSpPr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4745" y="4229729"/>
              <a:ext cx="817042" cy="56072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6411" y="3657570"/>
              <a:ext cx="795377" cy="44572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9823" y="4229729"/>
              <a:ext cx="495341" cy="56072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1501" y="3657570"/>
              <a:ext cx="495341" cy="44572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70151" y="5867401"/>
              <a:ext cx="506928" cy="45957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51892" y="5867401"/>
              <a:ext cx="506928" cy="45957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19500" y="5867401"/>
              <a:ext cx="839754" cy="45957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64637" y="5867401"/>
              <a:ext cx="294617" cy="45957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57200" y="4894198"/>
              <a:ext cx="4904740" cy="1494155"/>
            </a:xfrm>
            <a:custGeom>
              <a:avLst/>
              <a:gdLst/>
              <a:ahLst/>
              <a:cxnLst/>
              <a:rect l="l" t="t" r="r" b="b"/>
              <a:pathLst>
                <a:path w="4904740" h="1494154">
                  <a:moveTo>
                    <a:pt x="609600" y="1430401"/>
                  </a:moveTo>
                  <a:lnTo>
                    <a:pt x="596900" y="1424051"/>
                  </a:lnTo>
                  <a:lnTo>
                    <a:pt x="482600" y="1366901"/>
                  </a:lnTo>
                  <a:lnTo>
                    <a:pt x="482600" y="1424051"/>
                  </a:lnTo>
                  <a:lnTo>
                    <a:pt x="0" y="1424051"/>
                  </a:lnTo>
                  <a:lnTo>
                    <a:pt x="0" y="1436751"/>
                  </a:lnTo>
                  <a:lnTo>
                    <a:pt x="482600" y="1436751"/>
                  </a:lnTo>
                  <a:lnTo>
                    <a:pt x="482600" y="1493901"/>
                  </a:lnTo>
                  <a:lnTo>
                    <a:pt x="596900" y="1436751"/>
                  </a:lnTo>
                  <a:lnTo>
                    <a:pt x="609600" y="1430401"/>
                  </a:lnTo>
                  <a:close/>
                </a:path>
                <a:path w="4904740" h="1494154">
                  <a:moveTo>
                    <a:pt x="4114800" y="1430401"/>
                  </a:moveTo>
                  <a:lnTo>
                    <a:pt x="4102100" y="1424051"/>
                  </a:lnTo>
                  <a:lnTo>
                    <a:pt x="3987800" y="1366901"/>
                  </a:lnTo>
                  <a:lnTo>
                    <a:pt x="3987800" y="1424051"/>
                  </a:lnTo>
                  <a:lnTo>
                    <a:pt x="1219200" y="1424051"/>
                  </a:lnTo>
                  <a:lnTo>
                    <a:pt x="1219200" y="1436751"/>
                  </a:lnTo>
                  <a:lnTo>
                    <a:pt x="3987800" y="1436751"/>
                  </a:lnTo>
                  <a:lnTo>
                    <a:pt x="3987800" y="1493901"/>
                  </a:lnTo>
                  <a:lnTo>
                    <a:pt x="4102100" y="1436751"/>
                  </a:lnTo>
                  <a:lnTo>
                    <a:pt x="4114800" y="1430401"/>
                  </a:lnTo>
                  <a:close/>
                </a:path>
                <a:path w="4904740" h="1494154">
                  <a:moveTo>
                    <a:pt x="4904219" y="253619"/>
                  </a:moveTo>
                  <a:lnTo>
                    <a:pt x="4902454" y="210058"/>
                  </a:lnTo>
                  <a:lnTo>
                    <a:pt x="4895596" y="171069"/>
                  </a:lnTo>
                  <a:lnTo>
                    <a:pt x="4871974" y="120777"/>
                  </a:lnTo>
                  <a:lnTo>
                    <a:pt x="4833366" y="81026"/>
                  </a:lnTo>
                  <a:lnTo>
                    <a:pt x="4800727" y="59690"/>
                  </a:lnTo>
                  <a:lnTo>
                    <a:pt x="4763643" y="42291"/>
                  </a:lnTo>
                  <a:lnTo>
                    <a:pt x="4722749" y="28321"/>
                  </a:lnTo>
                  <a:lnTo>
                    <a:pt x="4679061" y="17653"/>
                  </a:lnTo>
                  <a:lnTo>
                    <a:pt x="4652340" y="12700"/>
                  </a:lnTo>
                  <a:lnTo>
                    <a:pt x="4633214" y="9652"/>
                  </a:lnTo>
                  <a:lnTo>
                    <a:pt x="4609592" y="6604"/>
                  </a:lnTo>
                  <a:lnTo>
                    <a:pt x="4585716" y="4318"/>
                  </a:lnTo>
                  <a:lnTo>
                    <a:pt x="4537710" y="1270"/>
                  </a:lnTo>
                  <a:lnTo>
                    <a:pt x="4489831" y="0"/>
                  </a:lnTo>
                  <a:lnTo>
                    <a:pt x="4442841" y="762"/>
                  </a:lnTo>
                  <a:lnTo>
                    <a:pt x="4397375" y="2667"/>
                  </a:lnTo>
                  <a:lnTo>
                    <a:pt x="4354576" y="5842"/>
                  </a:lnTo>
                  <a:lnTo>
                    <a:pt x="4314825" y="9779"/>
                  </a:lnTo>
                  <a:lnTo>
                    <a:pt x="4244340" y="19939"/>
                  </a:lnTo>
                  <a:lnTo>
                    <a:pt x="4171061" y="35814"/>
                  </a:lnTo>
                  <a:lnTo>
                    <a:pt x="4133088" y="46228"/>
                  </a:lnTo>
                  <a:lnTo>
                    <a:pt x="4095115" y="58420"/>
                  </a:lnTo>
                  <a:lnTo>
                    <a:pt x="4057523" y="72263"/>
                  </a:lnTo>
                  <a:lnTo>
                    <a:pt x="4020947" y="88011"/>
                  </a:lnTo>
                  <a:lnTo>
                    <a:pt x="3985641" y="105664"/>
                  </a:lnTo>
                  <a:lnTo>
                    <a:pt x="3952240" y="125349"/>
                  </a:lnTo>
                  <a:lnTo>
                    <a:pt x="3907028" y="158750"/>
                  </a:lnTo>
                  <a:lnTo>
                    <a:pt x="3868801" y="197231"/>
                  </a:lnTo>
                  <a:lnTo>
                    <a:pt x="3839718" y="240792"/>
                  </a:lnTo>
                  <a:lnTo>
                    <a:pt x="3821557" y="289687"/>
                  </a:lnTo>
                  <a:lnTo>
                    <a:pt x="3815842" y="343789"/>
                  </a:lnTo>
                  <a:lnTo>
                    <a:pt x="3816477" y="362966"/>
                  </a:lnTo>
                  <a:lnTo>
                    <a:pt x="3821176" y="403606"/>
                  </a:lnTo>
                  <a:lnTo>
                    <a:pt x="3830193" y="446786"/>
                  </a:lnTo>
                  <a:lnTo>
                    <a:pt x="3843274" y="492506"/>
                  </a:lnTo>
                  <a:lnTo>
                    <a:pt x="3859911" y="540385"/>
                  </a:lnTo>
                  <a:lnTo>
                    <a:pt x="3880027" y="590677"/>
                  </a:lnTo>
                  <a:lnTo>
                    <a:pt x="3903091" y="642493"/>
                  </a:lnTo>
                  <a:lnTo>
                    <a:pt x="3928999" y="696302"/>
                  </a:lnTo>
                  <a:lnTo>
                    <a:pt x="3957320" y="751700"/>
                  </a:lnTo>
                  <a:lnTo>
                    <a:pt x="3987800" y="808456"/>
                  </a:lnTo>
                  <a:lnTo>
                    <a:pt x="4020058" y="866343"/>
                  </a:lnTo>
                  <a:lnTo>
                    <a:pt x="4053840" y="925271"/>
                  </a:lnTo>
                  <a:lnTo>
                    <a:pt x="4089019" y="984923"/>
                  </a:lnTo>
                  <a:lnTo>
                    <a:pt x="4124833" y="1045248"/>
                  </a:lnTo>
                  <a:lnTo>
                    <a:pt x="4161409" y="1106030"/>
                  </a:lnTo>
                  <a:lnTo>
                    <a:pt x="4198366" y="1166990"/>
                  </a:lnTo>
                  <a:lnTo>
                    <a:pt x="4209161" y="1160411"/>
                  </a:lnTo>
                  <a:lnTo>
                    <a:pt x="4135755" y="1038694"/>
                  </a:lnTo>
                  <a:lnTo>
                    <a:pt x="4099814" y="978433"/>
                  </a:lnTo>
                  <a:lnTo>
                    <a:pt x="4064889" y="918832"/>
                  </a:lnTo>
                  <a:lnTo>
                    <a:pt x="4031107" y="860018"/>
                  </a:lnTo>
                  <a:lnTo>
                    <a:pt x="3998849" y="802284"/>
                  </a:lnTo>
                  <a:lnTo>
                    <a:pt x="3968496" y="745693"/>
                  </a:lnTo>
                  <a:lnTo>
                    <a:pt x="3940302" y="690626"/>
                  </a:lnTo>
                  <a:lnTo>
                    <a:pt x="3914648" y="637159"/>
                  </a:lnTo>
                  <a:lnTo>
                    <a:pt x="3891661" y="585470"/>
                  </a:lnTo>
                  <a:lnTo>
                    <a:pt x="3871722" y="535813"/>
                  </a:lnTo>
                  <a:lnTo>
                    <a:pt x="3855212" y="488442"/>
                  </a:lnTo>
                  <a:lnTo>
                    <a:pt x="3842385" y="443484"/>
                  </a:lnTo>
                  <a:lnTo>
                    <a:pt x="3833622" y="401320"/>
                  </a:lnTo>
                  <a:lnTo>
                    <a:pt x="3829050" y="361950"/>
                  </a:lnTo>
                  <a:lnTo>
                    <a:pt x="3828542" y="343408"/>
                  </a:lnTo>
                  <a:lnTo>
                    <a:pt x="3829037" y="326009"/>
                  </a:lnTo>
                  <a:lnTo>
                    <a:pt x="3838486" y="276098"/>
                  </a:lnTo>
                  <a:lnTo>
                    <a:pt x="3859276" y="232029"/>
                  </a:lnTo>
                  <a:lnTo>
                    <a:pt x="3890137" y="192278"/>
                  </a:lnTo>
                  <a:lnTo>
                    <a:pt x="3929380" y="156972"/>
                  </a:lnTo>
                  <a:lnTo>
                    <a:pt x="3975354" y="126111"/>
                  </a:lnTo>
                  <a:lnTo>
                    <a:pt x="4026535" y="99314"/>
                  </a:lnTo>
                  <a:lnTo>
                    <a:pt x="4062603" y="83820"/>
                  </a:lnTo>
                  <a:lnTo>
                    <a:pt x="4099560" y="70231"/>
                  </a:lnTo>
                  <a:lnTo>
                    <a:pt x="4137025" y="58293"/>
                  </a:lnTo>
                  <a:lnTo>
                    <a:pt x="4174363" y="48006"/>
                  </a:lnTo>
                  <a:lnTo>
                    <a:pt x="4246753" y="32512"/>
                  </a:lnTo>
                  <a:lnTo>
                    <a:pt x="4316349" y="22479"/>
                  </a:lnTo>
                  <a:lnTo>
                    <a:pt x="4355719" y="18415"/>
                  </a:lnTo>
                  <a:lnTo>
                    <a:pt x="4398264" y="15367"/>
                  </a:lnTo>
                  <a:lnTo>
                    <a:pt x="4443222" y="13462"/>
                  </a:lnTo>
                  <a:lnTo>
                    <a:pt x="4489958" y="12700"/>
                  </a:lnTo>
                  <a:lnTo>
                    <a:pt x="4537329" y="13843"/>
                  </a:lnTo>
                  <a:lnTo>
                    <a:pt x="4584954" y="16891"/>
                  </a:lnTo>
                  <a:lnTo>
                    <a:pt x="4631563" y="22225"/>
                  </a:lnTo>
                  <a:lnTo>
                    <a:pt x="4676775" y="30099"/>
                  </a:lnTo>
                  <a:lnTo>
                    <a:pt x="4719447" y="40640"/>
                  </a:lnTo>
                  <a:lnTo>
                    <a:pt x="4759325" y="54229"/>
                  </a:lnTo>
                  <a:lnTo>
                    <a:pt x="4794885" y="70993"/>
                  </a:lnTo>
                  <a:lnTo>
                    <a:pt x="4839462" y="102743"/>
                  </a:lnTo>
                  <a:lnTo>
                    <a:pt x="4870958" y="143129"/>
                  </a:lnTo>
                  <a:lnTo>
                    <a:pt x="4887214" y="192659"/>
                  </a:lnTo>
                  <a:lnTo>
                    <a:pt x="4891265" y="232029"/>
                  </a:lnTo>
                  <a:lnTo>
                    <a:pt x="4891532" y="253619"/>
                  </a:lnTo>
                  <a:lnTo>
                    <a:pt x="4890516" y="276098"/>
                  </a:lnTo>
                  <a:lnTo>
                    <a:pt x="4885309" y="324358"/>
                  </a:lnTo>
                  <a:lnTo>
                    <a:pt x="4876038" y="376809"/>
                  </a:lnTo>
                  <a:lnTo>
                    <a:pt x="4862957" y="432816"/>
                  </a:lnTo>
                  <a:lnTo>
                    <a:pt x="4846193" y="492506"/>
                  </a:lnTo>
                  <a:lnTo>
                    <a:pt x="4826508" y="554482"/>
                  </a:lnTo>
                  <a:lnTo>
                    <a:pt x="4804029" y="619379"/>
                  </a:lnTo>
                  <a:lnTo>
                    <a:pt x="4779010" y="686816"/>
                  </a:lnTo>
                  <a:lnTo>
                    <a:pt x="4737608" y="791667"/>
                  </a:lnTo>
                  <a:lnTo>
                    <a:pt x="4707763" y="863612"/>
                  </a:lnTo>
                  <a:lnTo>
                    <a:pt x="4676775" y="936904"/>
                  </a:lnTo>
                  <a:lnTo>
                    <a:pt x="4644644" y="1011059"/>
                  </a:lnTo>
                  <a:lnTo>
                    <a:pt x="4629912" y="1044816"/>
                  </a:lnTo>
                  <a:lnTo>
                    <a:pt x="4577588" y="1021892"/>
                  </a:lnTo>
                  <a:lnTo>
                    <a:pt x="4584700" y="1163701"/>
                  </a:lnTo>
                  <a:lnTo>
                    <a:pt x="4693920" y="1072832"/>
                  </a:lnTo>
                  <a:lnTo>
                    <a:pt x="4668126" y="1061542"/>
                  </a:lnTo>
                  <a:lnTo>
                    <a:pt x="4641494" y="1049883"/>
                  </a:lnTo>
                  <a:lnTo>
                    <a:pt x="4688459" y="941857"/>
                  </a:lnTo>
                  <a:lnTo>
                    <a:pt x="4719447" y="868476"/>
                  </a:lnTo>
                  <a:lnTo>
                    <a:pt x="4749292" y="796391"/>
                  </a:lnTo>
                  <a:lnTo>
                    <a:pt x="4777613" y="725932"/>
                  </a:lnTo>
                  <a:lnTo>
                    <a:pt x="4803775" y="657225"/>
                  </a:lnTo>
                  <a:lnTo>
                    <a:pt x="4827689" y="590550"/>
                  </a:lnTo>
                  <a:lnTo>
                    <a:pt x="4848987" y="526669"/>
                  </a:lnTo>
                  <a:lnTo>
                    <a:pt x="4867275" y="465328"/>
                  </a:lnTo>
                  <a:lnTo>
                    <a:pt x="4882388" y="407035"/>
                  </a:lnTo>
                  <a:lnTo>
                    <a:pt x="4893691" y="352171"/>
                  </a:lnTo>
                  <a:lnTo>
                    <a:pt x="4901184" y="300863"/>
                  </a:lnTo>
                  <a:lnTo>
                    <a:pt x="4903216" y="276606"/>
                  </a:lnTo>
                  <a:lnTo>
                    <a:pt x="4904219" y="2536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18515" y="4305929"/>
              <a:ext cx="334673" cy="56072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61544" y="3733770"/>
              <a:ext cx="291643" cy="44572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78861" y="4305929"/>
              <a:ext cx="874327" cy="56072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21903" y="3733770"/>
              <a:ext cx="831285" cy="445729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524724" y="4219500"/>
            <a:ext cx="37020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38966" y="3532351"/>
            <a:ext cx="37719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65" dirty="0">
                <a:latin typeface="Times New Roman"/>
                <a:cs typeface="Times New Roman"/>
              </a:rPr>
              <a:t>a</a:t>
            </a:r>
            <a:r>
              <a:rPr sz="360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106124" y="3470749"/>
            <a:ext cx="726440" cy="1400175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1190"/>
              </a:spcBef>
            </a:pPr>
            <a:r>
              <a:rPr sz="3600" i="1" spc="30" dirty="0">
                <a:latin typeface="Times New Roman"/>
                <a:cs typeface="Times New Roman"/>
              </a:rPr>
              <a:t>a</a:t>
            </a:r>
            <a:r>
              <a:rPr sz="3600" spc="30" dirty="0">
                <a:latin typeface="Times New Roman"/>
                <a:cs typeface="Times New Roman"/>
              </a:rPr>
              <a:t>,</a:t>
            </a:r>
            <a:r>
              <a:rPr sz="3600" spc="-16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19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95325" y="1478025"/>
            <a:ext cx="7769225" cy="5158105"/>
            <a:chOff x="695325" y="1478025"/>
            <a:chExt cx="7769225" cy="5158105"/>
          </a:xfrm>
        </p:grpSpPr>
        <p:sp>
          <p:nvSpPr>
            <p:cNvPr id="36" name="object 36"/>
            <p:cNvSpPr/>
            <p:nvPr/>
          </p:nvSpPr>
          <p:spPr>
            <a:xfrm>
              <a:off x="1057275" y="5867399"/>
              <a:ext cx="7400925" cy="762000"/>
            </a:xfrm>
            <a:custGeom>
              <a:avLst/>
              <a:gdLst/>
              <a:ahLst/>
              <a:cxnLst/>
              <a:rect l="l" t="t" r="r" b="b"/>
              <a:pathLst>
                <a:path w="7400925" h="762000">
                  <a:moveTo>
                    <a:pt x="0" y="457200"/>
                  </a:moveTo>
                  <a:lnTo>
                    <a:pt x="3989" y="407759"/>
                  </a:lnTo>
                  <a:lnTo>
                    <a:pt x="15538" y="360858"/>
                  </a:lnTo>
                  <a:lnTo>
                    <a:pt x="34020" y="317125"/>
                  </a:lnTo>
                  <a:lnTo>
                    <a:pt x="58808" y="277188"/>
                  </a:lnTo>
                  <a:lnTo>
                    <a:pt x="89273" y="241673"/>
                  </a:lnTo>
                  <a:lnTo>
                    <a:pt x="124788" y="211208"/>
                  </a:lnTo>
                  <a:lnTo>
                    <a:pt x="164725" y="186420"/>
                  </a:lnTo>
                  <a:lnTo>
                    <a:pt x="208458" y="167938"/>
                  </a:lnTo>
                  <a:lnTo>
                    <a:pt x="255359" y="156389"/>
                  </a:lnTo>
                  <a:lnTo>
                    <a:pt x="304800" y="152400"/>
                  </a:lnTo>
                  <a:lnTo>
                    <a:pt x="354225" y="156389"/>
                  </a:lnTo>
                  <a:lnTo>
                    <a:pt x="401116" y="167938"/>
                  </a:lnTo>
                  <a:lnTo>
                    <a:pt x="444846" y="186420"/>
                  </a:lnTo>
                  <a:lnTo>
                    <a:pt x="484784" y="211208"/>
                  </a:lnTo>
                  <a:lnTo>
                    <a:pt x="520303" y="241673"/>
                  </a:lnTo>
                  <a:lnTo>
                    <a:pt x="550773" y="277188"/>
                  </a:lnTo>
                  <a:lnTo>
                    <a:pt x="575567" y="317125"/>
                  </a:lnTo>
                  <a:lnTo>
                    <a:pt x="594055" y="360858"/>
                  </a:lnTo>
                  <a:lnTo>
                    <a:pt x="605609" y="407759"/>
                  </a:lnTo>
                  <a:lnTo>
                    <a:pt x="609600" y="457200"/>
                  </a:lnTo>
                  <a:lnTo>
                    <a:pt x="605609" y="506640"/>
                  </a:lnTo>
                  <a:lnTo>
                    <a:pt x="594055" y="553541"/>
                  </a:lnTo>
                  <a:lnTo>
                    <a:pt x="575567" y="597274"/>
                  </a:lnTo>
                  <a:lnTo>
                    <a:pt x="550773" y="637211"/>
                  </a:lnTo>
                  <a:lnTo>
                    <a:pt x="520303" y="672726"/>
                  </a:lnTo>
                  <a:lnTo>
                    <a:pt x="484784" y="703191"/>
                  </a:lnTo>
                  <a:lnTo>
                    <a:pt x="444846" y="727979"/>
                  </a:lnTo>
                  <a:lnTo>
                    <a:pt x="401116" y="746461"/>
                  </a:lnTo>
                  <a:lnTo>
                    <a:pt x="354225" y="758010"/>
                  </a:lnTo>
                  <a:lnTo>
                    <a:pt x="304800" y="762000"/>
                  </a:lnTo>
                  <a:lnTo>
                    <a:pt x="255359" y="758010"/>
                  </a:lnTo>
                  <a:lnTo>
                    <a:pt x="208458" y="746461"/>
                  </a:lnTo>
                  <a:lnTo>
                    <a:pt x="164725" y="727979"/>
                  </a:lnTo>
                  <a:lnTo>
                    <a:pt x="124788" y="703191"/>
                  </a:lnTo>
                  <a:lnTo>
                    <a:pt x="89273" y="672726"/>
                  </a:lnTo>
                  <a:lnTo>
                    <a:pt x="58808" y="637211"/>
                  </a:lnTo>
                  <a:lnTo>
                    <a:pt x="34020" y="597274"/>
                  </a:lnTo>
                  <a:lnTo>
                    <a:pt x="15538" y="553541"/>
                  </a:lnTo>
                  <a:lnTo>
                    <a:pt x="3989" y="506640"/>
                  </a:lnTo>
                  <a:lnTo>
                    <a:pt x="0" y="457200"/>
                  </a:lnTo>
                  <a:close/>
                </a:path>
                <a:path w="7400925" h="762000">
                  <a:moveTo>
                    <a:pt x="6638925" y="381000"/>
                  </a:moveTo>
                  <a:lnTo>
                    <a:pt x="6641893" y="333207"/>
                  </a:lnTo>
                  <a:lnTo>
                    <a:pt x="6650559" y="287185"/>
                  </a:lnTo>
                  <a:lnTo>
                    <a:pt x="6664568" y="243293"/>
                  </a:lnTo>
                  <a:lnTo>
                    <a:pt x="6683561" y="201887"/>
                  </a:lnTo>
                  <a:lnTo>
                    <a:pt x="6707182" y="163323"/>
                  </a:lnTo>
                  <a:lnTo>
                    <a:pt x="6735074" y="127960"/>
                  </a:lnTo>
                  <a:lnTo>
                    <a:pt x="6766880" y="96153"/>
                  </a:lnTo>
                  <a:lnTo>
                    <a:pt x="6802243" y="68260"/>
                  </a:lnTo>
                  <a:lnTo>
                    <a:pt x="6840806" y="44638"/>
                  </a:lnTo>
                  <a:lnTo>
                    <a:pt x="6882213" y="25644"/>
                  </a:lnTo>
                  <a:lnTo>
                    <a:pt x="6926106" y="11635"/>
                  </a:lnTo>
                  <a:lnTo>
                    <a:pt x="6972129" y="2968"/>
                  </a:lnTo>
                  <a:lnTo>
                    <a:pt x="7019925" y="0"/>
                  </a:lnTo>
                  <a:lnTo>
                    <a:pt x="7067720" y="2968"/>
                  </a:lnTo>
                  <a:lnTo>
                    <a:pt x="7113743" y="11635"/>
                  </a:lnTo>
                  <a:lnTo>
                    <a:pt x="7157636" y="25644"/>
                  </a:lnTo>
                  <a:lnTo>
                    <a:pt x="7199043" y="44638"/>
                  </a:lnTo>
                  <a:lnTo>
                    <a:pt x="7237606" y="68260"/>
                  </a:lnTo>
                  <a:lnTo>
                    <a:pt x="7272969" y="96153"/>
                  </a:lnTo>
                  <a:lnTo>
                    <a:pt x="7304775" y="127960"/>
                  </a:lnTo>
                  <a:lnTo>
                    <a:pt x="7332667" y="163323"/>
                  </a:lnTo>
                  <a:lnTo>
                    <a:pt x="7356288" y="201887"/>
                  </a:lnTo>
                  <a:lnTo>
                    <a:pt x="7375281" y="243293"/>
                  </a:lnTo>
                  <a:lnTo>
                    <a:pt x="7389290" y="287185"/>
                  </a:lnTo>
                  <a:lnTo>
                    <a:pt x="7397956" y="333207"/>
                  </a:lnTo>
                  <a:lnTo>
                    <a:pt x="7400925" y="381000"/>
                  </a:lnTo>
                  <a:lnTo>
                    <a:pt x="7397956" y="428792"/>
                  </a:lnTo>
                  <a:lnTo>
                    <a:pt x="7389290" y="474814"/>
                  </a:lnTo>
                  <a:lnTo>
                    <a:pt x="7375281" y="518706"/>
                  </a:lnTo>
                  <a:lnTo>
                    <a:pt x="7356288" y="560112"/>
                  </a:lnTo>
                  <a:lnTo>
                    <a:pt x="7332667" y="598676"/>
                  </a:lnTo>
                  <a:lnTo>
                    <a:pt x="7304775" y="634039"/>
                  </a:lnTo>
                  <a:lnTo>
                    <a:pt x="7272969" y="665846"/>
                  </a:lnTo>
                  <a:lnTo>
                    <a:pt x="7237606" y="693739"/>
                  </a:lnTo>
                  <a:lnTo>
                    <a:pt x="7199043" y="717361"/>
                  </a:lnTo>
                  <a:lnTo>
                    <a:pt x="7157636" y="736355"/>
                  </a:lnTo>
                  <a:lnTo>
                    <a:pt x="7113743" y="750364"/>
                  </a:lnTo>
                  <a:lnTo>
                    <a:pt x="7067720" y="759031"/>
                  </a:lnTo>
                  <a:lnTo>
                    <a:pt x="7019925" y="762000"/>
                  </a:lnTo>
                  <a:lnTo>
                    <a:pt x="6972129" y="759031"/>
                  </a:lnTo>
                  <a:lnTo>
                    <a:pt x="6926106" y="750364"/>
                  </a:lnTo>
                  <a:lnTo>
                    <a:pt x="6882213" y="736355"/>
                  </a:lnTo>
                  <a:lnTo>
                    <a:pt x="6840806" y="717361"/>
                  </a:lnTo>
                  <a:lnTo>
                    <a:pt x="6802243" y="693739"/>
                  </a:lnTo>
                  <a:lnTo>
                    <a:pt x="6766880" y="665846"/>
                  </a:lnTo>
                  <a:lnTo>
                    <a:pt x="6735074" y="634039"/>
                  </a:lnTo>
                  <a:lnTo>
                    <a:pt x="6707182" y="598676"/>
                  </a:lnTo>
                  <a:lnTo>
                    <a:pt x="6683561" y="560112"/>
                  </a:lnTo>
                  <a:lnTo>
                    <a:pt x="6664568" y="518706"/>
                  </a:lnTo>
                  <a:lnTo>
                    <a:pt x="6650559" y="474814"/>
                  </a:lnTo>
                  <a:lnTo>
                    <a:pt x="6641893" y="428792"/>
                  </a:lnTo>
                  <a:lnTo>
                    <a:pt x="6638925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01675" y="1484375"/>
              <a:ext cx="2727325" cy="762000"/>
            </a:xfrm>
            <a:custGeom>
              <a:avLst/>
              <a:gdLst/>
              <a:ahLst/>
              <a:cxnLst/>
              <a:rect l="l" t="t" r="r" b="b"/>
              <a:pathLst>
                <a:path w="2727325" h="762000">
                  <a:moveTo>
                    <a:pt x="0" y="762000"/>
                  </a:moveTo>
                  <a:lnTo>
                    <a:pt x="2727325" y="762000"/>
                  </a:lnTo>
                  <a:lnTo>
                    <a:pt x="2727325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387475" y="1484375"/>
              <a:ext cx="1371600" cy="762000"/>
            </a:xfrm>
            <a:custGeom>
              <a:avLst/>
              <a:gdLst/>
              <a:ahLst/>
              <a:cxnLst/>
              <a:rect l="l" t="t" r="r" b="b"/>
              <a:pathLst>
                <a:path w="1371600" h="762000">
                  <a:moveTo>
                    <a:pt x="0" y="0"/>
                  </a:moveTo>
                  <a:lnTo>
                    <a:pt x="0" y="762000"/>
                  </a:lnTo>
                </a:path>
                <a:path w="1371600" h="762000">
                  <a:moveTo>
                    <a:pt x="685800" y="0"/>
                  </a:moveTo>
                  <a:lnTo>
                    <a:pt x="685800" y="762000"/>
                  </a:lnTo>
                </a:path>
                <a:path w="1371600" h="762000">
                  <a:moveTo>
                    <a:pt x="1371600" y="0"/>
                  </a:moveTo>
                  <a:lnTo>
                    <a:pt x="1371600" y="7620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627989" y="535729"/>
            <a:ext cx="1911350" cy="1657350"/>
          </a:xfrm>
          <a:prstGeom prst="rect">
            <a:avLst/>
          </a:prstGeom>
        </p:spPr>
        <p:txBody>
          <a:bodyPr vert="horz" wrap="square" lIns="0" tIns="287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6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Input</a:t>
            </a:r>
            <a:endParaRPr sz="3200">
              <a:latin typeface="Comic Sans MS"/>
              <a:cs typeface="Comic Sans MS"/>
            </a:endParaRPr>
          </a:p>
          <a:p>
            <a:pPr marL="984885">
              <a:lnSpc>
                <a:spcPct val="100000"/>
              </a:lnSpc>
              <a:spcBef>
                <a:spcPts val="2460"/>
              </a:spcBef>
              <a:tabLst>
                <a:tab pos="1670685" algn="l"/>
              </a:tabLst>
            </a:pPr>
            <a:r>
              <a:rPr sz="3650" i="1" spc="-35" dirty="0">
                <a:latin typeface="Times New Roman"/>
                <a:cs typeface="Times New Roman"/>
              </a:rPr>
              <a:t>b	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467600" y="1828800"/>
            <a:ext cx="914400" cy="609600"/>
          </a:xfrm>
          <a:custGeom>
            <a:avLst/>
            <a:gdLst/>
            <a:ahLst/>
            <a:cxnLst/>
            <a:rect l="l" t="t" r="r" b="b"/>
            <a:pathLst>
              <a:path w="914400" h="609600">
                <a:moveTo>
                  <a:pt x="0" y="609600"/>
                </a:moveTo>
                <a:lnTo>
                  <a:pt x="914400" y="609600"/>
                </a:lnTo>
              </a:path>
              <a:path w="914400" h="609600">
                <a:moveTo>
                  <a:pt x="0" y="0"/>
                </a:moveTo>
                <a:lnTo>
                  <a:pt x="914400" y="609600"/>
                </a:lnTo>
              </a:path>
              <a:path w="914400" h="609600">
                <a:moveTo>
                  <a:pt x="914400" y="0"/>
                </a:moveTo>
                <a:lnTo>
                  <a:pt x="0" y="6096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2323670" y="5802481"/>
            <a:ext cx="14351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829421" y="58024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883582" y="58024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827809" y="5929405"/>
            <a:ext cx="4349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12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676640" y="5998928"/>
            <a:ext cx="438150" cy="69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480"/>
              </a:lnSpc>
            </a:pPr>
            <a:r>
              <a:rPr sz="4000" i="1" spc="-365" dirty="0">
                <a:latin typeface="Times New Roman"/>
                <a:cs typeface="Times New Roman"/>
              </a:rPr>
              <a:t>q</a:t>
            </a:r>
            <a:r>
              <a:rPr sz="4800" spc="7" baseline="-17361" dirty="0">
                <a:latin typeface="Times New Roman"/>
                <a:cs typeface="Times New Roman"/>
              </a:rPr>
              <a:t>1</a:t>
            </a:r>
            <a:endParaRPr sz="4800" baseline="-17361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138193" y="60055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828800"/>
            <a:ext cx="8825230" cy="5029200"/>
            <a:chOff x="319087" y="1828800"/>
            <a:chExt cx="8825230" cy="5029200"/>
          </a:xfrm>
        </p:grpSpPr>
        <p:sp>
          <p:nvSpPr>
            <p:cNvPr id="3" name="object 3"/>
            <p:cNvSpPr/>
            <p:nvPr/>
          </p:nvSpPr>
          <p:spPr>
            <a:xfrm>
              <a:off x="5410200" y="5715000"/>
              <a:ext cx="2057400" cy="762000"/>
            </a:xfrm>
            <a:custGeom>
              <a:avLst/>
              <a:gdLst/>
              <a:ahLst/>
              <a:cxnLst/>
              <a:rect l="l" t="t" r="r" b="b"/>
              <a:pathLst>
                <a:path w="2057400" h="762000">
                  <a:moveTo>
                    <a:pt x="0" y="381000"/>
                  </a:moveTo>
                  <a:lnTo>
                    <a:pt x="8661" y="331329"/>
                  </a:lnTo>
                  <a:lnTo>
                    <a:pt x="33921" y="283591"/>
                  </a:lnTo>
                  <a:lnTo>
                    <a:pt x="74697" y="238186"/>
                  </a:lnTo>
                  <a:lnTo>
                    <a:pt x="129905" y="195516"/>
                  </a:lnTo>
                  <a:lnTo>
                    <a:pt x="162582" y="175333"/>
                  </a:lnTo>
                  <a:lnTo>
                    <a:pt x="198461" y="155983"/>
                  </a:lnTo>
                  <a:lnTo>
                    <a:pt x="237406" y="137519"/>
                  </a:lnTo>
                  <a:lnTo>
                    <a:pt x="279281" y="119988"/>
                  </a:lnTo>
                  <a:lnTo>
                    <a:pt x="323951" y="103443"/>
                  </a:lnTo>
                  <a:lnTo>
                    <a:pt x="371281" y="87933"/>
                  </a:lnTo>
                  <a:lnTo>
                    <a:pt x="421136" y="73509"/>
                  </a:lnTo>
                  <a:lnTo>
                    <a:pt x="473378" y="60220"/>
                  </a:lnTo>
                  <a:lnTo>
                    <a:pt x="527874" y="48116"/>
                  </a:lnTo>
                  <a:lnTo>
                    <a:pt x="584488" y="37249"/>
                  </a:lnTo>
                  <a:lnTo>
                    <a:pt x="643084" y="27668"/>
                  </a:lnTo>
                  <a:lnTo>
                    <a:pt x="703527" y="19423"/>
                  </a:lnTo>
                  <a:lnTo>
                    <a:pt x="765681" y="12564"/>
                  </a:lnTo>
                  <a:lnTo>
                    <a:pt x="829410" y="7142"/>
                  </a:lnTo>
                  <a:lnTo>
                    <a:pt x="894580" y="3208"/>
                  </a:lnTo>
                  <a:lnTo>
                    <a:pt x="961055" y="810"/>
                  </a:lnTo>
                  <a:lnTo>
                    <a:pt x="1028700" y="0"/>
                  </a:lnTo>
                  <a:lnTo>
                    <a:pt x="1096330" y="810"/>
                  </a:lnTo>
                  <a:lnTo>
                    <a:pt x="1162793" y="3208"/>
                  </a:lnTo>
                  <a:lnTo>
                    <a:pt x="1227953" y="7142"/>
                  </a:lnTo>
                  <a:lnTo>
                    <a:pt x="1291675" y="12564"/>
                  </a:lnTo>
                  <a:lnTo>
                    <a:pt x="1353824" y="19423"/>
                  </a:lnTo>
                  <a:lnTo>
                    <a:pt x="1414262" y="27668"/>
                  </a:lnTo>
                  <a:lnTo>
                    <a:pt x="1472856" y="37249"/>
                  </a:lnTo>
                  <a:lnTo>
                    <a:pt x="1529468" y="48116"/>
                  </a:lnTo>
                  <a:lnTo>
                    <a:pt x="1583964" y="60220"/>
                  </a:lnTo>
                  <a:lnTo>
                    <a:pt x="1636209" y="73509"/>
                  </a:lnTo>
                  <a:lnTo>
                    <a:pt x="1686065" y="87933"/>
                  </a:lnTo>
                  <a:lnTo>
                    <a:pt x="1733398" y="103443"/>
                  </a:lnTo>
                  <a:lnTo>
                    <a:pt x="1778072" y="119988"/>
                  </a:lnTo>
                  <a:lnTo>
                    <a:pt x="1819952" y="137519"/>
                  </a:lnTo>
                  <a:lnTo>
                    <a:pt x="1858902" y="155983"/>
                  </a:lnTo>
                  <a:lnTo>
                    <a:pt x="1894785" y="175333"/>
                  </a:lnTo>
                  <a:lnTo>
                    <a:pt x="1927468" y="195516"/>
                  </a:lnTo>
                  <a:lnTo>
                    <a:pt x="1982685" y="238186"/>
                  </a:lnTo>
                  <a:lnTo>
                    <a:pt x="2023470" y="283591"/>
                  </a:lnTo>
                  <a:lnTo>
                    <a:pt x="2048736" y="331329"/>
                  </a:lnTo>
                  <a:lnTo>
                    <a:pt x="2057400" y="381000"/>
                  </a:lnTo>
                  <a:lnTo>
                    <a:pt x="2055212" y="406051"/>
                  </a:lnTo>
                  <a:lnTo>
                    <a:pt x="2048738" y="430670"/>
                  </a:lnTo>
                  <a:lnTo>
                    <a:pt x="2023478" y="478408"/>
                  </a:lnTo>
                  <a:lnTo>
                    <a:pt x="1982702" y="523813"/>
                  </a:lnTo>
                  <a:lnTo>
                    <a:pt x="1927494" y="566483"/>
                  </a:lnTo>
                  <a:lnTo>
                    <a:pt x="1894817" y="586666"/>
                  </a:lnTo>
                  <a:lnTo>
                    <a:pt x="1858938" y="606016"/>
                  </a:lnTo>
                  <a:lnTo>
                    <a:pt x="1819993" y="624480"/>
                  </a:lnTo>
                  <a:lnTo>
                    <a:pt x="1778118" y="642011"/>
                  </a:lnTo>
                  <a:lnTo>
                    <a:pt x="1733448" y="658556"/>
                  </a:lnTo>
                  <a:lnTo>
                    <a:pt x="1686118" y="674066"/>
                  </a:lnTo>
                  <a:lnTo>
                    <a:pt x="1636263" y="688490"/>
                  </a:lnTo>
                  <a:lnTo>
                    <a:pt x="1584021" y="701779"/>
                  </a:lnTo>
                  <a:lnTo>
                    <a:pt x="1529525" y="713883"/>
                  </a:lnTo>
                  <a:lnTo>
                    <a:pt x="1472911" y="724750"/>
                  </a:lnTo>
                  <a:lnTo>
                    <a:pt x="1414315" y="734331"/>
                  </a:lnTo>
                  <a:lnTo>
                    <a:pt x="1353872" y="742576"/>
                  </a:lnTo>
                  <a:lnTo>
                    <a:pt x="1291718" y="749435"/>
                  </a:lnTo>
                  <a:lnTo>
                    <a:pt x="1227989" y="754857"/>
                  </a:lnTo>
                  <a:lnTo>
                    <a:pt x="1162819" y="758791"/>
                  </a:lnTo>
                  <a:lnTo>
                    <a:pt x="1096344" y="761189"/>
                  </a:lnTo>
                  <a:lnTo>
                    <a:pt x="1028700" y="762000"/>
                  </a:lnTo>
                  <a:lnTo>
                    <a:pt x="961055" y="761189"/>
                  </a:lnTo>
                  <a:lnTo>
                    <a:pt x="894580" y="758791"/>
                  </a:lnTo>
                  <a:lnTo>
                    <a:pt x="829410" y="754857"/>
                  </a:lnTo>
                  <a:lnTo>
                    <a:pt x="765681" y="749435"/>
                  </a:lnTo>
                  <a:lnTo>
                    <a:pt x="703527" y="742576"/>
                  </a:lnTo>
                  <a:lnTo>
                    <a:pt x="643084" y="734331"/>
                  </a:lnTo>
                  <a:lnTo>
                    <a:pt x="584488" y="724750"/>
                  </a:lnTo>
                  <a:lnTo>
                    <a:pt x="527874" y="713883"/>
                  </a:lnTo>
                  <a:lnTo>
                    <a:pt x="473378" y="701779"/>
                  </a:lnTo>
                  <a:lnTo>
                    <a:pt x="421136" y="688490"/>
                  </a:lnTo>
                  <a:lnTo>
                    <a:pt x="371281" y="674066"/>
                  </a:lnTo>
                  <a:lnTo>
                    <a:pt x="323951" y="658556"/>
                  </a:lnTo>
                  <a:lnTo>
                    <a:pt x="279281" y="642011"/>
                  </a:lnTo>
                  <a:lnTo>
                    <a:pt x="237406" y="624480"/>
                  </a:lnTo>
                  <a:lnTo>
                    <a:pt x="198461" y="606016"/>
                  </a:lnTo>
                  <a:lnTo>
                    <a:pt x="162582" y="586666"/>
                  </a:lnTo>
                  <a:lnTo>
                    <a:pt x="129905" y="566483"/>
                  </a:lnTo>
                  <a:lnTo>
                    <a:pt x="74697" y="523813"/>
                  </a:lnTo>
                  <a:lnTo>
                    <a:pt x="33921" y="478408"/>
                  </a:lnTo>
                  <a:lnTo>
                    <a:pt x="8661" y="430670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984500" y="2286000"/>
              <a:ext cx="127000" cy="609600"/>
            </a:xfrm>
            <a:custGeom>
              <a:avLst/>
              <a:gdLst/>
              <a:ahLst/>
              <a:cxnLst/>
              <a:rect l="l" t="t" r="r" b="b"/>
              <a:pathLst>
                <a:path w="127000" h="609600">
                  <a:moveTo>
                    <a:pt x="69850" y="114300"/>
                  </a:moveTo>
                  <a:lnTo>
                    <a:pt x="57150" y="114300"/>
                  </a:lnTo>
                  <a:lnTo>
                    <a:pt x="57150" y="609600"/>
                  </a:lnTo>
                  <a:lnTo>
                    <a:pt x="69850" y="609600"/>
                  </a:lnTo>
                  <a:lnTo>
                    <a:pt x="69850" y="114300"/>
                  </a:lnTo>
                  <a:close/>
                </a:path>
                <a:path w="127000" h="609600">
                  <a:moveTo>
                    <a:pt x="63500" y="0"/>
                  </a:moveTo>
                  <a:lnTo>
                    <a:pt x="0" y="127000"/>
                  </a:lnTo>
                  <a:lnTo>
                    <a:pt x="57150" y="127000"/>
                  </a:lnTo>
                  <a:lnTo>
                    <a:pt x="57150" y="114300"/>
                  </a:lnTo>
                  <a:lnTo>
                    <a:pt x="120650" y="114300"/>
                  </a:lnTo>
                  <a:lnTo>
                    <a:pt x="63500" y="0"/>
                  </a:lnTo>
                  <a:close/>
                </a:path>
                <a:path w="127000" h="609600">
                  <a:moveTo>
                    <a:pt x="120650" y="114300"/>
                  </a:moveTo>
                  <a:lnTo>
                    <a:pt x="69850" y="114300"/>
                  </a:lnTo>
                  <a:lnTo>
                    <a:pt x="69850" y="127000"/>
                  </a:lnTo>
                  <a:lnTo>
                    <a:pt x="127000" y="127000"/>
                  </a:lnTo>
                  <a:lnTo>
                    <a:pt x="120650" y="114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210050" y="124459"/>
            <a:ext cx="13239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9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6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19009" y="3212719"/>
            <a:ext cx="11360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67600" y="2438463"/>
            <a:ext cx="914400" cy="570230"/>
          </a:xfrm>
          <a:prstGeom prst="rect">
            <a:avLst/>
          </a:prstGeom>
          <a:solidFill>
            <a:srgbClr val="006600">
              <a:alpha val="30195"/>
            </a:srgbClr>
          </a:solidFill>
          <a:ln w="12700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1120" algn="ctr">
              <a:lnSpc>
                <a:spcPts val="4090"/>
              </a:lnSpc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67841" y="4894198"/>
            <a:ext cx="7633334" cy="1678305"/>
            <a:chOff x="767841" y="4894198"/>
            <a:chExt cx="7633334" cy="1678305"/>
          </a:xfrm>
        </p:grpSpPr>
        <p:sp>
          <p:nvSpPr>
            <p:cNvPr id="9" name="object 9"/>
            <p:cNvSpPr/>
            <p:nvPr/>
          </p:nvSpPr>
          <p:spPr>
            <a:xfrm>
              <a:off x="5181600" y="6261099"/>
              <a:ext cx="2514600" cy="127000"/>
            </a:xfrm>
            <a:custGeom>
              <a:avLst/>
              <a:gdLst/>
              <a:ahLst/>
              <a:cxnLst/>
              <a:rect l="l" t="t" r="r" b="b"/>
              <a:pathLst>
                <a:path w="2514600" h="127000">
                  <a:moveTo>
                    <a:pt x="2387600" y="0"/>
                  </a:moveTo>
                  <a:lnTo>
                    <a:pt x="2387600" y="127000"/>
                  </a:lnTo>
                  <a:lnTo>
                    <a:pt x="2501900" y="69850"/>
                  </a:lnTo>
                  <a:lnTo>
                    <a:pt x="2400300" y="69850"/>
                  </a:lnTo>
                  <a:lnTo>
                    <a:pt x="2400300" y="57150"/>
                  </a:lnTo>
                  <a:lnTo>
                    <a:pt x="2501900" y="57150"/>
                  </a:lnTo>
                  <a:lnTo>
                    <a:pt x="2387600" y="0"/>
                  </a:lnTo>
                  <a:close/>
                </a:path>
                <a:path w="2514600" h="127000">
                  <a:moveTo>
                    <a:pt x="23876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2387600" y="69850"/>
                  </a:lnTo>
                  <a:lnTo>
                    <a:pt x="2387600" y="57150"/>
                  </a:lnTo>
                  <a:close/>
                </a:path>
                <a:path w="2514600" h="127000">
                  <a:moveTo>
                    <a:pt x="2501900" y="57150"/>
                  </a:moveTo>
                  <a:lnTo>
                    <a:pt x="2400300" y="57150"/>
                  </a:lnTo>
                  <a:lnTo>
                    <a:pt x="2400300" y="69850"/>
                  </a:lnTo>
                  <a:lnTo>
                    <a:pt x="2501900" y="69850"/>
                  </a:lnTo>
                  <a:lnTo>
                    <a:pt x="2514600" y="63500"/>
                  </a:lnTo>
                  <a:lnTo>
                    <a:pt x="25019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75320" y="5867401"/>
              <a:ext cx="482725" cy="45957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63011" y="5867401"/>
              <a:ext cx="774337" cy="45957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772399" y="5943599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74" y="3989"/>
                  </a:lnTo>
                  <a:lnTo>
                    <a:pt x="208483" y="15538"/>
                  </a:lnTo>
                  <a:lnTo>
                    <a:pt x="164753" y="34020"/>
                  </a:lnTo>
                  <a:lnTo>
                    <a:pt x="124815" y="58808"/>
                  </a:lnTo>
                  <a:lnTo>
                    <a:pt x="89296" y="89273"/>
                  </a:lnTo>
                  <a:lnTo>
                    <a:pt x="58826" y="124788"/>
                  </a:lnTo>
                  <a:lnTo>
                    <a:pt x="34032" y="164725"/>
                  </a:lnTo>
                  <a:lnTo>
                    <a:pt x="15544" y="208458"/>
                  </a:lnTo>
                  <a:lnTo>
                    <a:pt x="3990" y="255359"/>
                  </a:lnTo>
                  <a:lnTo>
                    <a:pt x="0" y="304800"/>
                  </a:lnTo>
                  <a:lnTo>
                    <a:pt x="3990" y="354240"/>
                  </a:lnTo>
                  <a:lnTo>
                    <a:pt x="15544" y="401141"/>
                  </a:lnTo>
                  <a:lnTo>
                    <a:pt x="34032" y="444874"/>
                  </a:lnTo>
                  <a:lnTo>
                    <a:pt x="58826" y="484811"/>
                  </a:lnTo>
                  <a:lnTo>
                    <a:pt x="89296" y="520326"/>
                  </a:lnTo>
                  <a:lnTo>
                    <a:pt x="124815" y="550791"/>
                  </a:lnTo>
                  <a:lnTo>
                    <a:pt x="164753" y="575579"/>
                  </a:lnTo>
                  <a:lnTo>
                    <a:pt x="208483" y="594061"/>
                  </a:lnTo>
                  <a:lnTo>
                    <a:pt x="255374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72399" y="5943599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67841" y="4894198"/>
              <a:ext cx="1088390" cy="1167130"/>
            </a:xfrm>
            <a:custGeom>
              <a:avLst/>
              <a:gdLst/>
              <a:ahLst/>
              <a:cxnLst/>
              <a:rect l="l" t="t" r="r" b="b"/>
              <a:pathLst>
                <a:path w="1088389" h="1167129">
                  <a:moveTo>
                    <a:pt x="673989" y="0"/>
                  </a:moveTo>
                  <a:lnTo>
                    <a:pt x="626999" y="762"/>
                  </a:lnTo>
                  <a:lnTo>
                    <a:pt x="581533" y="2667"/>
                  </a:lnTo>
                  <a:lnTo>
                    <a:pt x="538733" y="5842"/>
                  </a:lnTo>
                  <a:lnTo>
                    <a:pt x="498957" y="9778"/>
                  </a:lnTo>
                  <a:lnTo>
                    <a:pt x="428510" y="19938"/>
                  </a:lnTo>
                  <a:lnTo>
                    <a:pt x="355193" y="35813"/>
                  </a:lnTo>
                  <a:lnTo>
                    <a:pt x="317309" y="46227"/>
                  </a:lnTo>
                  <a:lnTo>
                    <a:pt x="279336" y="58419"/>
                  </a:lnTo>
                  <a:lnTo>
                    <a:pt x="241680" y="72262"/>
                  </a:lnTo>
                  <a:lnTo>
                    <a:pt x="205054" y="88011"/>
                  </a:lnTo>
                  <a:lnTo>
                    <a:pt x="169798" y="105663"/>
                  </a:lnTo>
                  <a:lnTo>
                    <a:pt x="136436" y="125349"/>
                  </a:lnTo>
                  <a:lnTo>
                    <a:pt x="91160" y="158750"/>
                  </a:lnTo>
                  <a:lnTo>
                    <a:pt x="52958" y="197231"/>
                  </a:lnTo>
                  <a:lnTo>
                    <a:pt x="23837" y="240792"/>
                  </a:lnTo>
                  <a:lnTo>
                    <a:pt x="5727" y="289687"/>
                  </a:lnTo>
                  <a:lnTo>
                    <a:pt x="0" y="343788"/>
                  </a:lnTo>
                  <a:lnTo>
                    <a:pt x="596" y="362966"/>
                  </a:lnTo>
                  <a:lnTo>
                    <a:pt x="5346" y="403606"/>
                  </a:lnTo>
                  <a:lnTo>
                    <a:pt x="14312" y="446785"/>
                  </a:lnTo>
                  <a:lnTo>
                    <a:pt x="27368" y="492506"/>
                  </a:lnTo>
                  <a:lnTo>
                    <a:pt x="44056" y="540385"/>
                  </a:lnTo>
                  <a:lnTo>
                    <a:pt x="64203" y="590676"/>
                  </a:lnTo>
                  <a:lnTo>
                    <a:pt x="87287" y="642492"/>
                  </a:lnTo>
                  <a:lnTo>
                    <a:pt x="113169" y="696302"/>
                  </a:lnTo>
                  <a:lnTo>
                    <a:pt x="141439" y="751700"/>
                  </a:lnTo>
                  <a:lnTo>
                    <a:pt x="171970" y="808456"/>
                  </a:lnTo>
                  <a:lnTo>
                    <a:pt x="204203" y="866343"/>
                  </a:lnTo>
                  <a:lnTo>
                    <a:pt x="238048" y="925271"/>
                  </a:lnTo>
                  <a:lnTo>
                    <a:pt x="273113" y="984923"/>
                  </a:lnTo>
                  <a:lnTo>
                    <a:pt x="309041" y="1045248"/>
                  </a:lnTo>
                  <a:lnTo>
                    <a:pt x="382485" y="1166990"/>
                  </a:lnTo>
                  <a:lnTo>
                    <a:pt x="393357" y="1160411"/>
                  </a:lnTo>
                  <a:lnTo>
                    <a:pt x="319925" y="1038694"/>
                  </a:lnTo>
                  <a:lnTo>
                    <a:pt x="284035" y="978433"/>
                  </a:lnTo>
                  <a:lnTo>
                    <a:pt x="248996" y="918832"/>
                  </a:lnTo>
                  <a:lnTo>
                    <a:pt x="215214" y="860018"/>
                  </a:lnTo>
                  <a:lnTo>
                    <a:pt x="183057" y="802284"/>
                  </a:lnTo>
                  <a:lnTo>
                    <a:pt x="152628" y="745693"/>
                  </a:lnTo>
                  <a:lnTo>
                    <a:pt x="124510" y="690626"/>
                  </a:lnTo>
                  <a:lnTo>
                    <a:pt x="98767" y="637159"/>
                  </a:lnTo>
                  <a:lnTo>
                    <a:pt x="75793" y="585469"/>
                  </a:lnTo>
                  <a:lnTo>
                    <a:pt x="55892" y="535813"/>
                  </a:lnTo>
                  <a:lnTo>
                    <a:pt x="39433" y="488441"/>
                  </a:lnTo>
                  <a:lnTo>
                    <a:pt x="26581" y="443484"/>
                  </a:lnTo>
                  <a:lnTo>
                    <a:pt x="17830" y="401319"/>
                  </a:lnTo>
                  <a:lnTo>
                    <a:pt x="13246" y="361950"/>
                  </a:lnTo>
                  <a:lnTo>
                    <a:pt x="12700" y="343407"/>
                  </a:lnTo>
                  <a:lnTo>
                    <a:pt x="13263" y="326008"/>
                  </a:lnTo>
                  <a:lnTo>
                    <a:pt x="22704" y="276098"/>
                  </a:lnTo>
                  <a:lnTo>
                    <a:pt x="43484" y="232028"/>
                  </a:lnTo>
                  <a:lnTo>
                    <a:pt x="74333" y="192277"/>
                  </a:lnTo>
                  <a:lnTo>
                    <a:pt x="113499" y="156971"/>
                  </a:lnTo>
                  <a:lnTo>
                    <a:pt x="159486" y="126111"/>
                  </a:lnTo>
                  <a:lnTo>
                    <a:pt x="210743" y="99313"/>
                  </a:lnTo>
                  <a:lnTo>
                    <a:pt x="246697" y="83819"/>
                  </a:lnTo>
                  <a:lnTo>
                    <a:pt x="283717" y="70231"/>
                  </a:lnTo>
                  <a:lnTo>
                    <a:pt x="321183" y="58293"/>
                  </a:lnTo>
                  <a:lnTo>
                    <a:pt x="358546" y="48006"/>
                  </a:lnTo>
                  <a:lnTo>
                    <a:pt x="430961" y="32512"/>
                  </a:lnTo>
                  <a:lnTo>
                    <a:pt x="500532" y="22478"/>
                  </a:lnTo>
                  <a:lnTo>
                    <a:pt x="539877" y="18414"/>
                  </a:lnTo>
                  <a:lnTo>
                    <a:pt x="582421" y="15367"/>
                  </a:lnTo>
                  <a:lnTo>
                    <a:pt x="627380" y="13462"/>
                  </a:lnTo>
                  <a:lnTo>
                    <a:pt x="674116" y="12700"/>
                  </a:lnTo>
                  <a:lnTo>
                    <a:pt x="836500" y="12700"/>
                  </a:lnTo>
                  <a:lnTo>
                    <a:pt x="817371" y="9651"/>
                  </a:lnTo>
                  <a:lnTo>
                    <a:pt x="793749" y="6603"/>
                  </a:lnTo>
                  <a:lnTo>
                    <a:pt x="769874" y="4318"/>
                  </a:lnTo>
                  <a:lnTo>
                    <a:pt x="721868" y="1269"/>
                  </a:lnTo>
                  <a:lnTo>
                    <a:pt x="673989" y="0"/>
                  </a:lnTo>
                  <a:close/>
                </a:path>
                <a:path w="1088389" h="1167129">
                  <a:moveTo>
                    <a:pt x="761746" y="1021892"/>
                  </a:moveTo>
                  <a:lnTo>
                    <a:pt x="768858" y="1163701"/>
                  </a:lnTo>
                  <a:lnTo>
                    <a:pt x="878077" y="1072832"/>
                  </a:lnTo>
                  <a:lnTo>
                    <a:pt x="852294" y="1061542"/>
                  </a:lnTo>
                  <a:lnTo>
                    <a:pt x="820546" y="1061542"/>
                  </a:lnTo>
                  <a:lnTo>
                    <a:pt x="808990" y="1056449"/>
                  </a:lnTo>
                  <a:lnTo>
                    <a:pt x="814072" y="1044805"/>
                  </a:lnTo>
                  <a:lnTo>
                    <a:pt x="761746" y="1021892"/>
                  </a:lnTo>
                  <a:close/>
                </a:path>
                <a:path w="1088389" h="1167129">
                  <a:moveTo>
                    <a:pt x="814072" y="1044805"/>
                  </a:moveTo>
                  <a:lnTo>
                    <a:pt x="808990" y="1056449"/>
                  </a:lnTo>
                  <a:lnTo>
                    <a:pt x="820546" y="1061542"/>
                  </a:lnTo>
                  <a:lnTo>
                    <a:pt x="825663" y="1049881"/>
                  </a:lnTo>
                  <a:lnTo>
                    <a:pt x="814072" y="1044805"/>
                  </a:lnTo>
                  <a:close/>
                </a:path>
                <a:path w="1088389" h="1167129">
                  <a:moveTo>
                    <a:pt x="825663" y="1049881"/>
                  </a:moveTo>
                  <a:lnTo>
                    <a:pt x="820546" y="1061542"/>
                  </a:lnTo>
                  <a:lnTo>
                    <a:pt x="852294" y="1061542"/>
                  </a:lnTo>
                  <a:lnTo>
                    <a:pt x="825663" y="1049881"/>
                  </a:lnTo>
                  <a:close/>
                </a:path>
                <a:path w="1088389" h="1167129">
                  <a:moveTo>
                    <a:pt x="836500" y="12700"/>
                  </a:moveTo>
                  <a:lnTo>
                    <a:pt x="674116" y="12700"/>
                  </a:lnTo>
                  <a:lnTo>
                    <a:pt x="721486" y="13843"/>
                  </a:lnTo>
                  <a:lnTo>
                    <a:pt x="769111" y="16890"/>
                  </a:lnTo>
                  <a:lnTo>
                    <a:pt x="815720" y="22225"/>
                  </a:lnTo>
                  <a:lnTo>
                    <a:pt x="860932" y="30099"/>
                  </a:lnTo>
                  <a:lnTo>
                    <a:pt x="903732" y="40639"/>
                  </a:lnTo>
                  <a:lnTo>
                    <a:pt x="943482" y="54228"/>
                  </a:lnTo>
                  <a:lnTo>
                    <a:pt x="979043" y="70993"/>
                  </a:lnTo>
                  <a:lnTo>
                    <a:pt x="1023619" y="102743"/>
                  </a:lnTo>
                  <a:lnTo>
                    <a:pt x="1055115" y="143128"/>
                  </a:lnTo>
                  <a:lnTo>
                    <a:pt x="1071371" y="192658"/>
                  </a:lnTo>
                  <a:lnTo>
                    <a:pt x="1075427" y="232028"/>
                  </a:lnTo>
                  <a:lnTo>
                    <a:pt x="1075689" y="253619"/>
                  </a:lnTo>
                  <a:lnTo>
                    <a:pt x="1074674" y="276098"/>
                  </a:lnTo>
                  <a:lnTo>
                    <a:pt x="1069466" y="324357"/>
                  </a:lnTo>
                  <a:lnTo>
                    <a:pt x="1060195" y="376809"/>
                  </a:lnTo>
                  <a:lnTo>
                    <a:pt x="1047114" y="432816"/>
                  </a:lnTo>
                  <a:lnTo>
                    <a:pt x="1030359" y="492506"/>
                  </a:lnTo>
                  <a:lnTo>
                    <a:pt x="1010665" y="554482"/>
                  </a:lnTo>
                  <a:lnTo>
                    <a:pt x="988187" y="619379"/>
                  </a:lnTo>
                  <a:lnTo>
                    <a:pt x="963168" y="686816"/>
                  </a:lnTo>
                  <a:lnTo>
                    <a:pt x="921765" y="791667"/>
                  </a:lnTo>
                  <a:lnTo>
                    <a:pt x="891920" y="863612"/>
                  </a:lnTo>
                  <a:lnTo>
                    <a:pt x="860932" y="936904"/>
                  </a:lnTo>
                  <a:lnTo>
                    <a:pt x="828801" y="1011059"/>
                  </a:lnTo>
                  <a:lnTo>
                    <a:pt x="814072" y="1044805"/>
                  </a:lnTo>
                  <a:lnTo>
                    <a:pt x="825663" y="1049881"/>
                  </a:lnTo>
                  <a:lnTo>
                    <a:pt x="872616" y="941857"/>
                  </a:lnTo>
                  <a:lnTo>
                    <a:pt x="903605" y="868476"/>
                  </a:lnTo>
                  <a:lnTo>
                    <a:pt x="933450" y="796391"/>
                  </a:lnTo>
                  <a:lnTo>
                    <a:pt x="961770" y="725932"/>
                  </a:lnTo>
                  <a:lnTo>
                    <a:pt x="987932" y="657225"/>
                  </a:lnTo>
                  <a:lnTo>
                    <a:pt x="1011852" y="590550"/>
                  </a:lnTo>
                  <a:lnTo>
                    <a:pt x="1033144" y="526669"/>
                  </a:lnTo>
                  <a:lnTo>
                    <a:pt x="1051433" y="465328"/>
                  </a:lnTo>
                  <a:lnTo>
                    <a:pt x="1066545" y="407034"/>
                  </a:lnTo>
                  <a:lnTo>
                    <a:pt x="1077849" y="352170"/>
                  </a:lnTo>
                  <a:lnTo>
                    <a:pt x="1085341" y="300863"/>
                  </a:lnTo>
                  <a:lnTo>
                    <a:pt x="1088378" y="253619"/>
                  </a:lnTo>
                  <a:lnTo>
                    <a:pt x="1088008" y="231267"/>
                  </a:lnTo>
                  <a:lnTo>
                    <a:pt x="1083818" y="190119"/>
                  </a:lnTo>
                  <a:lnTo>
                    <a:pt x="1073784" y="153162"/>
                  </a:lnTo>
                  <a:lnTo>
                    <a:pt x="1044701" y="106425"/>
                  </a:lnTo>
                  <a:lnTo>
                    <a:pt x="1001776" y="69850"/>
                  </a:lnTo>
                  <a:lnTo>
                    <a:pt x="966851" y="50545"/>
                  </a:lnTo>
                  <a:lnTo>
                    <a:pt x="927862" y="34925"/>
                  </a:lnTo>
                  <a:lnTo>
                    <a:pt x="885444" y="22606"/>
                  </a:lnTo>
                  <a:lnTo>
                    <a:pt x="840486" y="13334"/>
                  </a:lnTo>
                  <a:lnTo>
                    <a:pt x="83650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874490" y="3394549"/>
            <a:ext cx="290830" cy="1400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560">
              <a:lnSpc>
                <a:spcPct val="125200"/>
              </a:lnSpc>
              <a:spcBef>
                <a:spcPts val="100"/>
              </a:spcBef>
            </a:pPr>
            <a:r>
              <a:rPr sz="3600" i="1" dirty="0">
                <a:latin typeface="Times New Roman"/>
                <a:cs typeface="Times New Roman"/>
              </a:rPr>
              <a:t>a 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57200" y="3657570"/>
            <a:ext cx="5296535" cy="2731135"/>
            <a:chOff x="457200" y="3657570"/>
            <a:chExt cx="5296535" cy="2731135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4745" y="4229729"/>
              <a:ext cx="817042" cy="56072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6411" y="3657570"/>
              <a:ext cx="795377" cy="44572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9823" y="4229729"/>
              <a:ext cx="495341" cy="56072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1501" y="3657570"/>
              <a:ext cx="495341" cy="44572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70151" y="5867401"/>
              <a:ext cx="506928" cy="45957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51892" y="5867401"/>
              <a:ext cx="506928" cy="45957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19500" y="5867401"/>
              <a:ext cx="839754" cy="45957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64637" y="5867401"/>
              <a:ext cx="294617" cy="459577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57200" y="4894198"/>
              <a:ext cx="4904740" cy="1494155"/>
            </a:xfrm>
            <a:custGeom>
              <a:avLst/>
              <a:gdLst/>
              <a:ahLst/>
              <a:cxnLst/>
              <a:rect l="l" t="t" r="r" b="b"/>
              <a:pathLst>
                <a:path w="4904740" h="1494154">
                  <a:moveTo>
                    <a:pt x="609600" y="1430401"/>
                  </a:moveTo>
                  <a:lnTo>
                    <a:pt x="596900" y="1424051"/>
                  </a:lnTo>
                  <a:lnTo>
                    <a:pt x="482600" y="1366901"/>
                  </a:lnTo>
                  <a:lnTo>
                    <a:pt x="482600" y="1424051"/>
                  </a:lnTo>
                  <a:lnTo>
                    <a:pt x="0" y="1424051"/>
                  </a:lnTo>
                  <a:lnTo>
                    <a:pt x="0" y="1436751"/>
                  </a:lnTo>
                  <a:lnTo>
                    <a:pt x="482600" y="1436751"/>
                  </a:lnTo>
                  <a:lnTo>
                    <a:pt x="482600" y="1493901"/>
                  </a:lnTo>
                  <a:lnTo>
                    <a:pt x="596900" y="1436751"/>
                  </a:lnTo>
                  <a:lnTo>
                    <a:pt x="609600" y="1430401"/>
                  </a:lnTo>
                  <a:close/>
                </a:path>
                <a:path w="4904740" h="1494154">
                  <a:moveTo>
                    <a:pt x="4114800" y="1430401"/>
                  </a:moveTo>
                  <a:lnTo>
                    <a:pt x="4102100" y="1424051"/>
                  </a:lnTo>
                  <a:lnTo>
                    <a:pt x="3987800" y="1366901"/>
                  </a:lnTo>
                  <a:lnTo>
                    <a:pt x="3987800" y="1424051"/>
                  </a:lnTo>
                  <a:lnTo>
                    <a:pt x="1219200" y="1424051"/>
                  </a:lnTo>
                  <a:lnTo>
                    <a:pt x="1219200" y="1436751"/>
                  </a:lnTo>
                  <a:lnTo>
                    <a:pt x="3987800" y="1436751"/>
                  </a:lnTo>
                  <a:lnTo>
                    <a:pt x="3987800" y="1493901"/>
                  </a:lnTo>
                  <a:lnTo>
                    <a:pt x="4102100" y="1436751"/>
                  </a:lnTo>
                  <a:lnTo>
                    <a:pt x="4114800" y="1430401"/>
                  </a:lnTo>
                  <a:close/>
                </a:path>
                <a:path w="4904740" h="1494154">
                  <a:moveTo>
                    <a:pt x="4904219" y="253619"/>
                  </a:moveTo>
                  <a:lnTo>
                    <a:pt x="4902454" y="210058"/>
                  </a:lnTo>
                  <a:lnTo>
                    <a:pt x="4895596" y="171069"/>
                  </a:lnTo>
                  <a:lnTo>
                    <a:pt x="4871974" y="120777"/>
                  </a:lnTo>
                  <a:lnTo>
                    <a:pt x="4833366" y="81026"/>
                  </a:lnTo>
                  <a:lnTo>
                    <a:pt x="4800727" y="59690"/>
                  </a:lnTo>
                  <a:lnTo>
                    <a:pt x="4763643" y="42291"/>
                  </a:lnTo>
                  <a:lnTo>
                    <a:pt x="4722749" y="28321"/>
                  </a:lnTo>
                  <a:lnTo>
                    <a:pt x="4679061" y="17653"/>
                  </a:lnTo>
                  <a:lnTo>
                    <a:pt x="4652340" y="12700"/>
                  </a:lnTo>
                  <a:lnTo>
                    <a:pt x="4633214" y="9652"/>
                  </a:lnTo>
                  <a:lnTo>
                    <a:pt x="4609592" y="6604"/>
                  </a:lnTo>
                  <a:lnTo>
                    <a:pt x="4585716" y="4318"/>
                  </a:lnTo>
                  <a:lnTo>
                    <a:pt x="4537710" y="1270"/>
                  </a:lnTo>
                  <a:lnTo>
                    <a:pt x="4489831" y="0"/>
                  </a:lnTo>
                  <a:lnTo>
                    <a:pt x="4442841" y="762"/>
                  </a:lnTo>
                  <a:lnTo>
                    <a:pt x="4397375" y="2667"/>
                  </a:lnTo>
                  <a:lnTo>
                    <a:pt x="4354576" y="5842"/>
                  </a:lnTo>
                  <a:lnTo>
                    <a:pt x="4314825" y="9779"/>
                  </a:lnTo>
                  <a:lnTo>
                    <a:pt x="4244340" y="19939"/>
                  </a:lnTo>
                  <a:lnTo>
                    <a:pt x="4171061" y="35814"/>
                  </a:lnTo>
                  <a:lnTo>
                    <a:pt x="4133088" y="46228"/>
                  </a:lnTo>
                  <a:lnTo>
                    <a:pt x="4095115" y="58420"/>
                  </a:lnTo>
                  <a:lnTo>
                    <a:pt x="4057523" y="72263"/>
                  </a:lnTo>
                  <a:lnTo>
                    <a:pt x="4020947" y="88011"/>
                  </a:lnTo>
                  <a:lnTo>
                    <a:pt x="3985641" y="105664"/>
                  </a:lnTo>
                  <a:lnTo>
                    <a:pt x="3952240" y="125349"/>
                  </a:lnTo>
                  <a:lnTo>
                    <a:pt x="3907028" y="158750"/>
                  </a:lnTo>
                  <a:lnTo>
                    <a:pt x="3868801" y="197231"/>
                  </a:lnTo>
                  <a:lnTo>
                    <a:pt x="3839718" y="240792"/>
                  </a:lnTo>
                  <a:lnTo>
                    <a:pt x="3821557" y="289687"/>
                  </a:lnTo>
                  <a:lnTo>
                    <a:pt x="3815842" y="343789"/>
                  </a:lnTo>
                  <a:lnTo>
                    <a:pt x="3816477" y="362966"/>
                  </a:lnTo>
                  <a:lnTo>
                    <a:pt x="3821176" y="403606"/>
                  </a:lnTo>
                  <a:lnTo>
                    <a:pt x="3830193" y="446786"/>
                  </a:lnTo>
                  <a:lnTo>
                    <a:pt x="3843274" y="492506"/>
                  </a:lnTo>
                  <a:lnTo>
                    <a:pt x="3859911" y="540385"/>
                  </a:lnTo>
                  <a:lnTo>
                    <a:pt x="3880027" y="590677"/>
                  </a:lnTo>
                  <a:lnTo>
                    <a:pt x="3903091" y="642493"/>
                  </a:lnTo>
                  <a:lnTo>
                    <a:pt x="3928999" y="696302"/>
                  </a:lnTo>
                  <a:lnTo>
                    <a:pt x="3957320" y="751700"/>
                  </a:lnTo>
                  <a:lnTo>
                    <a:pt x="3987800" y="808456"/>
                  </a:lnTo>
                  <a:lnTo>
                    <a:pt x="4020058" y="866343"/>
                  </a:lnTo>
                  <a:lnTo>
                    <a:pt x="4053840" y="925271"/>
                  </a:lnTo>
                  <a:lnTo>
                    <a:pt x="4089019" y="984923"/>
                  </a:lnTo>
                  <a:lnTo>
                    <a:pt x="4124833" y="1045248"/>
                  </a:lnTo>
                  <a:lnTo>
                    <a:pt x="4161409" y="1106030"/>
                  </a:lnTo>
                  <a:lnTo>
                    <a:pt x="4198366" y="1166990"/>
                  </a:lnTo>
                  <a:lnTo>
                    <a:pt x="4209161" y="1160411"/>
                  </a:lnTo>
                  <a:lnTo>
                    <a:pt x="4135755" y="1038694"/>
                  </a:lnTo>
                  <a:lnTo>
                    <a:pt x="4099814" y="978433"/>
                  </a:lnTo>
                  <a:lnTo>
                    <a:pt x="4064889" y="918832"/>
                  </a:lnTo>
                  <a:lnTo>
                    <a:pt x="4031107" y="860018"/>
                  </a:lnTo>
                  <a:lnTo>
                    <a:pt x="3998849" y="802284"/>
                  </a:lnTo>
                  <a:lnTo>
                    <a:pt x="3968496" y="745693"/>
                  </a:lnTo>
                  <a:lnTo>
                    <a:pt x="3940302" y="690626"/>
                  </a:lnTo>
                  <a:lnTo>
                    <a:pt x="3914648" y="637159"/>
                  </a:lnTo>
                  <a:lnTo>
                    <a:pt x="3891661" y="585470"/>
                  </a:lnTo>
                  <a:lnTo>
                    <a:pt x="3871722" y="535813"/>
                  </a:lnTo>
                  <a:lnTo>
                    <a:pt x="3855212" y="488442"/>
                  </a:lnTo>
                  <a:lnTo>
                    <a:pt x="3842385" y="443484"/>
                  </a:lnTo>
                  <a:lnTo>
                    <a:pt x="3833622" y="401320"/>
                  </a:lnTo>
                  <a:lnTo>
                    <a:pt x="3829050" y="361950"/>
                  </a:lnTo>
                  <a:lnTo>
                    <a:pt x="3828542" y="343408"/>
                  </a:lnTo>
                  <a:lnTo>
                    <a:pt x="3829037" y="326009"/>
                  </a:lnTo>
                  <a:lnTo>
                    <a:pt x="3838486" y="276098"/>
                  </a:lnTo>
                  <a:lnTo>
                    <a:pt x="3859276" y="232029"/>
                  </a:lnTo>
                  <a:lnTo>
                    <a:pt x="3890137" y="192278"/>
                  </a:lnTo>
                  <a:lnTo>
                    <a:pt x="3929380" y="156972"/>
                  </a:lnTo>
                  <a:lnTo>
                    <a:pt x="3975354" y="126111"/>
                  </a:lnTo>
                  <a:lnTo>
                    <a:pt x="4026535" y="99314"/>
                  </a:lnTo>
                  <a:lnTo>
                    <a:pt x="4062603" y="83820"/>
                  </a:lnTo>
                  <a:lnTo>
                    <a:pt x="4099560" y="70231"/>
                  </a:lnTo>
                  <a:lnTo>
                    <a:pt x="4137025" y="58293"/>
                  </a:lnTo>
                  <a:lnTo>
                    <a:pt x="4174363" y="48006"/>
                  </a:lnTo>
                  <a:lnTo>
                    <a:pt x="4246753" y="32512"/>
                  </a:lnTo>
                  <a:lnTo>
                    <a:pt x="4316349" y="22479"/>
                  </a:lnTo>
                  <a:lnTo>
                    <a:pt x="4355719" y="18415"/>
                  </a:lnTo>
                  <a:lnTo>
                    <a:pt x="4398264" y="15367"/>
                  </a:lnTo>
                  <a:lnTo>
                    <a:pt x="4443222" y="13462"/>
                  </a:lnTo>
                  <a:lnTo>
                    <a:pt x="4489958" y="12700"/>
                  </a:lnTo>
                  <a:lnTo>
                    <a:pt x="4537329" y="13843"/>
                  </a:lnTo>
                  <a:lnTo>
                    <a:pt x="4584954" y="16891"/>
                  </a:lnTo>
                  <a:lnTo>
                    <a:pt x="4631563" y="22225"/>
                  </a:lnTo>
                  <a:lnTo>
                    <a:pt x="4676775" y="30099"/>
                  </a:lnTo>
                  <a:lnTo>
                    <a:pt x="4719447" y="40640"/>
                  </a:lnTo>
                  <a:lnTo>
                    <a:pt x="4759325" y="54229"/>
                  </a:lnTo>
                  <a:lnTo>
                    <a:pt x="4794885" y="70993"/>
                  </a:lnTo>
                  <a:lnTo>
                    <a:pt x="4839462" y="102743"/>
                  </a:lnTo>
                  <a:lnTo>
                    <a:pt x="4870958" y="143129"/>
                  </a:lnTo>
                  <a:lnTo>
                    <a:pt x="4887214" y="192659"/>
                  </a:lnTo>
                  <a:lnTo>
                    <a:pt x="4891265" y="232029"/>
                  </a:lnTo>
                  <a:lnTo>
                    <a:pt x="4891532" y="253619"/>
                  </a:lnTo>
                  <a:lnTo>
                    <a:pt x="4890516" y="276098"/>
                  </a:lnTo>
                  <a:lnTo>
                    <a:pt x="4885309" y="324358"/>
                  </a:lnTo>
                  <a:lnTo>
                    <a:pt x="4876038" y="376809"/>
                  </a:lnTo>
                  <a:lnTo>
                    <a:pt x="4862957" y="432816"/>
                  </a:lnTo>
                  <a:lnTo>
                    <a:pt x="4846193" y="492506"/>
                  </a:lnTo>
                  <a:lnTo>
                    <a:pt x="4826508" y="554482"/>
                  </a:lnTo>
                  <a:lnTo>
                    <a:pt x="4804029" y="619379"/>
                  </a:lnTo>
                  <a:lnTo>
                    <a:pt x="4779010" y="686816"/>
                  </a:lnTo>
                  <a:lnTo>
                    <a:pt x="4737608" y="791667"/>
                  </a:lnTo>
                  <a:lnTo>
                    <a:pt x="4707763" y="863612"/>
                  </a:lnTo>
                  <a:lnTo>
                    <a:pt x="4676775" y="936904"/>
                  </a:lnTo>
                  <a:lnTo>
                    <a:pt x="4644644" y="1011059"/>
                  </a:lnTo>
                  <a:lnTo>
                    <a:pt x="4629912" y="1044816"/>
                  </a:lnTo>
                  <a:lnTo>
                    <a:pt x="4577588" y="1021892"/>
                  </a:lnTo>
                  <a:lnTo>
                    <a:pt x="4584700" y="1163701"/>
                  </a:lnTo>
                  <a:lnTo>
                    <a:pt x="4693920" y="1072832"/>
                  </a:lnTo>
                  <a:lnTo>
                    <a:pt x="4668126" y="1061542"/>
                  </a:lnTo>
                  <a:lnTo>
                    <a:pt x="4641494" y="1049883"/>
                  </a:lnTo>
                  <a:lnTo>
                    <a:pt x="4688459" y="941857"/>
                  </a:lnTo>
                  <a:lnTo>
                    <a:pt x="4719447" y="868476"/>
                  </a:lnTo>
                  <a:lnTo>
                    <a:pt x="4749292" y="796391"/>
                  </a:lnTo>
                  <a:lnTo>
                    <a:pt x="4777613" y="725932"/>
                  </a:lnTo>
                  <a:lnTo>
                    <a:pt x="4803775" y="657225"/>
                  </a:lnTo>
                  <a:lnTo>
                    <a:pt x="4827689" y="590550"/>
                  </a:lnTo>
                  <a:lnTo>
                    <a:pt x="4848987" y="526669"/>
                  </a:lnTo>
                  <a:lnTo>
                    <a:pt x="4867275" y="465328"/>
                  </a:lnTo>
                  <a:lnTo>
                    <a:pt x="4882388" y="407035"/>
                  </a:lnTo>
                  <a:lnTo>
                    <a:pt x="4893691" y="352171"/>
                  </a:lnTo>
                  <a:lnTo>
                    <a:pt x="4901184" y="300863"/>
                  </a:lnTo>
                  <a:lnTo>
                    <a:pt x="4903216" y="276606"/>
                  </a:lnTo>
                  <a:lnTo>
                    <a:pt x="4904219" y="2536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18515" y="4305929"/>
              <a:ext cx="334673" cy="56072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61544" y="3733770"/>
              <a:ext cx="291643" cy="44572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78861" y="4305929"/>
              <a:ext cx="874327" cy="56072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21903" y="3733770"/>
              <a:ext cx="831285" cy="445729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524724" y="4219500"/>
            <a:ext cx="37020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38966" y="3532351"/>
            <a:ext cx="37719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65" dirty="0">
                <a:latin typeface="Times New Roman"/>
                <a:cs typeface="Times New Roman"/>
              </a:rPr>
              <a:t>a</a:t>
            </a:r>
            <a:r>
              <a:rPr sz="360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106124" y="3470749"/>
            <a:ext cx="726440" cy="1400175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1190"/>
              </a:spcBef>
            </a:pPr>
            <a:r>
              <a:rPr sz="3600" i="1" spc="30" dirty="0">
                <a:latin typeface="Times New Roman"/>
                <a:cs typeface="Times New Roman"/>
              </a:rPr>
              <a:t>a</a:t>
            </a:r>
            <a:r>
              <a:rPr sz="3600" spc="30" dirty="0">
                <a:latin typeface="Times New Roman"/>
                <a:cs typeface="Times New Roman"/>
              </a:rPr>
              <a:t>,</a:t>
            </a:r>
            <a:r>
              <a:rPr sz="3600" spc="-16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19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695325" y="1478025"/>
            <a:ext cx="7781925" cy="5170805"/>
            <a:chOff x="695325" y="1478025"/>
            <a:chExt cx="7781925" cy="5170805"/>
          </a:xfrm>
        </p:grpSpPr>
        <p:sp>
          <p:nvSpPr>
            <p:cNvPr id="34" name="object 34"/>
            <p:cNvSpPr/>
            <p:nvPr/>
          </p:nvSpPr>
          <p:spPr>
            <a:xfrm>
              <a:off x="1057275" y="6019799"/>
              <a:ext cx="4124325" cy="609600"/>
            </a:xfrm>
            <a:custGeom>
              <a:avLst/>
              <a:gdLst/>
              <a:ahLst/>
              <a:cxnLst/>
              <a:rect l="l" t="t" r="r" b="b"/>
              <a:pathLst>
                <a:path w="4124325" h="609600">
                  <a:moveTo>
                    <a:pt x="3514725" y="304800"/>
                  </a:moveTo>
                  <a:lnTo>
                    <a:pt x="3518715" y="255359"/>
                  </a:lnTo>
                  <a:lnTo>
                    <a:pt x="3530269" y="208458"/>
                  </a:lnTo>
                  <a:lnTo>
                    <a:pt x="3548757" y="164725"/>
                  </a:lnTo>
                  <a:lnTo>
                    <a:pt x="3573551" y="124788"/>
                  </a:lnTo>
                  <a:lnTo>
                    <a:pt x="3604021" y="89273"/>
                  </a:lnTo>
                  <a:lnTo>
                    <a:pt x="3639540" y="58808"/>
                  </a:lnTo>
                  <a:lnTo>
                    <a:pt x="3679478" y="34020"/>
                  </a:lnTo>
                  <a:lnTo>
                    <a:pt x="3723208" y="15538"/>
                  </a:lnTo>
                  <a:lnTo>
                    <a:pt x="3770099" y="3989"/>
                  </a:lnTo>
                  <a:lnTo>
                    <a:pt x="3819525" y="0"/>
                  </a:lnTo>
                  <a:lnTo>
                    <a:pt x="3868950" y="3989"/>
                  </a:lnTo>
                  <a:lnTo>
                    <a:pt x="3915841" y="15538"/>
                  </a:lnTo>
                  <a:lnTo>
                    <a:pt x="3959571" y="34020"/>
                  </a:lnTo>
                  <a:lnTo>
                    <a:pt x="3999509" y="58808"/>
                  </a:lnTo>
                  <a:lnTo>
                    <a:pt x="4035028" y="89273"/>
                  </a:lnTo>
                  <a:lnTo>
                    <a:pt x="4065498" y="124788"/>
                  </a:lnTo>
                  <a:lnTo>
                    <a:pt x="4090292" y="164725"/>
                  </a:lnTo>
                  <a:lnTo>
                    <a:pt x="4108780" y="208458"/>
                  </a:lnTo>
                  <a:lnTo>
                    <a:pt x="4120334" y="255359"/>
                  </a:lnTo>
                  <a:lnTo>
                    <a:pt x="4124325" y="304800"/>
                  </a:lnTo>
                  <a:lnTo>
                    <a:pt x="4120334" y="354240"/>
                  </a:lnTo>
                  <a:lnTo>
                    <a:pt x="4108780" y="401141"/>
                  </a:lnTo>
                  <a:lnTo>
                    <a:pt x="4090292" y="444874"/>
                  </a:lnTo>
                  <a:lnTo>
                    <a:pt x="4065498" y="484811"/>
                  </a:lnTo>
                  <a:lnTo>
                    <a:pt x="4035028" y="520326"/>
                  </a:lnTo>
                  <a:lnTo>
                    <a:pt x="3999509" y="550791"/>
                  </a:lnTo>
                  <a:lnTo>
                    <a:pt x="3959571" y="575579"/>
                  </a:lnTo>
                  <a:lnTo>
                    <a:pt x="3915841" y="594061"/>
                  </a:lnTo>
                  <a:lnTo>
                    <a:pt x="3868950" y="605610"/>
                  </a:lnTo>
                  <a:lnTo>
                    <a:pt x="3819525" y="609600"/>
                  </a:lnTo>
                  <a:lnTo>
                    <a:pt x="3770099" y="605610"/>
                  </a:lnTo>
                  <a:lnTo>
                    <a:pt x="3723208" y="594061"/>
                  </a:lnTo>
                  <a:lnTo>
                    <a:pt x="3679478" y="575579"/>
                  </a:lnTo>
                  <a:lnTo>
                    <a:pt x="3639540" y="550791"/>
                  </a:lnTo>
                  <a:lnTo>
                    <a:pt x="3604021" y="520326"/>
                  </a:lnTo>
                  <a:lnTo>
                    <a:pt x="3573551" y="484811"/>
                  </a:lnTo>
                  <a:lnTo>
                    <a:pt x="3548757" y="444874"/>
                  </a:lnTo>
                  <a:lnTo>
                    <a:pt x="3530269" y="401141"/>
                  </a:lnTo>
                  <a:lnTo>
                    <a:pt x="3518715" y="354240"/>
                  </a:lnTo>
                  <a:lnTo>
                    <a:pt x="3514725" y="304800"/>
                  </a:lnTo>
                  <a:close/>
                </a:path>
                <a:path w="4124325" h="609600">
                  <a:moveTo>
                    <a:pt x="0" y="304800"/>
                  </a:moveTo>
                  <a:lnTo>
                    <a:pt x="3989" y="255359"/>
                  </a:lnTo>
                  <a:lnTo>
                    <a:pt x="15538" y="208458"/>
                  </a:lnTo>
                  <a:lnTo>
                    <a:pt x="34020" y="164725"/>
                  </a:lnTo>
                  <a:lnTo>
                    <a:pt x="58808" y="124788"/>
                  </a:lnTo>
                  <a:lnTo>
                    <a:pt x="89273" y="89273"/>
                  </a:lnTo>
                  <a:lnTo>
                    <a:pt x="124788" y="58808"/>
                  </a:lnTo>
                  <a:lnTo>
                    <a:pt x="164725" y="34020"/>
                  </a:lnTo>
                  <a:lnTo>
                    <a:pt x="208458" y="15538"/>
                  </a:lnTo>
                  <a:lnTo>
                    <a:pt x="255359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59" y="605610"/>
                  </a:lnTo>
                  <a:lnTo>
                    <a:pt x="208458" y="594061"/>
                  </a:lnTo>
                  <a:lnTo>
                    <a:pt x="164725" y="575579"/>
                  </a:lnTo>
                  <a:lnTo>
                    <a:pt x="124788" y="550791"/>
                  </a:lnTo>
                  <a:lnTo>
                    <a:pt x="89273" y="520326"/>
                  </a:lnTo>
                  <a:lnTo>
                    <a:pt x="58808" y="484811"/>
                  </a:lnTo>
                  <a:lnTo>
                    <a:pt x="34020" y="444874"/>
                  </a:lnTo>
                  <a:lnTo>
                    <a:pt x="15538" y="401141"/>
                  </a:lnTo>
                  <a:lnTo>
                    <a:pt x="3989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696200" y="5867399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0" y="381000"/>
                  </a:moveTo>
                  <a:lnTo>
                    <a:pt x="2968" y="333207"/>
                  </a:lnTo>
                  <a:lnTo>
                    <a:pt x="11634" y="287185"/>
                  </a:lnTo>
                  <a:lnTo>
                    <a:pt x="25643" y="243293"/>
                  </a:lnTo>
                  <a:lnTo>
                    <a:pt x="44636" y="201887"/>
                  </a:lnTo>
                  <a:lnTo>
                    <a:pt x="68257" y="163323"/>
                  </a:lnTo>
                  <a:lnTo>
                    <a:pt x="96149" y="127960"/>
                  </a:lnTo>
                  <a:lnTo>
                    <a:pt x="127955" y="96153"/>
                  </a:lnTo>
                  <a:lnTo>
                    <a:pt x="163318" y="68260"/>
                  </a:lnTo>
                  <a:lnTo>
                    <a:pt x="201881" y="44638"/>
                  </a:lnTo>
                  <a:lnTo>
                    <a:pt x="243288" y="25644"/>
                  </a:lnTo>
                  <a:lnTo>
                    <a:pt x="287181" y="11635"/>
                  </a:lnTo>
                  <a:lnTo>
                    <a:pt x="333204" y="2968"/>
                  </a:lnTo>
                  <a:lnTo>
                    <a:pt x="381000" y="0"/>
                  </a:lnTo>
                  <a:lnTo>
                    <a:pt x="428795" y="2968"/>
                  </a:lnTo>
                  <a:lnTo>
                    <a:pt x="474818" y="11635"/>
                  </a:lnTo>
                  <a:lnTo>
                    <a:pt x="518711" y="25644"/>
                  </a:lnTo>
                  <a:lnTo>
                    <a:pt x="560118" y="44638"/>
                  </a:lnTo>
                  <a:lnTo>
                    <a:pt x="598681" y="68260"/>
                  </a:lnTo>
                  <a:lnTo>
                    <a:pt x="634044" y="96153"/>
                  </a:lnTo>
                  <a:lnTo>
                    <a:pt x="665850" y="127960"/>
                  </a:lnTo>
                  <a:lnTo>
                    <a:pt x="693742" y="163323"/>
                  </a:lnTo>
                  <a:lnTo>
                    <a:pt x="717363" y="201887"/>
                  </a:lnTo>
                  <a:lnTo>
                    <a:pt x="736356" y="243293"/>
                  </a:lnTo>
                  <a:lnTo>
                    <a:pt x="750365" y="287185"/>
                  </a:lnTo>
                  <a:lnTo>
                    <a:pt x="759031" y="333207"/>
                  </a:lnTo>
                  <a:lnTo>
                    <a:pt x="762000" y="381000"/>
                  </a:lnTo>
                  <a:lnTo>
                    <a:pt x="759031" y="428792"/>
                  </a:lnTo>
                  <a:lnTo>
                    <a:pt x="750365" y="474814"/>
                  </a:lnTo>
                  <a:lnTo>
                    <a:pt x="736356" y="518706"/>
                  </a:lnTo>
                  <a:lnTo>
                    <a:pt x="717363" y="560112"/>
                  </a:lnTo>
                  <a:lnTo>
                    <a:pt x="693742" y="598676"/>
                  </a:lnTo>
                  <a:lnTo>
                    <a:pt x="665850" y="634039"/>
                  </a:lnTo>
                  <a:lnTo>
                    <a:pt x="634044" y="665846"/>
                  </a:lnTo>
                  <a:lnTo>
                    <a:pt x="598681" y="693739"/>
                  </a:lnTo>
                  <a:lnTo>
                    <a:pt x="560118" y="717361"/>
                  </a:lnTo>
                  <a:lnTo>
                    <a:pt x="518711" y="736355"/>
                  </a:lnTo>
                  <a:lnTo>
                    <a:pt x="474818" y="750364"/>
                  </a:lnTo>
                  <a:lnTo>
                    <a:pt x="428795" y="759031"/>
                  </a:lnTo>
                  <a:lnTo>
                    <a:pt x="381000" y="762000"/>
                  </a:lnTo>
                  <a:lnTo>
                    <a:pt x="333204" y="759031"/>
                  </a:lnTo>
                  <a:lnTo>
                    <a:pt x="287181" y="750364"/>
                  </a:lnTo>
                  <a:lnTo>
                    <a:pt x="243288" y="736355"/>
                  </a:lnTo>
                  <a:lnTo>
                    <a:pt x="201881" y="717361"/>
                  </a:lnTo>
                  <a:lnTo>
                    <a:pt x="163318" y="693739"/>
                  </a:lnTo>
                  <a:lnTo>
                    <a:pt x="127955" y="665846"/>
                  </a:lnTo>
                  <a:lnTo>
                    <a:pt x="96149" y="634039"/>
                  </a:lnTo>
                  <a:lnTo>
                    <a:pt x="68257" y="598676"/>
                  </a:lnTo>
                  <a:lnTo>
                    <a:pt x="44636" y="560112"/>
                  </a:lnTo>
                  <a:lnTo>
                    <a:pt x="25643" y="518706"/>
                  </a:lnTo>
                  <a:lnTo>
                    <a:pt x="11634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01675" y="1484375"/>
              <a:ext cx="2727325" cy="762000"/>
            </a:xfrm>
            <a:custGeom>
              <a:avLst/>
              <a:gdLst/>
              <a:ahLst/>
              <a:cxnLst/>
              <a:rect l="l" t="t" r="r" b="b"/>
              <a:pathLst>
                <a:path w="2727325" h="762000">
                  <a:moveTo>
                    <a:pt x="0" y="762000"/>
                  </a:moveTo>
                  <a:lnTo>
                    <a:pt x="2727325" y="762000"/>
                  </a:lnTo>
                  <a:lnTo>
                    <a:pt x="2727325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387475" y="1484375"/>
              <a:ext cx="1371600" cy="762000"/>
            </a:xfrm>
            <a:custGeom>
              <a:avLst/>
              <a:gdLst/>
              <a:ahLst/>
              <a:cxnLst/>
              <a:rect l="l" t="t" r="r" b="b"/>
              <a:pathLst>
                <a:path w="1371600" h="762000">
                  <a:moveTo>
                    <a:pt x="0" y="0"/>
                  </a:moveTo>
                  <a:lnTo>
                    <a:pt x="0" y="762000"/>
                  </a:lnTo>
                </a:path>
                <a:path w="1371600" h="762000">
                  <a:moveTo>
                    <a:pt x="685800" y="0"/>
                  </a:moveTo>
                  <a:lnTo>
                    <a:pt x="685800" y="762000"/>
                  </a:lnTo>
                </a:path>
                <a:path w="1371600" h="762000">
                  <a:moveTo>
                    <a:pt x="1371600" y="0"/>
                  </a:moveTo>
                  <a:lnTo>
                    <a:pt x="1371600" y="7620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627989" y="535729"/>
            <a:ext cx="1911350" cy="1657350"/>
          </a:xfrm>
          <a:prstGeom prst="rect">
            <a:avLst/>
          </a:prstGeom>
        </p:spPr>
        <p:txBody>
          <a:bodyPr vert="horz" wrap="square" lIns="0" tIns="287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6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Input</a:t>
            </a:r>
            <a:endParaRPr sz="3200">
              <a:latin typeface="Comic Sans MS"/>
              <a:cs typeface="Comic Sans MS"/>
            </a:endParaRPr>
          </a:p>
          <a:p>
            <a:pPr marL="984885">
              <a:lnSpc>
                <a:spcPct val="100000"/>
              </a:lnSpc>
              <a:spcBef>
                <a:spcPts val="2460"/>
              </a:spcBef>
              <a:tabLst>
                <a:tab pos="1670685" algn="l"/>
              </a:tabLst>
            </a:pPr>
            <a:r>
              <a:rPr sz="3650" i="1" spc="-35" dirty="0">
                <a:latin typeface="Times New Roman"/>
                <a:cs typeface="Times New Roman"/>
              </a:rPr>
              <a:t>b	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323670" y="5802481"/>
            <a:ext cx="14351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829421" y="58024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883582" y="58024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827809" y="5929405"/>
            <a:ext cx="4349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12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138193" y="60055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684776" y="60119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471409" y="5194198"/>
            <a:ext cx="12846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acc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e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pt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828800"/>
            <a:ext cx="8825230" cy="5029200"/>
            <a:chOff x="319087" y="1828800"/>
            <a:chExt cx="8825230" cy="5029200"/>
          </a:xfrm>
        </p:grpSpPr>
        <p:sp>
          <p:nvSpPr>
            <p:cNvPr id="3" name="object 3"/>
            <p:cNvSpPr/>
            <p:nvPr/>
          </p:nvSpPr>
          <p:spPr>
            <a:xfrm>
              <a:off x="1066800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59" y="3989"/>
                  </a:lnTo>
                  <a:lnTo>
                    <a:pt x="208458" y="15538"/>
                  </a:lnTo>
                  <a:lnTo>
                    <a:pt x="164725" y="34020"/>
                  </a:lnTo>
                  <a:lnTo>
                    <a:pt x="124788" y="58808"/>
                  </a:lnTo>
                  <a:lnTo>
                    <a:pt x="89273" y="89273"/>
                  </a:lnTo>
                  <a:lnTo>
                    <a:pt x="58808" y="124788"/>
                  </a:lnTo>
                  <a:lnTo>
                    <a:pt x="34020" y="164725"/>
                  </a:lnTo>
                  <a:lnTo>
                    <a:pt x="15538" y="208458"/>
                  </a:lnTo>
                  <a:lnTo>
                    <a:pt x="3989" y="255359"/>
                  </a:lnTo>
                  <a:lnTo>
                    <a:pt x="0" y="304800"/>
                  </a:lnTo>
                  <a:lnTo>
                    <a:pt x="3989" y="354240"/>
                  </a:lnTo>
                  <a:lnTo>
                    <a:pt x="15538" y="401141"/>
                  </a:lnTo>
                  <a:lnTo>
                    <a:pt x="34020" y="444874"/>
                  </a:lnTo>
                  <a:lnTo>
                    <a:pt x="58808" y="484811"/>
                  </a:lnTo>
                  <a:lnTo>
                    <a:pt x="89273" y="520326"/>
                  </a:lnTo>
                  <a:lnTo>
                    <a:pt x="124788" y="550791"/>
                  </a:lnTo>
                  <a:lnTo>
                    <a:pt x="164725" y="575579"/>
                  </a:lnTo>
                  <a:lnTo>
                    <a:pt x="208458" y="594061"/>
                  </a:lnTo>
                  <a:lnTo>
                    <a:pt x="255359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66800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89" y="255359"/>
                  </a:lnTo>
                  <a:lnTo>
                    <a:pt x="15538" y="208458"/>
                  </a:lnTo>
                  <a:lnTo>
                    <a:pt x="34020" y="164725"/>
                  </a:lnTo>
                  <a:lnTo>
                    <a:pt x="58808" y="124788"/>
                  </a:lnTo>
                  <a:lnTo>
                    <a:pt x="89273" y="89273"/>
                  </a:lnTo>
                  <a:lnTo>
                    <a:pt x="124788" y="58808"/>
                  </a:lnTo>
                  <a:lnTo>
                    <a:pt x="164725" y="34020"/>
                  </a:lnTo>
                  <a:lnTo>
                    <a:pt x="208458" y="15538"/>
                  </a:lnTo>
                  <a:lnTo>
                    <a:pt x="255359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59" y="605610"/>
                  </a:lnTo>
                  <a:lnTo>
                    <a:pt x="208458" y="594061"/>
                  </a:lnTo>
                  <a:lnTo>
                    <a:pt x="164725" y="575579"/>
                  </a:lnTo>
                  <a:lnTo>
                    <a:pt x="124788" y="550791"/>
                  </a:lnTo>
                  <a:lnTo>
                    <a:pt x="89273" y="520326"/>
                  </a:lnTo>
                  <a:lnTo>
                    <a:pt x="58808" y="484811"/>
                  </a:lnTo>
                  <a:lnTo>
                    <a:pt x="34020" y="444874"/>
                  </a:lnTo>
                  <a:lnTo>
                    <a:pt x="15538" y="401141"/>
                  </a:lnTo>
                  <a:lnTo>
                    <a:pt x="3989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5775" y="2322448"/>
              <a:ext cx="127000" cy="609600"/>
            </a:xfrm>
            <a:custGeom>
              <a:avLst/>
              <a:gdLst/>
              <a:ahLst/>
              <a:cxnLst/>
              <a:rect l="l" t="t" r="r" b="b"/>
              <a:pathLst>
                <a:path w="127000" h="609600">
                  <a:moveTo>
                    <a:pt x="69850" y="114300"/>
                  </a:moveTo>
                  <a:lnTo>
                    <a:pt x="57150" y="114300"/>
                  </a:lnTo>
                  <a:lnTo>
                    <a:pt x="57150" y="609600"/>
                  </a:lnTo>
                  <a:lnTo>
                    <a:pt x="69850" y="609600"/>
                  </a:lnTo>
                  <a:lnTo>
                    <a:pt x="69850" y="114300"/>
                  </a:lnTo>
                  <a:close/>
                </a:path>
                <a:path w="127000" h="609600">
                  <a:moveTo>
                    <a:pt x="63500" y="0"/>
                  </a:moveTo>
                  <a:lnTo>
                    <a:pt x="0" y="127000"/>
                  </a:lnTo>
                  <a:lnTo>
                    <a:pt x="57150" y="127000"/>
                  </a:lnTo>
                  <a:lnTo>
                    <a:pt x="57150" y="114300"/>
                  </a:lnTo>
                  <a:lnTo>
                    <a:pt x="120650" y="114300"/>
                  </a:lnTo>
                  <a:lnTo>
                    <a:pt x="63500" y="0"/>
                  </a:lnTo>
                  <a:close/>
                </a:path>
                <a:path w="127000" h="609600">
                  <a:moveTo>
                    <a:pt x="120650" y="114300"/>
                  </a:moveTo>
                  <a:lnTo>
                    <a:pt x="69850" y="114300"/>
                  </a:lnTo>
                  <a:lnTo>
                    <a:pt x="69850" y="127000"/>
                  </a:lnTo>
                  <a:lnTo>
                    <a:pt x="127000" y="127000"/>
                  </a:lnTo>
                  <a:lnTo>
                    <a:pt x="120650" y="114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210050" y="124459"/>
            <a:ext cx="13239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9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0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19009" y="3212719"/>
            <a:ext cx="11360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67600" y="2362200"/>
            <a:ext cx="914400" cy="609600"/>
          </a:xfrm>
          <a:prstGeom prst="rect">
            <a:avLst/>
          </a:prstGeom>
          <a:solidFill>
            <a:srgbClr val="006600">
              <a:alpha val="30195"/>
            </a:srgbClr>
          </a:solidFill>
          <a:ln w="12700">
            <a:solidFill>
              <a:srgbClr val="FFFFFF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71120" algn="ctr">
              <a:lnSpc>
                <a:spcPct val="100000"/>
              </a:lnSpc>
              <a:spcBef>
                <a:spcPts val="430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67841" y="4894198"/>
            <a:ext cx="7620634" cy="1665605"/>
            <a:chOff x="767841" y="4894198"/>
            <a:chExt cx="7620634" cy="1665605"/>
          </a:xfrm>
        </p:grpSpPr>
        <p:sp>
          <p:nvSpPr>
            <p:cNvPr id="10" name="object 10"/>
            <p:cNvSpPr/>
            <p:nvPr/>
          </p:nvSpPr>
          <p:spPr>
            <a:xfrm>
              <a:off x="5181600" y="6261099"/>
              <a:ext cx="2514600" cy="127000"/>
            </a:xfrm>
            <a:custGeom>
              <a:avLst/>
              <a:gdLst/>
              <a:ahLst/>
              <a:cxnLst/>
              <a:rect l="l" t="t" r="r" b="b"/>
              <a:pathLst>
                <a:path w="2514600" h="127000">
                  <a:moveTo>
                    <a:pt x="2387600" y="0"/>
                  </a:moveTo>
                  <a:lnTo>
                    <a:pt x="2387600" y="127000"/>
                  </a:lnTo>
                  <a:lnTo>
                    <a:pt x="2501900" y="69850"/>
                  </a:lnTo>
                  <a:lnTo>
                    <a:pt x="2400300" y="69850"/>
                  </a:lnTo>
                  <a:lnTo>
                    <a:pt x="2400300" y="57150"/>
                  </a:lnTo>
                  <a:lnTo>
                    <a:pt x="2501900" y="57150"/>
                  </a:lnTo>
                  <a:lnTo>
                    <a:pt x="2387600" y="0"/>
                  </a:lnTo>
                  <a:close/>
                </a:path>
                <a:path w="2514600" h="127000">
                  <a:moveTo>
                    <a:pt x="23876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2387600" y="69850"/>
                  </a:lnTo>
                  <a:lnTo>
                    <a:pt x="2387600" y="57150"/>
                  </a:lnTo>
                  <a:close/>
                </a:path>
                <a:path w="2514600" h="127000">
                  <a:moveTo>
                    <a:pt x="2501900" y="57150"/>
                  </a:moveTo>
                  <a:lnTo>
                    <a:pt x="2400300" y="57150"/>
                  </a:lnTo>
                  <a:lnTo>
                    <a:pt x="2400300" y="69850"/>
                  </a:lnTo>
                  <a:lnTo>
                    <a:pt x="2501900" y="69850"/>
                  </a:lnTo>
                  <a:lnTo>
                    <a:pt x="2514600" y="63500"/>
                  </a:lnTo>
                  <a:lnTo>
                    <a:pt x="25019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75320" y="5867401"/>
              <a:ext cx="482725" cy="45957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63011" y="5867401"/>
              <a:ext cx="774337" cy="45957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772399" y="5943599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67841" y="4894198"/>
              <a:ext cx="1088390" cy="1167130"/>
            </a:xfrm>
            <a:custGeom>
              <a:avLst/>
              <a:gdLst/>
              <a:ahLst/>
              <a:cxnLst/>
              <a:rect l="l" t="t" r="r" b="b"/>
              <a:pathLst>
                <a:path w="1088389" h="1167129">
                  <a:moveTo>
                    <a:pt x="673989" y="0"/>
                  </a:moveTo>
                  <a:lnTo>
                    <a:pt x="626999" y="762"/>
                  </a:lnTo>
                  <a:lnTo>
                    <a:pt x="581533" y="2667"/>
                  </a:lnTo>
                  <a:lnTo>
                    <a:pt x="538733" y="5842"/>
                  </a:lnTo>
                  <a:lnTo>
                    <a:pt x="498957" y="9778"/>
                  </a:lnTo>
                  <a:lnTo>
                    <a:pt x="428510" y="19938"/>
                  </a:lnTo>
                  <a:lnTo>
                    <a:pt x="355193" y="35813"/>
                  </a:lnTo>
                  <a:lnTo>
                    <a:pt x="317309" y="46227"/>
                  </a:lnTo>
                  <a:lnTo>
                    <a:pt x="279336" y="58419"/>
                  </a:lnTo>
                  <a:lnTo>
                    <a:pt x="241680" y="72262"/>
                  </a:lnTo>
                  <a:lnTo>
                    <a:pt x="205054" y="88011"/>
                  </a:lnTo>
                  <a:lnTo>
                    <a:pt x="169798" y="105663"/>
                  </a:lnTo>
                  <a:lnTo>
                    <a:pt x="136436" y="125349"/>
                  </a:lnTo>
                  <a:lnTo>
                    <a:pt x="91160" y="158750"/>
                  </a:lnTo>
                  <a:lnTo>
                    <a:pt x="52958" y="197231"/>
                  </a:lnTo>
                  <a:lnTo>
                    <a:pt x="23837" y="240792"/>
                  </a:lnTo>
                  <a:lnTo>
                    <a:pt x="5727" y="289687"/>
                  </a:lnTo>
                  <a:lnTo>
                    <a:pt x="0" y="343788"/>
                  </a:lnTo>
                  <a:lnTo>
                    <a:pt x="596" y="362966"/>
                  </a:lnTo>
                  <a:lnTo>
                    <a:pt x="5346" y="403606"/>
                  </a:lnTo>
                  <a:lnTo>
                    <a:pt x="14312" y="446785"/>
                  </a:lnTo>
                  <a:lnTo>
                    <a:pt x="27368" y="492506"/>
                  </a:lnTo>
                  <a:lnTo>
                    <a:pt x="44056" y="540385"/>
                  </a:lnTo>
                  <a:lnTo>
                    <a:pt x="64203" y="590676"/>
                  </a:lnTo>
                  <a:lnTo>
                    <a:pt x="87287" y="642492"/>
                  </a:lnTo>
                  <a:lnTo>
                    <a:pt x="113169" y="696302"/>
                  </a:lnTo>
                  <a:lnTo>
                    <a:pt x="141439" y="751700"/>
                  </a:lnTo>
                  <a:lnTo>
                    <a:pt x="171970" y="808456"/>
                  </a:lnTo>
                  <a:lnTo>
                    <a:pt x="204203" y="866343"/>
                  </a:lnTo>
                  <a:lnTo>
                    <a:pt x="238048" y="925271"/>
                  </a:lnTo>
                  <a:lnTo>
                    <a:pt x="273113" y="984923"/>
                  </a:lnTo>
                  <a:lnTo>
                    <a:pt x="309041" y="1045248"/>
                  </a:lnTo>
                  <a:lnTo>
                    <a:pt x="382485" y="1166990"/>
                  </a:lnTo>
                  <a:lnTo>
                    <a:pt x="393357" y="1160411"/>
                  </a:lnTo>
                  <a:lnTo>
                    <a:pt x="319925" y="1038694"/>
                  </a:lnTo>
                  <a:lnTo>
                    <a:pt x="284035" y="978433"/>
                  </a:lnTo>
                  <a:lnTo>
                    <a:pt x="248996" y="918832"/>
                  </a:lnTo>
                  <a:lnTo>
                    <a:pt x="215214" y="860018"/>
                  </a:lnTo>
                  <a:lnTo>
                    <a:pt x="183057" y="802284"/>
                  </a:lnTo>
                  <a:lnTo>
                    <a:pt x="152628" y="745693"/>
                  </a:lnTo>
                  <a:lnTo>
                    <a:pt x="124510" y="690626"/>
                  </a:lnTo>
                  <a:lnTo>
                    <a:pt x="98767" y="637159"/>
                  </a:lnTo>
                  <a:lnTo>
                    <a:pt x="75793" y="585469"/>
                  </a:lnTo>
                  <a:lnTo>
                    <a:pt x="55892" y="535813"/>
                  </a:lnTo>
                  <a:lnTo>
                    <a:pt x="39433" y="488441"/>
                  </a:lnTo>
                  <a:lnTo>
                    <a:pt x="26581" y="443484"/>
                  </a:lnTo>
                  <a:lnTo>
                    <a:pt x="17830" y="401319"/>
                  </a:lnTo>
                  <a:lnTo>
                    <a:pt x="13246" y="361950"/>
                  </a:lnTo>
                  <a:lnTo>
                    <a:pt x="12700" y="343407"/>
                  </a:lnTo>
                  <a:lnTo>
                    <a:pt x="13263" y="326008"/>
                  </a:lnTo>
                  <a:lnTo>
                    <a:pt x="22704" y="276098"/>
                  </a:lnTo>
                  <a:lnTo>
                    <a:pt x="43484" y="232028"/>
                  </a:lnTo>
                  <a:lnTo>
                    <a:pt x="74333" y="192277"/>
                  </a:lnTo>
                  <a:lnTo>
                    <a:pt x="113499" y="156971"/>
                  </a:lnTo>
                  <a:lnTo>
                    <a:pt x="159486" y="126111"/>
                  </a:lnTo>
                  <a:lnTo>
                    <a:pt x="210743" y="99313"/>
                  </a:lnTo>
                  <a:lnTo>
                    <a:pt x="246697" y="83819"/>
                  </a:lnTo>
                  <a:lnTo>
                    <a:pt x="283717" y="70231"/>
                  </a:lnTo>
                  <a:lnTo>
                    <a:pt x="321183" y="58293"/>
                  </a:lnTo>
                  <a:lnTo>
                    <a:pt x="358546" y="48006"/>
                  </a:lnTo>
                  <a:lnTo>
                    <a:pt x="430961" y="32512"/>
                  </a:lnTo>
                  <a:lnTo>
                    <a:pt x="500532" y="22478"/>
                  </a:lnTo>
                  <a:lnTo>
                    <a:pt x="539877" y="18414"/>
                  </a:lnTo>
                  <a:lnTo>
                    <a:pt x="582421" y="15367"/>
                  </a:lnTo>
                  <a:lnTo>
                    <a:pt x="627380" y="13462"/>
                  </a:lnTo>
                  <a:lnTo>
                    <a:pt x="674116" y="12700"/>
                  </a:lnTo>
                  <a:lnTo>
                    <a:pt x="836500" y="12700"/>
                  </a:lnTo>
                  <a:lnTo>
                    <a:pt x="817371" y="9651"/>
                  </a:lnTo>
                  <a:lnTo>
                    <a:pt x="793749" y="6603"/>
                  </a:lnTo>
                  <a:lnTo>
                    <a:pt x="769874" y="4318"/>
                  </a:lnTo>
                  <a:lnTo>
                    <a:pt x="721868" y="1269"/>
                  </a:lnTo>
                  <a:lnTo>
                    <a:pt x="673989" y="0"/>
                  </a:lnTo>
                  <a:close/>
                </a:path>
                <a:path w="1088389" h="1167129">
                  <a:moveTo>
                    <a:pt x="761746" y="1021892"/>
                  </a:moveTo>
                  <a:lnTo>
                    <a:pt x="768858" y="1163701"/>
                  </a:lnTo>
                  <a:lnTo>
                    <a:pt x="878077" y="1072832"/>
                  </a:lnTo>
                  <a:lnTo>
                    <a:pt x="852294" y="1061542"/>
                  </a:lnTo>
                  <a:lnTo>
                    <a:pt x="820546" y="1061542"/>
                  </a:lnTo>
                  <a:lnTo>
                    <a:pt x="808990" y="1056449"/>
                  </a:lnTo>
                  <a:lnTo>
                    <a:pt x="814072" y="1044805"/>
                  </a:lnTo>
                  <a:lnTo>
                    <a:pt x="761746" y="1021892"/>
                  </a:lnTo>
                  <a:close/>
                </a:path>
                <a:path w="1088389" h="1167129">
                  <a:moveTo>
                    <a:pt x="814072" y="1044805"/>
                  </a:moveTo>
                  <a:lnTo>
                    <a:pt x="808990" y="1056449"/>
                  </a:lnTo>
                  <a:lnTo>
                    <a:pt x="820546" y="1061542"/>
                  </a:lnTo>
                  <a:lnTo>
                    <a:pt x="825663" y="1049881"/>
                  </a:lnTo>
                  <a:lnTo>
                    <a:pt x="814072" y="1044805"/>
                  </a:lnTo>
                  <a:close/>
                </a:path>
                <a:path w="1088389" h="1167129">
                  <a:moveTo>
                    <a:pt x="825663" y="1049881"/>
                  </a:moveTo>
                  <a:lnTo>
                    <a:pt x="820546" y="1061542"/>
                  </a:lnTo>
                  <a:lnTo>
                    <a:pt x="852294" y="1061542"/>
                  </a:lnTo>
                  <a:lnTo>
                    <a:pt x="825663" y="1049881"/>
                  </a:lnTo>
                  <a:close/>
                </a:path>
                <a:path w="1088389" h="1167129">
                  <a:moveTo>
                    <a:pt x="836500" y="12700"/>
                  </a:moveTo>
                  <a:lnTo>
                    <a:pt x="674116" y="12700"/>
                  </a:lnTo>
                  <a:lnTo>
                    <a:pt x="721486" y="13843"/>
                  </a:lnTo>
                  <a:lnTo>
                    <a:pt x="769111" y="16890"/>
                  </a:lnTo>
                  <a:lnTo>
                    <a:pt x="815720" y="22225"/>
                  </a:lnTo>
                  <a:lnTo>
                    <a:pt x="860932" y="30099"/>
                  </a:lnTo>
                  <a:lnTo>
                    <a:pt x="903732" y="40639"/>
                  </a:lnTo>
                  <a:lnTo>
                    <a:pt x="943482" y="54228"/>
                  </a:lnTo>
                  <a:lnTo>
                    <a:pt x="979043" y="70993"/>
                  </a:lnTo>
                  <a:lnTo>
                    <a:pt x="1023619" y="102743"/>
                  </a:lnTo>
                  <a:lnTo>
                    <a:pt x="1055115" y="143128"/>
                  </a:lnTo>
                  <a:lnTo>
                    <a:pt x="1071371" y="192658"/>
                  </a:lnTo>
                  <a:lnTo>
                    <a:pt x="1075427" y="232028"/>
                  </a:lnTo>
                  <a:lnTo>
                    <a:pt x="1075689" y="253619"/>
                  </a:lnTo>
                  <a:lnTo>
                    <a:pt x="1074674" y="276098"/>
                  </a:lnTo>
                  <a:lnTo>
                    <a:pt x="1069466" y="324357"/>
                  </a:lnTo>
                  <a:lnTo>
                    <a:pt x="1060195" y="376809"/>
                  </a:lnTo>
                  <a:lnTo>
                    <a:pt x="1047114" y="432816"/>
                  </a:lnTo>
                  <a:lnTo>
                    <a:pt x="1030359" y="492506"/>
                  </a:lnTo>
                  <a:lnTo>
                    <a:pt x="1010665" y="554482"/>
                  </a:lnTo>
                  <a:lnTo>
                    <a:pt x="988187" y="619379"/>
                  </a:lnTo>
                  <a:lnTo>
                    <a:pt x="963168" y="686816"/>
                  </a:lnTo>
                  <a:lnTo>
                    <a:pt x="921765" y="791667"/>
                  </a:lnTo>
                  <a:lnTo>
                    <a:pt x="891920" y="863612"/>
                  </a:lnTo>
                  <a:lnTo>
                    <a:pt x="860932" y="936904"/>
                  </a:lnTo>
                  <a:lnTo>
                    <a:pt x="828801" y="1011059"/>
                  </a:lnTo>
                  <a:lnTo>
                    <a:pt x="814072" y="1044805"/>
                  </a:lnTo>
                  <a:lnTo>
                    <a:pt x="825663" y="1049881"/>
                  </a:lnTo>
                  <a:lnTo>
                    <a:pt x="872616" y="941857"/>
                  </a:lnTo>
                  <a:lnTo>
                    <a:pt x="903605" y="868476"/>
                  </a:lnTo>
                  <a:lnTo>
                    <a:pt x="933450" y="796391"/>
                  </a:lnTo>
                  <a:lnTo>
                    <a:pt x="961770" y="725932"/>
                  </a:lnTo>
                  <a:lnTo>
                    <a:pt x="987932" y="657225"/>
                  </a:lnTo>
                  <a:lnTo>
                    <a:pt x="1011852" y="590550"/>
                  </a:lnTo>
                  <a:lnTo>
                    <a:pt x="1033144" y="526669"/>
                  </a:lnTo>
                  <a:lnTo>
                    <a:pt x="1051433" y="465328"/>
                  </a:lnTo>
                  <a:lnTo>
                    <a:pt x="1066545" y="407034"/>
                  </a:lnTo>
                  <a:lnTo>
                    <a:pt x="1077849" y="352170"/>
                  </a:lnTo>
                  <a:lnTo>
                    <a:pt x="1085341" y="300863"/>
                  </a:lnTo>
                  <a:lnTo>
                    <a:pt x="1088378" y="253619"/>
                  </a:lnTo>
                  <a:lnTo>
                    <a:pt x="1088008" y="231267"/>
                  </a:lnTo>
                  <a:lnTo>
                    <a:pt x="1083818" y="190119"/>
                  </a:lnTo>
                  <a:lnTo>
                    <a:pt x="1073784" y="153162"/>
                  </a:lnTo>
                  <a:lnTo>
                    <a:pt x="1044701" y="106425"/>
                  </a:lnTo>
                  <a:lnTo>
                    <a:pt x="1001776" y="69850"/>
                  </a:lnTo>
                  <a:lnTo>
                    <a:pt x="966851" y="50545"/>
                  </a:lnTo>
                  <a:lnTo>
                    <a:pt x="927862" y="34925"/>
                  </a:lnTo>
                  <a:lnTo>
                    <a:pt x="885444" y="22606"/>
                  </a:lnTo>
                  <a:lnTo>
                    <a:pt x="840486" y="13334"/>
                  </a:lnTo>
                  <a:lnTo>
                    <a:pt x="83650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874490" y="3394549"/>
            <a:ext cx="290830" cy="1400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560">
              <a:lnSpc>
                <a:spcPct val="125200"/>
              </a:lnSpc>
              <a:spcBef>
                <a:spcPts val="100"/>
              </a:spcBef>
            </a:pPr>
            <a:r>
              <a:rPr sz="3600" i="1" dirty="0">
                <a:latin typeface="Times New Roman"/>
                <a:cs typeface="Times New Roman"/>
              </a:rPr>
              <a:t>a 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57200" y="3657570"/>
            <a:ext cx="5296535" cy="2731135"/>
            <a:chOff x="457200" y="3657570"/>
            <a:chExt cx="5296535" cy="2731135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4745" y="4229729"/>
              <a:ext cx="817042" cy="56072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6411" y="3657570"/>
              <a:ext cx="795377" cy="44572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9823" y="4229729"/>
              <a:ext cx="495341" cy="56072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1501" y="3657570"/>
              <a:ext cx="495341" cy="44572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70151" y="5867401"/>
              <a:ext cx="506928" cy="45957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51892" y="5867401"/>
              <a:ext cx="506928" cy="45957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19500" y="5867401"/>
              <a:ext cx="839754" cy="45957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64637" y="5867401"/>
              <a:ext cx="294617" cy="459577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57200" y="4894198"/>
              <a:ext cx="4904740" cy="1494155"/>
            </a:xfrm>
            <a:custGeom>
              <a:avLst/>
              <a:gdLst/>
              <a:ahLst/>
              <a:cxnLst/>
              <a:rect l="l" t="t" r="r" b="b"/>
              <a:pathLst>
                <a:path w="4904740" h="1494154">
                  <a:moveTo>
                    <a:pt x="609600" y="1430401"/>
                  </a:moveTo>
                  <a:lnTo>
                    <a:pt x="596900" y="1424051"/>
                  </a:lnTo>
                  <a:lnTo>
                    <a:pt x="482600" y="1366901"/>
                  </a:lnTo>
                  <a:lnTo>
                    <a:pt x="482600" y="1424051"/>
                  </a:lnTo>
                  <a:lnTo>
                    <a:pt x="0" y="1424051"/>
                  </a:lnTo>
                  <a:lnTo>
                    <a:pt x="0" y="1436751"/>
                  </a:lnTo>
                  <a:lnTo>
                    <a:pt x="482600" y="1436751"/>
                  </a:lnTo>
                  <a:lnTo>
                    <a:pt x="482600" y="1493901"/>
                  </a:lnTo>
                  <a:lnTo>
                    <a:pt x="596900" y="1436751"/>
                  </a:lnTo>
                  <a:lnTo>
                    <a:pt x="609600" y="1430401"/>
                  </a:lnTo>
                  <a:close/>
                </a:path>
                <a:path w="4904740" h="1494154">
                  <a:moveTo>
                    <a:pt x="4114800" y="1430401"/>
                  </a:moveTo>
                  <a:lnTo>
                    <a:pt x="4102100" y="1424051"/>
                  </a:lnTo>
                  <a:lnTo>
                    <a:pt x="3987800" y="1366901"/>
                  </a:lnTo>
                  <a:lnTo>
                    <a:pt x="3987800" y="1424051"/>
                  </a:lnTo>
                  <a:lnTo>
                    <a:pt x="1219200" y="1424051"/>
                  </a:lnTo>
                  <a:lnTo>
                    <a:pt x="1219200" y="1436751"/>
                  </a:lnTo>
                  <a:lnTo>
                    <a:pt x="3987800" y="1436751"/>
                  </a:lnTo>
                  <a:lnTo>
                    <a:pt x="3987800" y="1493901"/>
                  </a:lnTo>
                  <a:lnTo>
                    <a:pt x="4102100" y="1436751"/>
                  </a:lnTo>
                  <a:lnTo>
                    <a:pt x="4114800" y="1430401"/>
                  </a:lnTo>
                  <a:close/>
                </a:path>
                <a:path w="4904740" h="1494154">
                  <a:moveTo>
                    <a:pt x="4904219" y="253619"/>
                  </a:moveTo>
                  <a:lnTo>
                    <a:pt x="4902454" y="210058"/>
                  </a:lnTo>
                  <a:lnTo>
                    <a:pt x="4895596" y="171069"/>
                  </a:lnTo>
                  <a:lnTo>
                    <a:pt x="4871974" y="120777"/>
                  </a:lnTo>
                  <a:lnTo>
                    <a:pt x="4833366" y="81026"/>
                  </a:lnTo>
                  <a:lnTo>
                    <a:pt x="4800727" y="59690"/>
                  </a:lnTo>
                  <a:lnTo>
                    <a:pt x="4763643" y="42291"/>
                  </a:lnTo>
                  <a:lnTo>
                    <a:pt x="4722749" y="28321"/>
                  </a:lnTo>
                  <a:lnTo>
                    <a:pt x="4679061" y="17653"/>
                  </a:lnTo>
                  <a:lnTo>
                    <a:pt x="4652340" y="12700"/>
                  </a:lnTo>
                  <a:lnTo>
                    <a:pt x="4633214" y="9652"/>
                  </a:lnTo>
                  <a:lnTo>
                    <a:pt x="4609592" y="6604"/>
                  </a:lnTo>
                  <a:lnTo>
                    <a:pt x="4585716" y="4318"/>
                  </a:lnTo>
                  <a:lnTo>
                    <a:pt x="4537710" y="1270"/>
                  </a:lnTo>
                  <a:lnTo>
                    <a:pt x="4489831" y="0"/>
                  </a:lnTo>
                  <a:lnTo>
                    <a:pt x="4442841" y="762"/>
                  </a:lnTo>
                  <a:lnTo>
                    <a:pt x="4397375" y="2667"/>
                  </a:lnTo>
                  <a:lnTo>
                    <a:pt x="4354576" y="5842"/>
                  </a:lnTo>
                  <a:lnTo>
                    <a:pt x="4314825" y="9779"/>
                  </a:lnTo>
                  <a:lnTo>
                    <a:pt x="4244340" y="19939"/>
                  </a:lnTo>
                  <a:lnTo>
                    <a:pt x="4171061" y="35814"/>
                  </a:lnTo>
                  <a:lnTo>
                    <a:pt x="4133088" y="46228"/>
                  </a:lnTo>
                  <a:lnTo>
                    <a:pt x="4095115" y="58420"/>
                  </a:lnTo>
                  <a:lnTo>
                    <a:pt x="4057523" y="72263"/>
                  </a:lnTo>
                  <a:lnTo>
                    <a:pt x="4020947" y="88011"/>
                  </a:lnTo>
                  <a:lnTo>
                    <a:pt x="3985641" y="105664"/>
                  </a:lnTo>
                  <a:lnTo>
                    <a:pt x="3952240" y="125349"/>
                  </a:lnTo>
                  <a:lnTo>
                    <a:pt x="3907028" y="158750"/>
                  </a:lnTo>
                  <a:lnTo>
                    <a:pt x="3868801" y="197231"/>
                  </a:lnTo>
                  <a:lnTo>
                    <a:pt x="3839718" y="240792"/>
                  </a:lnTo>
                  <a:lnTo>
                    <a:pt x="3821557" y="289687"/>
                  </a:lnTo>
                  <a:lnTo>
                    <a:pt x="3815842" y="343789"/>
                  </a:lnTo>
                  <a:lnTo>
                    <a:pt x="3816477" y="362966"/>
                  </a:lnTo>
                  <a:lnTo>
                    <a:pt x="3821176" y="403606"/>
                  </a:lnTo>
                  <a:lnTo>
                    <a:pt x="3830193" y="446786"/>
                  </a:lnTo>
                  <a:lnTo>
                    <a:pt x="3843274" y="492506"/>
                  </a:lnTo>
                  <a:lnTo>
                    <a:pt x="3859911" y="540385"/>
                  </a:lnTo>
                  <a:lnTo>
                    <a:pt x="3880027" y="590677"/>
                  </a:lnTo>
                  <a:lnTo>
                    <a:pt x="3903091" y="642493"/>
                  </a:lnTo>
                  <a:lnTo>
                    <a:pt x="3928999" y="696302"/>
                  </a:lnTo>
                  <a:lnTo>
                    <a:pt x="3957320" y="751700"/>
                  </a:lnTo>
                  <a:lnTo>
                    <a:pt x="3987800" y="808456"/>
                  </a:lnTo>
                  <a:lnTo>
                    <a:pt x="4020058" y="866343"/>
                  </a:lnTo>
                  <a:lnTo>
                    <a:pt x="4053840" y="925271"/>
                  </a:lnTo>
                  <a:lnTo>
                    <a:pt x="4089019" y="984923"/>
                  </a:lnTo>
                  <a:lnTo>
                    <a:pt x="4124833" y="1045248"/>
                  </a:lnTo>
                  <a:lnTo>
                    <a:pt x="4161409" y="1106030"/>
                  </a:lnTo>
                  <a:lnTo>
                    <a:pt x="4198366" y="1166990"/>
                  </a:lnTo>
                  <a:lnTo>
                    <a:pt x="4209161" y="1160411"/>
                  </a:lnTo>
                  <a:lnTo>
                    <a:pt x="4135755" y="1038694"/>
                  </a:lnTo>
                  <a:lnTo>
                    <a:pt x="4099814" y="978433"/>
                  </a:lnTo>
                  <a:lnTo>
                    <a:pt x="4064889" y="918832"/>
                  </a:lnTo>
                  <a:lnTo>
                    <a:pt x="4031107" y="860018"/>
                  </a:lnTo>
                  <a:lnTo>
                    <a:pt x="3998849" y="802284"/>
                  </a:lnTo>
                  <a:lnTo>
                    <a:pt x="3968496" y="745693"/>
                  </a:lnTo>
                  <a:lnTo>
                    <a:pt x="3940302" y="690626"/>
                  </a:lnTo>
                  <a:lnTo>
                    <a:pt x="3914648" y="637159"/>
                  </a:lnTo>
                  <a:lnTo>
                    <a:pt x="3891661" y="585470"/>
                  </a:lnTo>
                  <a:lnTo>
                    <a:pt x="3871722" y="535813"/>
                  </a:lnTo>
                  <a:lnTo>
                    <a:pt x="3855212" y="488442"/>
                  </a:lnTo>
                  <a:lnTo>
                    <a:pt x="3842385" y="443484"/>
                  </a:lnTo>
                  <a:lnTo>
                    <a:pt x="3833622" y="401320"/>
                  </a:lnTo>
                  <a:lnTo>
                    <a:pt x="3829050" y="361950"/>
                  </a:lnTo>
                  <a:lnTo>
                    <a:pt x="3828542" y="343408"/>
                  </a:lnTo>
                  <a:lnTo>
                    <a:pt x="3829037" y="326009"/>
                  </a:lnTo>
                  <a:lnTo>
                    <a:pt x="3838486" y="276098"/>
                  </a:lnTo>
                  <a:lnTo>
                    <a:pt x="3859276" y="232029"/>
                  </a:lnTo>
                  <a:lnTo>
                    <a:pt x="3890137" y="192278"/>
                  </a:lnTo>
                  <a:lnTo>
                    <a:pt x="3929380" y="156972"/>
                  </a:lnTo>
                  <a:lnTo>
                    <a:pt x="3975354" y="126111"/>
                  </a:lnTo>
                  <a:lnTo>
                    <a:pt x="4026535" y="99314"/>
                  </a:lnTo>
                  <a:lnTo>
                    <a:pt x="4062603" y="83820"/>
                  </a:lnTo>
                  <a:lnTo>
                    <a:pt x="4099560" y="70231"/>
                  </a:lnTo>
                  <a:lnTo>
                    <a:pt x="4137025" y="58293"/>
                  </a:lnTo>
                  <a:lnTo>
                    <a:pt x="4174363" y="48006"/>
                  </a:lnTo>
                  <a:lnTo>
                    <a:pt x="4246753" y="32512"/>
                  </a:lnTo>
                  <a:lnTo>
                    <a:pt x="4316349" y="22479"/>
                  </a:lnTo>
                  <a:lnTo>
                    <a:pt x="4355719" y="18415"/>
                  </a:lnTo>
                  <a:lnTo>
                    <a:pt x="4398264" y="15367"/>
                  </a:lnTo>
                  <a:lnTo>
                    <a:pt x="4443222" y="13462"/>
                  </a:lnTo>
                  <a:lnTo>
                    <a:pt x="4489958" y="12700"/>
                  </a:lnTo>
                  <a:lnTo>
                    <a:pt x="4537329" y="13843"/>
                  </a:lnTo>
                  <a:lnTo>
                    <a:pt x="4584954" y="16891"/>
                  </a:lnTo>
                  <a:lnTo>
                    <a:pt x="4631563" y="22225"/>
                  </a:lnTo>
                  <a:lnTo>
                    <a:pt x="4676775" y="30099"/>
                  </a:lnTo>
                  <a:lnTo>
                    <a:pt x="4719447" y="40640"/>
                  </a:lnTo>
                  <a:lnTo>
                    <a:pt x="4759325" y="54229"/>
                  </a:lnTo>
                  <a:lnTo>
                    <a:pt x="4794885" y="70993"/>
                  </a:lnTo>
                  <a:lnTo>
                    <a:pt x="4839462" y="102743"/>
                  </a:lnTo>
                  <a:lnTo>
                    <a:pt x="4870958" y="143129"/>
                  </a:lnTo>
                  <a:lnTo>
                    <a:pt x="4887214" y="192659"/>
                  </a:lnTo>
                  <a:lnTo>
                    <a:pt x="4891265" y="232029"/>
                  </a:lnTo>
                  <a:lnTo>
                    <a:pt x="4891532" y="253619"/>
                  </a:lnTo>
                  <a:lnTo>
                    <a:pt x="4890516" y="276098"/>
                  </a:lnTo>
                  <a:lnTo>
                    <a:pt x="4885309" y="324358"/>
                  </a:lnTo>
                  <a:lnTo>
                    <a:pt x="4876038" y="376809"/>
                  </a:lnTo>
                  <a:lnTo>
                    <a:pt x="4862957" y="432816"/>
                  </a:lnTo>
                  <a:lnTo>
                    <a:pt x="4846193" y="492506"/>
                  </a:lnTo>
                  <a:lnTo>
                    <a:pt x="4826508" y="554482"/>
                  </a:lnTo>
                  <a:lnTo>
                    <a:pt x="4804029" y="619379"/>
                  </a:lnTo>
                  <a:lnTo>
                    <a:pt x="4779010" y="686816"/>
                  </a:lnTo>
                  <a:lnTo>
                    <a:pt x="4737608" y="791667"/>
                  </a:lnTo>
                  <a:lnTo>
                    <a:pt x="4707763" y="863612"/>
                  </a:lnTo>
                  <a:lnTo>
                    <a:pt x="4676775" y="936904"/>
                  </a:lnTo>
                  <a:lnTo>
                    <a:pt x="4644644" y="1011059"/>
                  </a:lnTo>
                  <a:lnTo>
                    <a:pt x="4629912" y="1044816"/>
                  </a:lnTo>
                  <a:lnTo>
                    <a:pt x="4577588" y="1021892"/>
                  </a:lnTo>
                  <a:lnTo>
                    <a:pt x="4584700" y="1163701"/>
                  </a:lnTo>
                  <a:lnTo>
                    <a:pt x="4693920" y="1072832"/>
                  </a:lnTo>
                  <a:lnTo>
                    <a:pt x="4668126" y="1061542"/>
                  </a:lnTo>
                  <a:lnTo>
                    <a:pt x="4641494" y="1049883"/>
                  </a:lnTo>
                  <a:lnTo>
                    <a:pt x="4688459" y="941857"/>
                  </a:lnTo>
                  <a:lnTo>
                    <a:pt x="4719447" y="868476"/>
                  </a:lnTo>
                  <a:lnTo>
                    <a:pt x="4749292" y="796391"/>
                  </a:lnTo>
                  <a:lnTo>
                    <a:pt x="4777613" y="725932"/>
                  </a:lnTo>
                  <a:lnTo>
                    <a:pt x="4803775" y="657225"/>
                  </a:lnTo>
                  <a:lnTo>
                    <a:pt x="4827689" y="590550"/>
                  </a:lnTo>
                  <a:lnTo>
                    <a:pt x="4848987" y="526669"/>
                  </a:lnTo>
                  <a:lnTo>
                    <a:pt x="4867275" y="465328"/>
                  </a:lnTo>
                  <a:lnTo>
                    <a:pt x="4882388" y="407035"/>
                  </a:lnTo>
                  <a:lnTo>
                    <a:pt x="4893691" y="352171"/>
                  </a:lnTo>
                  <a:lnTo>
                    <a:pt x="4901184" y="300863"/>
                  </a:lnTo>
                  <a:lnTo>
                    <a:pt x="4903216" y="276606"/>
                  </a:lnTo>
                  <a:lnTo>
                    <a:pt x="4904219" y="2536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18515" y="4305929"/>
              <a:ext cx="334673" cy="56072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61544" y="3733770"/>
              <a:ext cx="291643" cy="44572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78861" y="4305929"/>
              <a:ext cx="874327" cy="56072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21903" y="3733770"/>
              <a:ext cx="831285" cy="445729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524724" y="4219500"/>
            <a:ext cx="37020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38966" y="3532351"/>
            <a:ext cx="37719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65" dirty="0">
                <a:latin typeface="Times New Roman"/>
                <a:cs typeface="Times New Roman"/>
              </a:rPr>
              <a:t>a</a:t>
            </a:r>
            <a:r>
              <a:rPr sz="360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106124" y="3470749"/>
            <a:ext cx="726440" cy="1400175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1190"/>
              </a:spcBef>
            </a:pPr>
            <a:r>
              <a:rPr sz="3600" i="1" spc="30" dirty="0">
                <a:latin typeface="Times New Roman"/>
                <a:cs typeface="Times New Roman"/>
              </a:rPr>
              <a:t>a</a:t>
            </a:r>
            <a:r>
              <a:rPr sz="3600" spc="30" dirty="0">
                <a:latin typeface="Times New Roman"/>
                <a:cs typeface="Times New Roman"/>
              </a:rPr>
              <a:t>,</a:t>
            </a:r>
            <a:r>
              <a:rPr sz="3600" spc="-16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19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695325" y="1478025"/>
            <a:ext cx="7769225" cy="5158105"/>
            <a:chOff x="695325" y="1478025"/>
            <a:chExt cx="7769225" cy="5158105"/>
          </a:xfrm>
        </p:grpSpPr>
        <p:sp>
          <p:nvSpPr>
            <p:cNvPr id="34" name="object 34"/>
            <p:cNvSpPr/>
            <p:nvPr/>
          </p:nvSpPr>
          <p:spPr>
            <a:xfrm>
              <a:off x="4572000" y="5867399"/>
              <a:ext cx="3886200" cy="762000"/>
            </a:xfrm>
            <a:custGeom>
              <a:avLst/>
              <a:gdLst/>
              <a:ahLst/>
              <a:cxnLst/>
              <a:rect l="l" t="t" r="r" b="b"/>
              <a:pathLst>
                <a:path w="3886200" h="762000">
                  <a:moveTo>
                    <a:pt x="0" y="457200"/>
                  </a:moveTo>
                  <a:lnTo>
                    <a:pt x="3990" y="407759"/>
                  </a:lnTo>
                  <a:lnTo>
                    <a:pt x="15544" y="360858"/>
                  </a:lnTo>
                  <a:lnTo>
                    <a:pt x="34032" y="317125"/>
                  </a:lnTo>
                  <a:lnTo>
                    <a:pt x="58826" y="277188"/>
                  </a:lnTo>
                  <a:lnTo>
                    <a:pt x="89296" y="241673"/>
                  </a:lnTo>
                  <a:lnTo>
                    <a:pt x="124815" y="211208"/>
                  </a:lnTo>
                  <a:lnTo>
                    <a:pt x="164753" y="186420"/>
                  </a:lnTo>
                  <a:lnTo>
                    <a:pt x="208483" y="167938"/>
                  </a:lnTo>
                  <a:lnTo>
                    <a:pt x="255374" y="156389"/>
                  </a:lnTo>
                  <a:lnTo>
                    <a:pt x="304800" y="152400"/>
                  </a:lnTo>
                  <a:lnTo>
                    <a:pt x="354225" y="156389"/>
                  </a:lnTo>
                  <a:lnTo>
                    <a:pt x="401116" y="167938"/>
                  </a:lnTo>
                  <a:lnTo>
                    <a:pt x="444846" y="186420"/>
                  </a:lnTo>
                  <a:lnTo>
                    <a:pt x="484784" y="211208"/>
                  </a:lnTo>
                  <a:lnTo>
                    <a:pt x="520303" y="241673"/>
                  </a:lnTo>
                  <a:lnTo>
                    <a:pt x="550773" y="277188"/>
                  </a:lnTo>
                  <a:lnTo>
                    <a:pt x="575567" y="317125"/>
                  </a:lnTo>
                  <a:lnTo>
                    <a:pt x="594055" y="360858"/>
                  </a:lnTo>
                  <a:lnTo>
                    <a:pt x="605609" y="407759"/>
                  </a:lnTo>
                  <a:lnTo>
                    <a:pt x="609600" y="457200"/>
                  </a:lnTo>
                  <a:lnTo>
                    <a:pt x="605609" y="506640"/>
                  </a:lnTo>
                  <a:lnTo>
                    <a:pt x="594055" y="553541"/>
                  </a:lnTo>
                  <a:lnTo>
                    <a:pt x="575567" y="597274"/>
                  </a:lnTo>
                  <a:lnTo>
                    <a:pt x="550773" y="637211"/>
                  </a:lnTo>
                  <a:lnTo>
                    <a:pt x="520303" y="672726"/>
                  </a:lnTo>
                  <a:lnTo>
                    <a:pt x="484784" y="703191"/>
                  </a:lnTo>
                  <a:lnTo>
                    <a:pt x="444846" y="727979"/>
                  </a:lnTo>
                  <a:lnTo>
                    <a:pt x="401116" y="746461"/>
                  </a:lnTo>
                  <a:lnTo>
                    <a:pt x="354225" y="758010"/>
                  </a:lnTo>
                  <a:lnTo>
                    <a:pt x="304800" y="762000"/>
                  </a:lnTo>
                  <a:lnTo>
                    <a:pt x="255374" y="758010"/>
                  </a:lnTo>
                  <a:lnTo>
                    <a:pt x="208483" y="746461"/>
                  </a:lnTo>
                  <a:lnTo>
                    <a:pt x="164753" y="727979"/>
                  </a:lnTo>
                  <a:lnTo>
                    <a:pt x="124815" y="703191"/>
                  </a:lnTo>
                  <a:lnTo>
                    <a:pt x="89296" y="672726"/>
                  </a:lnTo>
                  <a:lnTo>
                    <a:pt x="58826" y="637211"/>
                  </a:lnTo>
                  <a:lnTo>
                    <a:pt x="34032" y="597274"/>
                  </a:lnTo>
                  <a:lnTo>
                    <a:pt x="15544" y="553541"/>
                  </a:lnTo>
                  <a:lnTo>
                    <a:pt x="3990" y="506640"/>
                  </a:lnTo>
                  <a:lnTo>
                    <a:pt x="0" y="457200"/>
                  </a:lnTo>
                  <a:close/>
                </a:path>
                <a:path w="3886200" h="762000">
                  <a:moveTo>
                    <a:pt x="3124200" y="381000"/>
                  </a:moveTo>
                  <a:lnTo>
                    <a:pt x="3127168" y="333207"/>
                  </a:lnTo>
                  <a:lnTo>
                    <a:pt x="3135834" y="287185"/>
                  </a:lnTo>
                  <a:lnTo>
                    <a:pt x="3149843" y="243293"/>
                  </a:lnTo>
                  <a:lnTo>
                    <a:pt x="3168836" y="201887"/>
                  </a:lnTo>
                  <a:lnTo>
                    <a:pt x="3192457" y="163323"/>
                  </a:lnTo>
                  <a:lnTo>
                    <a:pt x="3220349" y="127960"/>
                  </a:lnTo>
                  <a:lnTo>
                    <a:pt x="3252155" y="96153"/>
                  </a:lnTo>
                  <a:lnTo>
                    <a:pt x="3287518" y="68260"/>
                  </a:lnTo>
                  <a:lnTo>
                    <a:pt x="3326081" y="44638"/>
                  </a:lnTo>
                  <a:lnTo>
                    <a:pt x="3367488" y="25644"/>
                  </a:lnTo>
                  <a:lnTo>
                    <a:pt x="3411381" y="11635"/>
                  </a:lnTo>
                  <a:lnTo>
                    <a:pt x="3457404" y="2968"/>
                  </a:lnTo>
                  <a:lnTo>
                    <a:pt x="3505200" y="0"/>
                  </a:lnTo>
                  <a:lnTo>
                    <a:pt x="3552995" y="2968"/>
                  </a:lnTo>
                  <a:lnTo>
                    <a:pt x="3599018" y="11635"/>
                  </a:lnTo>
                  <a:lnTo>
                    <a:pt x="3642911" y="25644"/>
                  </a:lnTo>
                  <a:lnTo>
                    <a:pt x="3684318" y="44638"/>
                  </a:lnTo>
                  <a:lnTo>
                    <a:pt x="3722881" y="68260"/>
                  </a:lnTo>
                  <a:lnTo>
                    <a:pt x="3758244" y="96153"/>
                  </a:lnTo>
                  <a:lnTo>
                    <a:pt x="3790050" y="127960"/>
                  </a:lnTo>
                  <a:lnTo>
                    <a:pt x="3817942" y="163323"/>
                  </a:lnTo>
                  <a:lnTo>
                    <a:pt x="3841563" y="201887"/>
                  </a:lnTo>
                  <a:lnTo>
                    <a:pt x="3860556" y="243293"/>
                  </a:lnTo>
                  <a:lnTo>
                    <a:pt x="3874565" y="287185"/>
                  </a:lnTo>
                  <a:lnTo>
                    <a:pt x="3883231" y="333207"/>
                  </a:lnTo>
                  <a:lnTo>
                    <a:pt x="3886200" y="381000"/>
                  </a:lnTo>
                  <a:lnTo>
                    <a:pt x="3883231" y="428792"/>
                  </a:lnTo>
                  <a:lnTo>
                    <a:pt x="3874565" y="474814"/>
                  </a:lnTo>
                  <a:lnTo>
                    <a:pt x="3860556" y="518706"/>
                  </a:lnTo>
                  <a:lnTo>
                    <a:pt x="3841563" y="560112"/>
                  </a:lnTo>
                  <a:lnTo>
                    <a:pt x="3817942" y="598676"/>
                  </a:lnTo>
                  <a:lnTo>
                    <a:pt x="3790050" y="634039"/>
                  </a:lnTo>
                  <a:lnTo>
                    <a:pt x="3758244" y="665846"/>
                  </a:lnTo>
                  <a:lnTo>
                    <a:pt x="3722881" y="693739"/>
                  </a:lnTo>
                  <a:lnTo>
                    <a:pt x="3684318" y="717361"/>
                  </a:lnTo>
                  <a:lnTo>
                    <a:pt x="3642911" y="736355"/>
                  </a:lnTo>
                  <a:lnTo>
                    <a:pt x="3599018" y="750364"/>
                  </a:lnTo>
                  <a:lnTo>
                    <a:pt x="3552995" y="759031"/>
                  </a:lnTo>
                  <a:lnTo>
                    <a:pt x="3505200" y="762000"/>
                  </a:lnTo>
                  <a:lnTo>
                    <a:pt x="3457404" y="759031"/>
                  </a:lnTo>
                  <a:lnTo>
                    <a:pt x="3411381" y="750364"/>
                  </a:lnTo>
                  <a:lnTo>
                    <a:pt x="3367488" y="736355"/>
                  </a:lnTo>
                  <a:lnTo>
                    <a:pt x="3326081" y="717361"/>
                  </a:lnTo>
                  <a:lnTo>
                    <a:pt x="3287518" y="693739"/>
                  </a:lnTo>
                  <a:lnTo>
                    <a:pt x="3252155" y="665846"/>
                  </a:lnTo>
                  <a:lnTo>
                    <a:pt x="3220349" y="634039"/>
                  </a:lnTo>
                  <a:lnTo>
                    <a:pt x="3192457" y="598676"/>
                  </a:lnTo>
                  <a:lnTo>
                    <a:pt x="3168836" y="560112"/>
                  </a:lnTo>
                  <a:lnTo>
                    <a:pt x="3149843" y="518706"/>
                  </a:lnTo>
                  <a:lnTo>
                    <a:pt x="3135834" y="474814"/>
                  </a:lnTo>
                  <a:lnTo>
                    <a:pt x="3127168" y="428792"/>
                  </a:lnTo>
                  <a:lnTo>
                    <a:pt x="3124200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01675" y="1484375"/>
              <a:ext cx="2727325" cy="762000"/>
            </a:xfrm>
            <a:custGeom>
              <a:avLst/>
              <a:gdLst/>
              <a:ahLst/>
              <a:cxnLst/>
              <a:rect l="l" t="t" r="r" b="b"/>
              <a:pathLst>
                <a:path w="2727325" h="762000">
                  <a:moveTo>
                    <a:pt x="0" y="762000"/>
                  </a:moveTo>
                  <a:lnTo>
                    <a:pt x="2727325" y="762000"/>
                  </a:lnTo>
                  <a:lnTo>
                    <a:pt x="2727325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387475" y="1484375"/>
              <a:ext cx="1371600" cy="762000"/>
            </a:xfrm>
            <a:custGeom>
              <a:avLst/>
              <a:gdLst/>
              <a:ahLst/>
              <a:cxnLst/>
              <a:rect l="l" t="t" r="r" b="b"/>
              <a:pathLst>
                <a:path w="1371600" h="762000">
                  <a:moveTo>
                    <a:pt x="0" y="0"/>
                  </a:moveTo>
                  <a:lnTo>
                    <a:pt x="0" y="762000"/>
                  </a:lnTo>
                </a:path>
                <a:path w="1371600" h="762000">
                  <a:moveTo>
                    <a:pt x="685800" y="0"/>
                  </a:moveTo>
                  <a:lnTo>
                    <a:pt x="685800" y="762000"/>
                  </a:lnTo>
                </a:path>
                <a:path w="1371600" h="762000">
                  <a:moveTo>
                    <a:pt x="1371600" y="0"/>
                  </a:moveTo>
                  <a:lnTo>
                    <a:pt x="1371600" y="7620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78739" y="11683"/>
            <a:ext cx="3645535" cy="2181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Comic Sans MS"/>
                <a:cs typeface="Comic Sans MS"/>
              </a:rPr>
              <a:t>Rejection</a:t>
            </a:r>
            <a:r>
              <a:rPr sz="3200" spc="-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FFFF"/>
                </a:solidFill>
                <a:latin typeface="Comic Sans MS"/>
                <a:cs typeface="Comic Sans MS"/>
              </a:rPr>
              <a:t>Example:</a:t>
            </a:r>
            <a:endParaRPr sz="3200">
              <a:latin typeface="Comic Sans MS"/>
              <a:cs typeface="Comic Sans MS"/>
            </a:endParaRPr>
          </a:p>
          <a:p>
            <a:pPr marL="561340">
              <a:lnSpc>
                <a:spcPct val="100000"/>
              </a:lnSpc>
              <a:spcBef>
                <a:spcPts val="2450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Input</a:t>
            </a:r>
            <a:endParaRPr sz="3200">
              <a:latin typeface="Comic Sans MS"/>
              <a:cs typeface="Comic Sans MS"/>
            </a:endParaRPr>
          </a:p>
          <a:p>
            <a:pPr marL="1022350" algn="ctr">
              <a:lnSpc>
                <a:spcPct val="100000"/>
              </a:lnSpc>
              <a:spcBef>
                <a:spcPts val="2460"/>
              </a:spcBef>
              <a:tabLst>
                <a:tab pos="1708150" algn="l"/>
                <a:tab pos="2393950" algn="l"/>
              </a:tabLst>
            </a:pPr>
            <a:r>
              <a:rPr sz="3650" i="1" spc="-35" dirty="0">
                <a:latin typeface="Times New Roman"/>
                <a:cs typeface="Times New Roman"/>
              </a:rPr>
              <a:t>b	b	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323670" y="5802481"/>
            <a:ext cx="14351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829421" y="58024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883582" y="58024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827809" y="5929405"/>
            <a:ext cx="4349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12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138193" y="60055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684776" y="60119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8450" y="1822513"/>
            <a:ext cx="8845550" cy="5035550"/>
            <a:chOff x="298450" y="1822513"/>
            <a:chExt cx="8845550" cy="5035550"/>
          </a:xfrm>
        </p:grpSpPr>
        <p:sp>
          <p:nvSpPr>
            <p:cNvPr id="3" name="object 3"/>
            <p:cNvSpPr/>
            <p:nvPr/>
          </p:nvSpPr>
          <p:spPr>
            <a:xfrm>
              <a:off x="1057275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59" y="3989"/>
                  </a:lnTo>
                  <a:lnTo>
                    <a:pt x="208458" y="15538"/>
                  </a:lnTo>
                  <a:lnTo>
                    <a:pt x="164725" y="34020"/>
                  </a:lnTo>
                  <a:lnTo>
                    <a:pt x="124788" y="58808"/>
                  </a:lnTo>
                  <a:lnTo>
                    <a:pt x="89273" y="89273"/>
                  </a:lnTo>
                  <a:lnTo>
                    <a:pt x="58808" y="124788"/>
                  </a:lnTo>
                  <a:lnTo>
                    <a:pt x="34020" y="164725"/>
                  </a:lnTo>
                  <a:lnTo>
                    <a:pt x="15538" y="208458"/>
                  </a:lnTo>
                  <a:lnTo>
                    <a:pt x="3989" y="255359"/>
                  </a:lnTo>
                  <a:lnTo>
                    <a:pt x="0" y="304800"/>
                  </a:lnTo>
                  <a:lnTo>
                    <a:pt x="3989" y="354240"/>
                  </a:lnTo>
                  <a:lnTo>
                    <a:pt x="15538" y="401141"/>
                  </a:lnTo>
                  <a:lnTo>
                    <a:pt x="34020" y="444874"/>
                  </a:lnTo>
                  <a:lnTo>
                    <a:pt x="58808" y="484811"/>
                  </a:lnTo>
                  <a:lnTo>
                    <a:pt x="89273" y="520326"/>
                  </a:lnTo>
                  <a:lnTo>
                    <a:pt x="124788" y="550791"/>
                  </a:lnTo>
                  <a:lnTo>
                    <a:pt x="164725" y="575579"/>
                  </a:lnTo>
                  <a:lnTo>
                    <a:pt x="208458" y="594061"/>
                  </a:lnTo>
                  <a:lnTo>
                    <a:pt x="255359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7275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89" y="255359"/>
                  </a:lnTo>
                  <a:lnTo>
                    <a:pt x="15538" y="208458"/>
                  </a:lnTo>
                  <a:lnTo>
                    <a:pt x="34020" y="164725"/>
                  </a:lnTo>
                  <a:lnTo>
                    <a:pt x="58808" y="124788"/>
                  </a:lnTo>
                  <a:lnTo>
                    <a:pt x="89273" y="89273"/>
                  </a:lnTo>
                  <a:lnTo>
                    <a:pt x="124788" y="58808"/>
                  </a:lnTo>
                  <a:lnTo>
                    <a:pt x="164725" y="34020"/>
                  </a:lnTo>
                  <a:lnTo>
                    <a:pt x="208458" y="15538"/>
                  </a:lnTo>
                  <a:lnTo>
                    <a:pt x="255359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59" y="605610"/>
                  </a:lnTo>
                  <a:lnTo>
                    <a:pt x="208458" y="594061"/>
                  </a:lnTo>
                  <a:lnTo>
                    <a:pt x="164725" y="575579"/>
                  </a:lnTo>
                  <a:lnTo>
                    <a:pt x="124788" y="550791"/>
                  </a:lnTo>
                  <a:lnTo>
                    <a:pt x="89273" y="520326"/>
                  </a:lnTo>
                  <a:lnTo>
                    <a:pt x="58808" y="484811"/>
                  </a:lnTo>
                  <a:lnTo>
                    <a:pt x="34020" y="444874"/>
                  </a:lnTo>
                  <a:lnTo>
                    <a:pt x="15538" y="401141"/>
                  </a:lnTo>
                  <a:lnTo>
                    <a:pt x="3989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800" y="3505200"/>
              <a:ext cx="2057400" cy="762000"/>
            </a:xfrm>
            <a:custGeom>
              <a:avLst/>
              <a:gdLst/>
              <a:ahLst/>
              <a:cxnLst/>
              <a:rect l="l" t="t" r="r" b="b"/>
              <a:pathLst>
                <a:path w="2057400" h="762000">
                  <a:moveTo>
                    <a:pt x="0" y="381000"/>
                  </a:moveTo>
                  <a:lnTo>
                    <a:pt x="8662" y="331327"/>
                  </a:lnTo>
                  <a:lnTo>
                    <a:pt x="33925" y="283587"/>
                  </a:lnTo>
                  <a:lnTo>
                    <a:pt x="74705" y="238181"/>
                  </a:lnTo>
                  <a:lnTo>
                    <a:pt x="129918" y="195511"/>
                  </a:lnTo>
                  <a:lnTo>
                    <a:pt x="162598" y="175327"/>
                  </a:lnTo>
                  <a:lnTo>
                    <a:pt x="198479" y="155978"/>
                  </a:lnTo>
                  <a:lnTo>
                    <a:pt x="237426" y="137513"/>
                  </a:lnTo>
                  <a:lnTo>
                    <a:pt x="279304" y="119984"/>
                  </a:lnTo>
                  <a:lnTo>
                    <a:pt x="323976" y="103439"/>
                  </a:lnTo>
                  <a:lnTo>
                    <a:pt x="371308" y="87929"/>
                  </a:lnTo>
                  <a:lnTo>
                    <a:pt x="421163" y="73505"/>
                  </a:lnTo>
                  <a:lnTo>
                    <a:pt x="473406" y="60216"/>
                  </a:lnTo>
                  <a:lnTo>
                    <a:pt x="527903" y="48114"/>
                  </a:lnTo>
                  <a:lnTo>
                    <a:pt x="584516" y="37247"/>
                  </a:lnTo>
                  <a:lnTo>
                    <a:pt x="643110" y="27666"/>
                  </a:lnTo>
                  <a:lnTo>
                    <a:pt x="703551" y="19421"/>
                  </a:lnTo>
                  <a:lnTo>
                    <a:pt x="765702" y="12563"/>
                  </a:lnTo>
                  <a:lnTo>
                    <a:pt x="829428" y="7142"/>
                  </a:lnTo>
                  <a:lnTo>
                    <a:pt x="894593" y="3207"/>
                  </a:lnTo>
                  <a:lnTo>
                    <a:pt x="961062" y="810"/>
                  </a:lnTo>
                  <a:lnTo>
                    <a:pt x="1028700" y="0"/>
                  </a:lnTo>
                  <a:lnTo>
                    <a:pt x="1096344" y="810"/>
                  </a:lnTo>
                  <a:lnTo>
                    <a:pt x="1162819" y="3207"/>
                  </a:lnTo>
                  <a:lnTo>
                    <a:pt x="1227989" y="7142"/>
                  </a:lnTo>
                  <a:lnTo>
                    <a:pt x="1291718" y="12563"/>
                  </a:lnTo>
                  <a:lnTo>
                    <a:pt x="1353872" y="19421"/>
                  </a:lnTo>
                  <a:lnTo>
                    <a:pt x="1414315" y="27666"/>
                  </a:lnTo>
                  <a:lnTo>
                    <a:pt x="1472911" y="37247"/>
                  </a:lnTo>
                  <a:lnTo>
                    <a:pt x="1529525" y="48114"/>
                  </a:lnTo>
                  <a:lnTo>
                    <a:pt x="1584021" y="60216"/>
                  </a:lnTo>
                  <a:lnTo>
                    <a:pt x="1636263" y="73505"/>
                  </a:lnTo>
                  <a:lnTo>
                    <a:pt x="1686118" y="87929"/>
                  </a:lnTo>
                  <a:lnTo>
                    <a:pt x="1733448" y="103439"/>
                  </a:lnTo>
                  <a:lnTo>
                    <a:pt x="1778118" y="119984"/>
                  </a:lnTo>
                  <a:lnTo>
                    <a:pt x="1819993" y="137513"/>
                  </a:lnTo>
                  <a:lnTo>
                    <a:pt x="1858938" y="155978"/>
                  </a:lnTo>
                  <a:lnTo>
                    <a:pt x="1894817" y="175327"/>
                  </a:lnTo>
                  <a:lnTo>
                    <a:pt x="1927494" y="195511"/>
                  </a:lnTo>
                  <a:lnTo>
                    <a:pt x="1982702" y="238181"/>
                  </a:lnTo>
                  <a:lnTo>
                    <a:pt x="2023478" y="283587"/>
                  </a:lnTo>
                  <a:lnTo>
                    <a:pt x="2048738" y="331327"/>
                  </a:lnTo>
                  <a:lnTo>
                    <a:pt x="2057400" y="381000"/>
                  </a:lnTo>
                  <a:lnTo>
                    <a:pt x="2055212" y="406052"/>
                  </a:lnTo>
                  <a:lnTo>
                    <a:pt x="2048738" y="430672"/>
                  </a:lnTo>
                  <a:lnTo>
                    <a:pt x="2023478" y="478412"/>
                  </a:lnTo>
                  <a:lnTo>
                    <a:pt x="1982702" y="523818"/>
                  </a:lnTo>
                  <a:lnTo>
                    <a:pt x="1927494" y="566488"/>
                  </a:lnTo>
                  <a:lnTo>
                    <a:pt x="1894817" y="586672"/>
                  </a:lnTo>
                  <a:lnTo>
                    <a:pt x="1858938" y="606021"/>
                  </a:lnTo>
                  <a:lnTo>
                    <a:pt x="1819993" y="624486"/>
                  </a:lnTo>
                  <a:lnTo>
                    <a:pt x="1778118" y="642015"/>
                  </a:lnTo>
                  <a:lnTo>
                    <a:pt x="1733448" y="658560"/>
                  </a:lnTo>
                  <a:lnTo>
                    <a:pt x="1686118" y="674070"/>
                  </a:lnTo>
                  <a:lnTo>
                    <a:pt x="1636263" y="688494"/>
                  </a:lnTo>
                  <a:lnTo>
                    <a:pt x="1584021" y="701783"/>
                  </a:lnTo>
                  <a:lnTo>
                    <a:pt x="1529525" y="713885"/>
                  </a:lnTo>
                  <a:lnTo>
                    <a:pt x="1472911" y="724752"/>
                  </a:lnTo>
                  <a:lnTo>
                    <a:pt x="1414315" y="734333"/>
                  </a:lnTo>
                  <a:lnTo>
                    <a:pt x="1353872" y="742578"/>
                  </a:lnTo>
                  <a:lnTo>
                    <a:pt x="1291718" y="749436"/>
                  </a:lnTo>
                  <a:lnTo>
                    <a:pt x="1227989" y="754857"/>
                  </a:lnTo>
                  <a:lnTo>
                    <a:pt x="1162819" y="758792"/>
                  </a:lnTo>
                  <a:lnTo>
                    <a:pt x="1096344" y="761189"/>
                  </a:lnTo>
                  <a:lnTo>
                    <a:pt x="1028700" y="762000"/>
                  </a:lnTo>
                  <a:lnTo>
                    <a:pt x="961062" y="761189"/>
                  </a:lnTo>
                  <a:lnTo>
                    <a:pt x="894593" y="758792"/>
                  </a:lnTo>
                  <a:lnTo>
                    <a:pt x="829428" y="754857"/>
                  </a:lnTo>
                  <a:lnTo>
                    <a:pt x="765702" y="749436"/>
                  </a:lnTo>
                  <a:lnTo>
                    <a:pt x="703551" y="742578"/>
                  </a:lnTo>
                  <a:lnTo>
                    <a:pt x="643110" y="734333"/>
                  </a:lnTo>
                  <a:lnTo>
                    <a:pt x="584516" y="724752"/>
                  </a:lnTo>
                  <a:lnTo>
                    <a:pt x="527903" y="713885"/>
                  </a:lnTo>
                  <a:lnTo>
                    <a:pt x="473406" y="701783"/>
                  </a:lnTo>
                  <a:lnTo>
                    <a:pt x="421163" y="688494"/>
                  </a:lnTo>
                  <a:lnTo>
                    <a:pt x="371308" y="674070"/>
                  </a:lnTo>
                  <a:lnTo>
                    <a:pt x="323976" y="658560"/>
                  </a:lnTo>
                  <a:lnTo>
                    <a:pt x="279304" y="642015"/>
                  </a:lnTo>
                  <a:lnTo>
                    <a:pt x="237426" y="624486"/>
                  </a:lnTo>
                  <a:lnTo>
                    <a:pt x="198479" y="606021"/>
                  </a:lnTo>
                  <a:lnTo>
                    <a:pt x="162598" y="586672"/>
                  </a:lnTo>
                  <a:lnTo>
                    <a:pt x="129918" y="566488"/>
                  </a:lnTo>
                  <a:lnTo>
                    <a:pt x="74705" y="523818"/>
                  </a:lnTo>
                  <a:lnTo>
                    <a:pt x="33925" y="478412"/>
                  </a:lnTo>
                  <a:lnTo>
                    <a:pt x="8662" y="43067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27100" y="2286000"/>
              <a:ext cx="127000" cy="609600"/>
            </a:xfrm>
            <a:custGeom>
              <a:avLst/>
              <a:gdLst/>
              <a:ahLst/>
              <a:cxnLst/>
              <a:rect l="l" t="t" r="r" b="b"/>
              <a:pathLst>
                <a:path w="127000" h="609600">
                  <a:moveTo>
                    <a:pt x="69850" y="114300"/>
                  </a:moveTo>
                  <a:lnTo>
                    <a:pt x="57150" y="114300"/>
                  </a:lnTo>
                  <a:lnTo>
                    <a:pt x="57150" y="609600"/>
                  </a:lnTo>
                  <a:lnTo>
                    <a:pt x="69850" y="609600"/>
                  </a:lnTo>
                  <a:lnTo>
                    <a:pt x="69850" y="114300"/>
                  </a:lnTo>
                  <a:close/>
                </a:path>
                <a:path w="127000" h="609600">
                  <a:moveTo>
                    <a:pt x="63500" y="0"/>
                  </a:moveTo>
                  <a:lnTo>
                    <a:pt x="0" y="127000"/>
                  </a:lnTo>
                  <a:lnTo>
                    <a:pt x="57150" y="127000"/>
                  </a:lnTo>
                  <a:lnTo>
                    <a:pt x="57150" y="114300"/>
                  </a:lnTo>
                  <a:lnTo>
                    <a:pt x="120650" y="114300"/>
                  </a:lnTo>
                  <a:lnTo>
                    <a:pt x="63500" y="0"/>
                  </a:lnTo>
                  <a:close/>
                </a:path>
                <a:path w="127000" h="609600">
                  <a:moveTo>
                    <a:pt x="120650" y="114300"/>
                  </a:moveTo>
                  <a:lnTo>
                    <a:pt x="69850" y="114300"/>
                  </a:lnTo>
                  <a:lnTo>
                    <a:pt x="69850" y="127000"/>
                  </a:lnTo>
                  <a:lnTo>
                    <a:pt x="127000" y="127000"/>
                  </a:lnTo>
                  <a:lnTo>
                    <a:pt x="120650" y="114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467600" y="1828863"/>
              <a:ext cx="914400" cy="1179830"/>
            </a:xfrm>
            <a:custGeom>
              <a:avLst/>
              <a:gdLst/>
              <a:ahLst/>
              <a:cxnLst/>
              <a:rect l="l" t="t" r="r" b="b"/>
              <a:pathLst>
                <a:path w="914400" h="1179830">
                  <a:moveTo>
                    <a:pt x="0" y="1179512"/>
                  </a:moveTo>
                  <a:lnTo>
                    <a:pt x="914400" y="1179512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117951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210050" y="124459"/>
            <a:ext cx="12592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9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19009" y="3212719"/>
            <a:ext cx="11360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35900" y="2401116"/>
            <a:ext cx="249554" cy="570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67841" y="4894198"/>
            <a:ext cx="7620634" cy="1665605"/>
            <a:chOff x="767841" y="4894198"/>
            <a:chExt cx="7620634" cy="1665605"/>
          </a:xfrm>
        </p:grpSpPr>
        <p:sp>
          <p:nvSpPr>
            <p:cNvPr id="12" name="object 12"/>
            <p:cNvSpPr/>
            <p:nvPr/>
          </p:nvSpPr>
          <p:spPr>
            <a:xfrm>
              <a:off x="5181600" y="6261099"/>
              <a:ext cx="2514600" cy="127000"/>
            </a:xfrm>
            <a:custGeom>
              <a:avLst/>
              <a:gdLst/>
              <a:ahLst/>
              <a:cxnLst/>
              <a:rect l="l" t="t" r="r" b="b"/>
              <a:pathLst>
                <a:path w="2514600" h="127000">
                  <a:moveTo>
                    <a:pt x="2387600" y="0"/>
                  </a:moveTo>
                  <a:lnTo>
                    <a:pt x="2387600" y="127000"/>
                  </a:lnTo>
                  <a:lnTo>
                    <a:pt x="2501900" y="69850"/>
                  </a:lnTo>
                  <a:lnTo>
                    <a:pt x="2400300" y="69850"/>
                  </a:lnTo>
                  <a:lnTo>
                    <a:pt x="2400300" y="57150"/>
                  </a:lnTo>
                  <a:lnTo>
                    <a:pt x="2501900" y="57150"/>
                  </a:lnTo>
                  <a:lnTo>
                    <a:pt x="2387600" y="0"/>
                  </a:lnTo>
                  <a:close/>
                </a:path>
                <a:path w="2514600" h="127000">
                  <a:moveTo>
                    <a:pt x="23876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2387600" y="69850"/>
                  </a:lnTo>
                  <a:lnTo>
                    <a:pt x="2387600" y="57150"/>
                  </a:lnTo>
                  <a:close/>
                </a:path>
                <a:path w="2514600" h="127000">
                  <a:moveTo>
                    <a:pt x="2501900" y="57150"/>
                  </a:moveTo>
                  <a:lnTo>
                    <a:pt x="2400300" y="57150"/>
                  </a:lnTo>
                  <a:lnTo>
                    <a:pt x="2400300" y="69850"/>
                  </a:lnTo>
                  <a:lnTo>
                    <a:pt x="2501900" y="69850"/>
                  </a:lnTo>
                  <a:lnTo>
                    <a:pt x="2514600" y="63500"/>
                  </a:lnTo>
                  <a:lnTo>
                    <a:pt x="25019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75320" y="5867401"/>
              <a:ext cx="482725" cy="45957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63011" y="5867401"/>
              <a:ext cx="774337" cy="45957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772399" y="5943599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67841" y="4894198"/>
              <a:ext cx="1088390" cy="1167130"/>
            </a:xfrm>
            <a:custGeom>
              <a:avLst/>
              <a:gdLst/>
              <a:ahLst/>
              <a:cxnLst/>
              <a:rect l="l" t="t" r="r" b="b"/>
              <a:pathLst>
                <a:path w="1088389" h="1167129">
                  <a:moveTo>
                    <a:pt x="673989" y="0"/>
                  </a:moveTo>
                  <a:lnTo>
                    <a:pt x="626999" y="762"/>
                  </a:lnTo>
                  <a:lnTo>
                    <a:pt x="581533" y="2667"/>
                  </a:lnTo>
                  <a:lnTo>
                    <a:pt x="538733" y="5842"/>
                  </a:lnTo>
                  <a:lnTo>
                    <a:pt x="498957" y="9778"/>
                  </a:lnTo>
                  <a:lnTo>
                    <a:pt x="428510" y="19938"/>
                  </a:lnTo>
                  <a:lnTo>
                    <a:pt x="355193" y="35813"/>
                  </a:lnTo>
                  <a:lnTo>
                    <a:pt x="317309" y="46227"/>
                  </a:lnTo>
                  <a:lnTo>
                    <a:pt x="279336" y="58419"/>
                  </a:lnTo>
                  <a:lnTo>
                    <a:pt x="241680" y="72262"/>
                  </a:lnTo>
                  <a:lnTo>
                    <a:pt x="205054" y="88011"/>
                  </a:lnTo>
                  <a:lnTo>
                    <a:pt x="169798" y="105663"/>
                  </a:lnTo>
                  <a:lnTo>
                    <a:pt x="136436" y="125349"/>
                  </a:lnTo>
                  <a:lnTo>
                    <a:pt x="91160" y="158750"/>
                  </a:lnTo>
                  <a:lnTo>
                    <a:pt x="52958" y="197231"/>
                  </a:lnTo>
                  <a:lnTo>
                    <a:pt x="23837" y="240792"/>
                  </a:lnTo>
                  <a:lnTo>
                    <a:pt x="5727" y="289687"/>
                  </a:lnTo>
                  <a:lnTo>
                    <a:pt x="0" y="343788"/>
                  </a:lnTo>
                  <a:lnTo>
                    <a:pt x="596" y="362966"/>
                  </a:lnTo>
                  <a:lnTo>
                    <a:pt x="5346" y="403606"/>
                  </a:lnTo>
                  <a:lnTo>
                    <a:pt x="14312" y="446785"/>
                  </a:lnTo>
                  <a:lnTo>
                    <a:pt x="27368" y="492506"/>
                  </a:lnTo>
                  <a:lnTo>
                    <a:pt x="44056" y="540385"/>
                  </a:lnTo>
                  <a:lnTo>
                    <a:pt x="64203" y="590676"/>
                  </a:lnTo>
                  <a:lnTo>
                    <a:pt x="87287" y="642492"/>
                  </a:lnTo>
                  <a:lnTo>
                    <a:pt x="113169" y="696302"/>
                  </a:lnTo>
                  <a:lnTo>
                    <a:pt x="141439" y="751700"/>
                  </a:lnTo>
                  <a:lnTo>
                    <a:pt x="171970" y="808456"/>
                  </a:lnTo>
                  <a:lnTo>
                    <a:pt x="204203" y="866343"/>
                  </a:lnTo>
                  <a:lnTo>
                    <a:pt x="238048" y="925271"/>
                  </a:lnTo>
                  <a:lnTo>
                    <a:pt x="273113" y="984923"/>
                  </a:lnTo>
                  <a:lnTo>
                    <a:pt x="309041" y="1045248"/>
                  </a:lnTo>
                  <a:lnTo>
                    <a:pt x="382485" y="1166990"/>
                  </a:lnTo>
                  <a:lnTo>
                    <a:pt x="393357" y="1160411"/>
                  </a:lnTo>
                  <a:lnTo>
                    <a:pt x="319925" y="1038694"/>
                  </a:lnTo>
                  <a:lnTo>
                    <a:pt x="284035" y="978433"/>
                  </a:lnTo>
                  <a:lnTo>
                    <a:pt x="248996" y="918832"/>
                  </a:lnTo>
                  <a:lnTo>
                    <a:pt x="215214" y="860018"/>
                  </a:lnTo>
                  <a:lnTo>
                    <a:pt x="183057" y="802284"/>
                  </a:lnTo>
                  <a:lnTo>
                    <a:pt x="152628" y="745693"/>
                  </a:lnTo>
                  <a:lnTo>
                    <a:pt x="124510" y="690626"/>
                  </a:lnTo>
                  <a:lnTo>
                    <a:pt x="98767" y="637159"/>
                  </a:lnTo>
                  <a:lnTo>
                    <a:pt x="75793" y="585469"/>
                  </a:lnTo>
                  <a:lnTo>
                    <a:pt x="55892" y="535813"/>
                  </a:lnTo>
                  <a:lnTo>
                    <a:pt x="39433" y="488441"/>
                  </a:lnTo>
                  <a:lnTo>
                    <a:pt x="26581" y="443484"/>
                  </a:lnTo>
                  <a:lnTo>
                    <a:pt x="17830" y="401319"/>
                  </a:lnTo>
                  <a:lnTo>
                    <a:pt x="13246" y="361950"/>
                  </a:lnTo>
                  <a:lnTo>
                    <a:pt x="12700" y="343407"/>
                  </a:lnTo>
                  <a:lnTo>
                    <a:pt x="13263" y="326008"/>
                  </a:lnTo>
                  <a:lnTo>
                    <a:pt x="22704" y="276098"/>
                  </a:lnTo>
                  <a:lnTo>
                    <a:pt x="43484" y="232028"/>
                  </a:lnTo>
                  <a:lnTo>
                    <a:pt x="74333" y="192277"/>
                  </a:lnTo>
                  <a:lnTo>
                    <a:pt x="113499" y="156971"/>
                  </a:lnTo>
                  <a:lnTo>
                    <a:pt x="159486" y="126111"/>
                  </a:lnTo>
                  <a:lnTo>
                    <a:pt x="210743" y="99313"/>
                  </a:lnTo>
                  <a:lnTo>
                    <a:pt x="246697" y="83819"/>
                  </a:lnTo>
                  <a:lnTo>
                    <a:pt x="283717" y="70231"/>
                  </a:lnTo>
                  <a:lnTo>
                    <a:pt x="321183" y="58293"/>
                  </a:lnTo>
                  <a:lnTo>
                    <a:pt x="358546" y="48006"/>
                  </a:lnTo>
                  <a:lnTo>
                    <a:pt x="430961" y="32512"/>
                  </a:lnTo>
                  <a:lnTo>
                    <a:pt x="500532" y="22478"/>
                  </a:lnTo>
                  <a:lnTo>
                    <a:pt x="539877" y="18414"/>
                  </a:lnTo>
                  <a:lnTo>
                    <a:pt x="582421" y="15367"/>
                  </a:lnTo>
                  <a:lnTo>
                    <a:pt x="627380" y="13462"/>
                  </a:lnTo>
                  <a:lnTo>
                    <a:pt x="674116" y="12700"/>
                  </a:lnTo>
                  <a:lnTo>
                    <a:pt x="836500" y="12700"/>
                  </a:lnTo>
                  <a:lnTo>
                    <a:pt x="817371" y="9651"/>
                  </a:lnTo>
                  <a:lnTo>
                    <a:pt x="793749" y="6603"/>
                  </a:lnTo>
                  <a:lnTo>
                    <a:pt x="769874" y="4318"/>
                  </a:lnTo>
                  <a:lnTo>
                    <a:pt x="721868" y="1269"/>
                  </a:lnTo>
                  <a:lnTo>
                    <a:pt x="673989" y="0"/>
                  </a:lnTo>
                  <a:close/>
                </a:path>
                <a:path w="1088389" h="1167129">
                  <a:moveTo>
                    <a:pt x="761746" y="1021892"/>
                  </a:moveTo>
                  <a:lnTo>
                    <a:pt x="768858" y="1163701"/>
                  </a:lnTo>
                  <a:lnTo>
                    <a:pt x="878077" y="1072832"/>
                  </a:lnTo>
                  <a:lnTo>
                    <a:pt x="852294" y="1061542"/>
                  </a:lnTo>
                  <a:lnTo>
                    <a:pt x="820546" y="1061542"/>
                  </a:lnTo>
                  <a:lnTo>
                    <a:pt x="808990" y="1056449"/>
                  </a:lnTo>
                  <a:lnTo>
                    <a:pt x="814072" y="1044805"/>
                  </a:lnTo>
                  <a:lnTo>
                    <a:pt x="761746" y="1021892"/>
                  </a:lnTo>
                  <a:close/>
                </a:path>
                <a:path w="1088389" h="1167129">
                  <a:moveTo>
                    <a:pt x="814072" y="1044805"/>
                  </a:moveTo>
                  <a:lnTo>
                    <a:pt x="808990" y="1056449"/>
                  </a:lnTo>
                  <a:lnTo>
                    <a:pt x="820546" y="1061542"/>
                  </a:lnTo>
                  <a:lnTo>
                    <a:pt x="825663" y="1049881"/>
                  </a:lnTo>
                  <a:lnTo>
                    <a:pt x="814072" y="1044805"/>
                  </a:lnTo>
                  <a:close/>
                </a:path>
                <a:path w="1088389" h="1167129">
                  <a:moveTo>
                    <a:pt x="825663" y="1049881"/>
                  </a:moveTo>
                  <a:lnTo>
                    <a:pt x="820546" y="1061542"/>
                  </a:lnTo>
                  <a:lnTo>
                    <a:pt x="852294" y="1061542"/>
                  </a:lnTo>
                  <a:lnTo>
                    <a:pt x="825663" y="1049881"/>
                  </a:lnTo>
                  <a:close/>
                </a:path>
                <a:path w="1088389" h="1167129">
                  <a:moveTo>
                    <a:pt x="836500" y="12700"/>
                  </a:moveTo>
                  <a:lnTo>
                    <a:pt x="674116" y="12700"/>
                  </a:lnTo>
                  <a:lnTo>
                    <a:pt x="721486" y="13843"/>
                  </a:lnTo>
                  <a:lnTo>
                    <a:pt x="769111" y="16890"/>
                  </a:lnTo>
                  <a:lnTo>
                    <a:pt x="815720" y="22225"/>
                  </a:lnTo>
                  <a:lnTo>
                    <a:pt x="860932" y="30099"/>
                  </a:lnTo>
                  <a:lnTo>
                    <a:pt x="903732" y="40639"/>
                  </a:lnTo>
                  <a:lnTo>
                    <a:pt x="943482" y="54228"/>
                  </a:lnTo>
                  <a:lnTo>
                    <a:pt x="979043" y="70993"/>
                  </a:lnTo>
                  <a:lnTo>
                    <a:pt x="1023619" y="102743"/>
                  </a:lnTo>
                  <a:lnTo>
                    <a:pt x="1055115" y="143128"/>
                  </a:lnTo>
                  <a:lnTo>
                    <a:pt x="1071371" y="192658"/>
                  </a:lnTo>
                  <a:lnTo>
                    <a:pt x="1075427" y="232028"/>
                  </a:lnTo>
                  <a:lnTo>
                    <a:pt x="1075689" y="253619"/>
                  </a:lnTo>
                  <a:lnTo>
                    <a:pt x="1074674" y="276098"/>
                  </a:lnTo>
                  <a:lnTo>
                    <a:pt x="1069466" y="324357"/>
                  </a:lnTo>
                  <a:lnTo>
                    <a:pt x="1060195" y="376809"/>
                  </a:lnTo>
                  <a:lnTo>
                    <a:pt x="1047114" y="432816"/>
                  </a:lnTo>
                  <a:lnTo>
                    <a:pt x="1030359" y="492506"/>
                  </a:lnTo>
                  <a:lnTo>
                    <a:pt x="1010665" y="554482"/>
                  </a:lnTo>
                  <a:lnTo>
                    <a:pt x="988187" y="619379"/>
                  </a:lnTo>
                  <a:lnTo>
                    <a:pt x="963168" y="686816"/>
                  </a:lnTo>
                  <a:lnTo>
                    <a:pt x="921765" y="791667"/>
                  </a:lnTo>
                  <a:lnTo>
                    <a:pt x="891920" y="863612"/>
                  </a:lnTo>
                  <a:lnTo>
                    <a:pt x="860932" y="936904"/>
                  </a:lnTo>
                  <a:lnTo>
                    <a:pt x="828801" y="1011059"/>
                  </a:lnTo>
                  <a:lnTo>
                    <a:pt x="814072" y="1044805"/>
                  </a:lnTo>
                  <a:lnTo>
                    <a:pt x="825663" y="1049881"/>
                  </a:lnTo>
                  <a:lnTo>
                    <a:pt x="872616" y="941857"/>
                  </a:lnTo>
                  <a:lnTo>
                    <a:pt x="903605" y="868476"/>
                  </a:lnTo>
                  <a:lnTo>
                    <a:pt x="933450" y="796391"/>
                  </a:lnTo>
                  <a:lnTo>
                    <a:pt x="961770" y="725932"/>
                  </a:lnTo>
                  <a:lnTo>
                    <a:pt x="987932" y="657225"/>
                  </a:lnTo>
                  <a:lnTo>
                    <a:pt x="1011852" y="590550"/>
                  </a:lnTo>
                  <a:lnTo>
                    <a:pt x="1033144" y="526669"/>
                  </a:lnTo>
                  <a:lnTo>
                    <a:pt x="1051433" y="465328"/>
                  </a:lnTo>
                  <a:lnTo>
                    <a:pt x="1066545" y="407034"/>
                  </a:lnTo>
                  <a:lnTo>
                    <a:pt x="1077849" y="352170"/>
                  </a:lnTo>
                  <a:lnTo>
                    <a:pt x="1085341" y="300863"/>
                  </a:lnTo>
                  <a:lnTo>
                    <a:pt x="1088378" y="253619"/>
                  </a:lnTo>
                  <a:lnTo>
                    <a:pt x="1088008" y="231267"/>
                  </a:lnTo>
                  <a:lnTo>
                    <a:pt x="1083818" y="190119"/>
                  </a:lnTo>
                  <a:lnTo>
                    <a:pt x="1073784" y="153162"/>
                  </a:lnTo>
                  <a:lnTo>
                    <a:pt x="1044701" y="106425"/>
                  </a:lnTo>
                  <a:lnTo>
                    <a:pt x="1001776" y="69850"/>
                  </a:lnTo>
                  <a:lnTo>
                    <a:pt x="966851" y="50545"/>
                  </a:lnTo>
                  <a:lnTo>
                    <a:pt x="927862" y="34925"/>
                  </a:lnTo>
                  <a:lnTo>
                    <a:pt x="885444" y="22606"/>
                  </a:lnTo>
                  <a:lnTo>
                    <a:pt x="840486" y="13334"/>
                  </a:lnTo>
                  <a:lnTo>
                    <a:pt x="83650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874490" y="3394549"/>
            <a:ext cx="290830" cy="1400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560">
              <a:lnSpc>
                <a:spcPct val="125200"/>
              </a:lnSpc>
              <a:spcBef>
                <a:spcPts val="100"/>
              </a:spcBef>
            </a:pPr>
            <a:r>
              <a:rPr sz="3600" i="1" dirty="0">
                <a:latin typeface="Times New Roman"/>
                <a:cs typeface="Times New Roman"/>
              </a:rPr>
              <a:t>a 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57200" y="3657570"/>
            <a:ext cx="5296535" cy="2731135"/>
            <a:chOff x="457200" y="3657570"/>
            <a:chExt cx="5296535" cy="2731135"/>
          </a:xfrm>
        </p:grpSpPr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4745" y="4229729"/>
              <a:ext cx="817042" cy="56072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6411" y="3657570"/>
              <a:ext cx="795377" cy="44572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9823" y="4229729"/>
              <a:ext cx="495341" cy="56072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1501" y="3657570"/>
              <a:ext cx="495341" cy="44572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70151" y="5867401"/>
              <a:ext cx="506928" cy="45957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51892" y="5867401"/>
              <a:ext cx="506928" cy="45957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19500" y="5867401"/>
              <a:ext cx="839754" cy="45957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64637" y="5867401"/>
              <a:ext cx="294617" cy="45957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57200" y="4894198"/>
              <a:ext cx="4904740" cy="1494155"/>
            </a:xfrm>
            <a:custGeom>
              <a:avLst/>
              <a:gdLst/>
              <a:ahLst/>
              <a:cxnLst/>
              <a:rect l="l" t="t" r="r" b="b"/>
              <a:pathLst>
                <a:path w="4904740" h="1494154">
                  <a:moveTo>
                    <a:pt x="609600" y="1430401"/>
                  </a:moveTo>
                  <a:lnTo>
                    <a:pt x="596900" y="1424051"/>
                  </a:lnTo>
                  <a:lnTo>
                    <a:pt x="482600" y="1366901"/>
                  </a:lnTo>
                  <a:lnTo>
                    <a:pt x="482600" y="1424051"/>
                  </a:lnTo>
                  <a:lnTo>
                    <a:pt x="0" y="1424051"/>
                  </a:lnTo>
                  <a:lnTo>
                    <a:pt x="0" y="1436751"/>
                  </a:lnTo>
                  <a:lnTo>
                    <a:pt x="482600" y="1436751"/>
                  </a:lnTo>
                  <a:lnTo>
                    <a:pt x="482600" y="1493901"/>
                  </a:lnTo>
                  <a:lnTo>
                    <a:pt x="596900" y="1436751"/>
                  </a:lnTo>
                  <a:lnTo>
                    <a:pt x="609600" y="1430401"/>
                  </a:lnTo>
                  <a:close/>
                </a:path>
                <a:path w="4904740" h="1494154">
                  <a:moveTo>
                    <a:pt x="4114800" y="1430401"/>
                  </a:moveTo>
                  <a:lnTo>
                    <a:pt x="4102100" y="1424051"/>
                  </a:lnTo>
                  <a:lnTo>
                    <a:pt x="3987800" y="1366901"/>
                  </a:lnTo>
                  <a:lnTo>
                    <a:pt x="3987800" y="1424051"/>
                  </a:lnTo>
                  <a:lnTo>
                    <a:pt x="1219200" y="1424051"/>
                  </a:lnTo>
                  <a:lnTo>
                    <a:pt x="1219200" y="1436751"/>
                  </a:lnTo>
                  <a:lnTo>
                    <a:pt x="3987800" y="1436751"/>
                  </a:lnTo>
                  <a:lnTo>
                    <a:pt x="3987800" y="1493901"/>
                  </a:lnTo>
                  <a:lnTo>
                    <a:pt x="4102100" y="1436751"/>
                  </a:lnTo>
                  <a:lnTo>
                    <a:pt x="4114800" y="1430401"/>
                  </a:lnTo>
                  <a:close/>
                </a:path>
                <a:path w="4904740" h="1494154">
                  <a:moveTo>
                    <a:pt x="4904219" y="253619"/>
                  </a:moveTo>
                  <a:lnTo>
                    <a:pt x="4902454" y="210058"/>
                  </a:lnTo>
                  <a:lnTo>
                    <a:pt x="4895596" y="171069"/>
                  </a:lnTo>
                  <a:lnTo>
                    <a:pt x="4871974" y="120777"/>
                  </a:lnTo>
                  <a:lnTo>
                    <a:pt x="4833366" y="81026"/>
                  </a:lnTo>
                  <a:lnTo>
                    <a:pt x="4800727" y="59690"/>
                  </a:lnTo>
                  <a:lnTo>
                    <a:pt x="4763643" y="42291"/>
                  </a:lnTo>
                  <a:lnTo>
                    <a:pt x="4722749" y="28321"/>
                  </a:lnTo>
                  <a:lnTo>
                    <a:pt x="4679061" y="17653"/>
                  </a:lnTo>
                  <a:lnTo>
                    <a:pt x="4652340" y="12700"/>
                  </a:lnTo>
                  <a:lnTo>
                    <a:pt x="4633214" y="9652"/>
                  </a:lnTo>
                  <a:lnTo>
                    <a:pt x="4609592" y="6604"/>
                  </a:lnTo>
                  <a:lnTo>
                    <a:pt x="4585716" y="4318"/>
                  </a:lnTo>
                  <a:lnTo>
                    <a:pt x="4537710" y="1270"/>
                  </a:lnTo>
                  <a:lnTo>
                    <a:pt x="4489831" y="0"/>
                  </a:lnTo>
                  <a:lnTo>
                    <a:pt x="4442841" y="762"/>
                  </a:lnTo>
                  <a:lnTo>
                    <a:pt x="4397375" y="2667"/>
                  </a:lnTo>
                  <a:lnTo>
                    <a:pt x="4354576" y="5842"/>
                  </a:lnTo>
                  <a:lnTo>
                    <a:pt x="4314825" y="9779"/>
                  </a:lnTo>
                  <a:lnTo>
                    <a:pt x="4244340" y="19939"/>
                  </a:lnTo>
                  <a:lnTo>
                    <a:pt x="4171061" y="35814"/>
                  </a:lnTo>
                  <a:lnTo>
                    <a:pt x="4133088" y="46228"/>
                  </a:lnTo>
                  <a:lnTo>
                    <a:pt x="4095115" y="58420"/>
                  </a:lnTo>
                  <a:lnTo>
                    <a:pt x="4057523" y="72263"/>
                  </a:lnTo>
                  <a:lnTo>
                    <a:pt x="4020947" y="88011"/>
                  </a:lnTo>
                  <a:lnTo>
                    <a:pt x="3985641" y="105664"/>
                  </a:lnTo>
                  <a:lnTo>
                    <a:pt x="3952240" y="125349"/>
                  </a:lnTo>
                  <a:lnTo>
                    <a:pt x="3907028" y="158750"/>
                  </a:lnTo>
                  <a:lnTo>
                    <a:pt x="3868801" y="197231"/>
                  </a:lnTo>
                  <a:lnTo>
                    <a:pt x="3839718" y="240792"/>
                  </a:lnTo>
                  <a:lnTo>
                    <a:pt x="3821557" y="289687"/>
                  </a:lnTo>
                  <a:lnTo>
                    <a:pt x="3815842" y="343789"/>
                  </a:lnTo>
                  <a:lnTo>
                    <a:pt x="3816477" y="362966"/>
                  </a:lnTo>
                  <a:lnTo>
                    <a:pt x="3821176" y="403606"/>
                  </a:lnTo>
                  <a:lnTo>
                    <a:pt x="3830193" y="446786"/>
                  </a:lnTo>
                  <a:lnTo>
                    <a:pt x="3843274" y="492506"/>
                  </a:lnTo>
                  <a:lnTo>
                    <a:pt x="3859911" y="540385"/>
                  </a:lnTo>
                  <a:lnTo>
                    <a:pt x="3880027" y="590677"/>
                  </a:lnTo>
                  <a:lnTo>
                    <a:pt x="3903091" y="642493"/>
                  </a:lnTo>
                  <a:lnTo>
                    <a:pt x="3928999" y="696302"/>
                  </a:lnTo>
                  <a:lnTo>
                    <a:pt x="3957320" y="751700"/>
                  </a:lnTo>
                  <a:lnTo>
                    <a:pt x="3987800" y="808456"/>
                  </a:lnTo>
                  <a:lnTo>
                    <a:pt x="4020058" y="866343"/>
                  </a:lnTo>
                  <a:lnTo>
                    <a:pt x="4053840" y="925271"/>
                  </a:lnTo>
                  <a:lnTo>
                    <a:pt x="4089019" y="984923"/>
                  </a:lnTo>
                  <a:lnTo>
                    <a:pt x="4124833" y="1045248"/>
                  </a:lnTo>
                  <a:lnTo>
                    <a:pt x="4161409" y="1106030"/>
                  </a:lnTo>
                  <a:lnTo>
                    <a:pt x="4198366" y="1166990"/>
                  </a:lnTo>
                  <a:lnTo>
                    <a:pt x="4209161" y="1160411"/>
                  </a:lnTo>
                  <a:lnTo>
                    <a:pt x="4135755" y="1038694"/>
                  </a:lnTo>
                  <a:lnTo>
                    <a:pt x="4099814" y="978433"/>
                  </a:lnTo>
                  <a:lnTo>
                    <a:pt x="4064889" y="918832"/>
                  </a:lnTo>
                  <a:lnTo>
                    <a:pt x="4031107" y="860018"/>
                  </a:lnTo>
                  <a:lnTo>
                    <a:pt x="3998849" y="802284"/>
                  </a:lnTo>
                  <a:lnTo>
                    <a:pt x="3968496" y="745693"/>
                  </a:lnTo>
                  <a:lnTo>
                    <a:pt x="3940302" y="690626"/>
                  </a:lnTo>
                  <a:lnTo>
                    <a:pt x="3914648" y="637159"/>
                  </a:lnTo>
                  <a:lnTo>
                    <a:pt x="3891661" y="585470"/>
                  </a:lnTo>
                  <a:lnTo>
                    <a:pt x="3871722" y="535813"/>
                  </a:lnTo>
                  <a:lnTo>
                    <a:pt x="3855212" y="488442"/>
                  </a:lnTo>
                  <a:lnTo>
                    <a:pt x="3842385" y="443484"/>
                  </a:lnTo>
                  <a:lnTo>
                    <a:pt x="3833622" y="401320"/>
                  </a:lnTo>
                  <a:lnTo>
                    <a:pt x="3829050" y="361950"/>
                  </a:lnTo>
                  <a:lnTo>
                    <a:pt x="3828542" y="343408"/>
                  </a:lnTo>
                  <a:lnTo>
                    <a:pt x="3829037" y="326009"/>
                  </a:lnTo>
                  <a:lnTo>
                    <a:pt x="3838486" y="276098"/>
                  </a:lnTo>
                  <a:lnTo>
                    <a:pt x="3859276" y="232029"/>
                  </a:lnTo>
                  <a:lnTo>
                    <a:pt x="3890137" y="192278"/>
                  </a:lnTo>
                  <a:lnTo>
                    <a:pt x="3929380" y="156972"/>
                  </a:lnTo>
                  <a:lnTo>
                    <a:pt x="3975354" y="126111"/>
                  </a:lnTo>
                  <a:lnTo>
                    <a:pt x="4026535" y="99314"/>
                  </a:lnTo>
                  <a:lnTo>
                    <a:pt x="4062603" y="83820"/>
                  </a:lnTo>
                  <a:lnTo>
                    <a:pt x="4099560" y="70231"/>
                  </a:lnTo>
                  <a:lnTo>
                    <a:pt x="4137025" y="58293"/>
                  </a:lnTo>
                  <a:lnTo>
                    <a:pt x="4174363" y="48006"/>
                  </a:lnTo>
                  <a:lnTo>
                    <a:pt x="4246753" y="32512"/>
                  </a:lnTo>
                  <a:lnTo>
                    <a:pt x="4316349" y="22479"/>
                  </a:lnTo>
                  <a:lnTo>
                    <a:pt x="4355719" y="18415"/>
                  </a:lnTo>
                  <a:lnTo>
                    <a:pt x="4398264" y="15367"/>
                  </a:lnTo>
                  <a:lnTo>
                    <a:pt x="4443222" y="13462"/>
                  </a:lnTo>
                  <a:lnTo>
                    <a:pt x="4489958" y="12700"/>
                  </a:lnTo>
                  <a:lnTo>
                    <a:pt x="4537329" y="13843"/>
                  </a:lnTo>
                  <a:lnTo>
                    <a:pt x="4584954" y="16891"/>
                  </a:lnTo>
                  <a:lnTo>
                    <a:pt x="4631563" y="22225"/>
                  </a:lnTo>
                  <a:lnTo>
                    <a:pt x="4676775" y="30099"/>
                  </a:lnTo>
                  <a:lnTo>
                    <a:pt x="4719447" y="40640"/>
                  </a:lnTo>
                  <a:lnTo>
                    <a:pt x="4759325" y="54229"/>
                  </a:lnTo>
                  <a:lnTo>
                    <a:pt x="4794885" y="70993"/>
                  </a:lnTo>
                  <a:lnTo>
                    <a:pt x="4839462" y="102743"/>
                  </a:lnTo>
                  <a:lnTo>
                    <a:pt x="4870958" y="143129"/>
                  </a:lnTo>
                  <a:lnTo>
                    <a:pt x="4887214" y="192659"/>
                  </a:lnTo>
                  <a:lnTo>
                    <a:pt x="4891265" y="232029"/>
                  </a:lnTo>
                  <a:lnTo>
                    <a:pt x="4891532" y="253619"/>
                  </a:lnTo>
                  <a:lnTo>
                    <a:pt x="4890516" y="276098"/>
                  </a:lnTo>
                  <a:lnTo>
                    <a:pt x="4885309" y="324358"/>
                  </a:lnTo>
                  <a:lnTo>
                    <a:pt x="4876038" y="376809"/>
                  </a:lnTo>
                  <a:lnTo>
                    <a:pt x="4862957" y="432816"/>
                  </a:lnTo>
                  <a:lnTo>
                    <a:pt x="4846193" y="492506"/>
                  </a:lnTo>
                  <a:lnTo>
                    <a:pt x="4826508" y="554482"/>
                  </a:lnTo>
                  <a:lnTo>
                    <a:pt x="4804029" y="619379"/>
                  </a:lnTo>
                  <a:lnTo>
                    <a:pt x="4779010" y="686816"/>
                  </a:lnTo>
                  <a:lnTo>
                    <a:pt x="4737608" y="791667"/>
                  </a:lnTo>
                  <a:lnTo>
                    <a:pt x="4707763" y="863612"/>
                  </a:lnTo>
                  <a:lnTo>
                    <a:pt x="4676775" y="936904"/>
                  </a:lnTo>
                  <a:lnTo>
                    <a:pt x="4644644" y="1011059"/>
                  </a:lnTo>
                  <a:lnTo>
                    <a:pt x="4629912" y="1044816"/>
                  </a:lnTo>
                  <a:lnTo>
                    <a:pt x="4577588" y="1021892"/>
                  </a:lnTo>
                  <a:lnTo>
                    <a:pt x="4584700" y="1163701"/>
                  </a:lnTo>
                  <a:lnTo>
                    <a:pt x="4693920" y="1072832"/>
                  </a:lnTo>
                  <a:lnTo>
                    <a:pt x="4668126" y="1061542"/>
                  </a:lnTo>
                  <a:lnTo>
                    <a:pt x="4641494" y="1049883"/>
                  </a:lnTo>
                  <a:lnTo>
                    <a:pt x="4688459" y="941857"/>
                  </a:lnTo>
                  <a:lnTo>
                    <a:pt x="4719447" y="868476"/>
                  </a:lnTo>
                  <a:lnTo>
                    <a:pt x="4749292" y="796391"/>
                  </a:lnTo>
                  <a:lnTo>
                    <a:pt x="4777613" y="725932"/>
                  </a:lnTo>
                  <a:lnTo>
                    <a:pt x="4803775" y="657225"/>
                  </a:lnTo>
                  <a:lnTo>
                    <a:pt x="4827689" y="590550"/>
                  </a:lnTo>
                  <a:lnTo>
                    <a:pt x="4848987" y="526669"/>
                  </a:lnTo>
                  <a:lnTo>
                    <a:pt x="4867275" y="465328"/>
                  </a:lnTo>
                  <a:lnTo>
                    <a:pt x="4882388" y="407035"/>
                  </a:lnTo>
                  <a:lnTo>
                    <a:pt x="4893691" y="352171"/>
                  </a:lnTo>
                  <a:lnTo>
                    <a:pt x="4901184" y="300863"/>
                  </a:lnTo>
                  <a:lnTo>
                    <a:pt x="4903216" y="276606"/>
                  </a:lnTo>
                  <a:lnTo>
                    <a:pt x="4904219" y="2536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18515" y="4305929"/>
              <a:ext cx="334673" cy="56072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61544" y="3733770"/>
              <a:ext cx="291643" cy="44572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78861" y="4305929"/>
              <a:ext cx="874327" cy="56072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21903" y="3733770"/>
              <a:ext cx="831285" cy="445729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524724" y="4219500"/>
            <a:ext cx="37020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38966" y="3532351"/>
            <a:ext cx="37719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65" dirty="0">
                <a:latin typeface="Times New Roman"/>
                <a:cs typeface="Times New Roman"/>
              </a:rPr>
              <a:t>a</a:t>
            </a:r>
            <a:r>
              <a:rPr sz="360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106124" y="3470749"/>
            <a:ext cx="726440" cy="1400175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1190"/>
              </a:spcBef>
            </a:pPr>
            <a:r>
              <a:rPr sz="3600" i="1" spc="30" dirty="0">
                <a:latin typeface="Times New Roman"/>
                <a:cs typeface="Times New Roman"/>
              </a:rPr>
              <a:t>a</a:t>
            </a:r>
            <a:r>
              <a:rPr sz="3600" spc="30" dirty="0">
                <a:latin typeface="Times New Roman"/>
                <a:cs typeface="Times New Roman"/>
              </a:rPr>
              <a:t>,</a:t>
            </a:r>
            <a:r>
              <a:rPr sz="3600" spc="-16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19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95325" y="1478025"/>
            <a:ext cx="7769225" cy="5158105"/>
            <a:chOff x="695325" y="1478025"/>
            <a:chExt cx="7769225" cy="5158105"/>
          </a:xfrm>
        </p:grpSpPr>
        <p:sp>
          <p:nvSpPr>
            <p:cNvPr id="36" name="object 36"/>
            <p:cNvSpPr/>
            <p:nvPr/>
          </p:nvSpPr>
          <p:spPr>
            <a:xfrm>
              <a:off x="4572000" y="2438400"/>
              <a:ext cx="3886200" cy="4191000"/>
            </a:xfrm>
            <a:custGeom>
              <a:avLst/>
              <a:gdLst/>
              <a:ahLst/>
              <a:cxnLst/>
              <a:rect l="l" t="t" r="r" b="b"/>
              <a:pathLst>
                <a:path w="3886200" h="4191000">
                  <a:moveTo>
                    <a:pt x="0" y="3886200"/>
                  </a:moveTo>
                  <a:lnTo>
                    <a:pt x="3990" y="3836759"/>
                  </a:lnTo>
                  <a:lnTo>
                    <a:pt x="15544" y="3789858"/>
                  </a:lnTo>
                  <a:lnTo>
                    <a:pt x="34032" y="3746125"/>
                  </a:lnTo>
                  <a:lnTo>
                    <a:pt x="58826" y="3706188"/>
                  </a:lnTo>
                  <a:lnTo>
                    <a:pt x="89296" y="3670673"/>
                  </a:lnTo>
                  <a:lnTo>
                    <a:pt x="124815" y="3640208"/>
                  </a:lnTo>
                  <a:lnTo>
                    <a:pt x="164753" y="3615420"/>
                  </a:lnTo>
                  <a:lnTo>
                    <a:pt x="208483" y="3596938"/>
                  </a:lnTo>
                  <a:lnTo>
                    <a:pt x="255374" y="3585389"/>
                  </a:lnTo>
                  <a:lnTo>
                    <a:pt x="304800" y="3581400"/>
                  </a:lnTo>
                  <a:lnTo>
                    <a:pt x="354225" y="3585389"/>
                  </a:lnTo>
                  <a:lnTo>
                    <a:pt x="401116" y="3596938"/>
                  </a:lnTo>
                  <a:lnTo>
                    <a:pt x="444846" y="3615420"/>
                  </a:lnTo>
                  <a:lnTo>
                    <a:pt x="484784" y="3640208"/>
                  </a:lnTo>
                  <a:lnTo>
                    <a:pt x="520303" y="3670673"/>
                  </a:lnTo>
                  <a:lnTo>
                    <a:pt x="550773" y="3706188"/>
                  </a:lnTo>
                  <a:lnTo>
                    <a:pt x="575567" y="3746125"/>
                  </a:lnTo>
                  <a:lnTo>
                    <a:pt x="594055" y="3789858"/>
                  </a:lnTo>
                  <a:lnTo>
                    <a:pt x="605609" y="3836759"/>
                  </a:lnTo>
                  <a:lnTo>
                    <a:pt x="609600" y="3886200"/>
                  </a:lnTo>
                  <a:lnTo>
                    <a:pt x="605609" y="3935640"/>
                  </a:lnTo>
                  <a:lnTo>
                    <a:pt x="594055" y="3982541"/>
                  </a:lnTo>
                  <a:lnTo>
                    <a:pt x="575567" y="4026274"/>
                  </a:lnTo>
                  <a:lnTo>
                    <a:pt x="550773" y="4066211"/>
                  </a:lnTo>
                  <a:lnTo>
                    <a:pt x="520303" y="4101726"/>
                  </a:lnTo>
                  <a:lnTo>
                    <a:pt x="484784" y="4132191"/>
                  </a:lnTo>
                  <a:lnTo>
                    <a:pt x="444846" y="4156979"/>
                  </a:lnTo>
                  <a:lnTo>
                    <a:pt x="401116" y="4175461"/>
                  </a:lnTo>
                  <a:lnTo>
                    <a:pt x="354225" y="4187010"/>
                  </a:lnTo>
                  <a:lnTo>
                    <a:pt x="304800" y="4191000"/>
                  </a:lnTo>
                  <a:lnTo>
                    <a:pt x="255374" y="4187010"/>
                  </a:lnTo>
                  <a:lnTo>
                    <a:pt x="208483" y="4175461"/>
                  </a:lnTo>
                  <a:lnTo>
                    <a:pt x="164753" y="4156979"/>
                  </a:lnTo>
                  <a:lnTo>
                    <a:pt x="124815" y="4132191"/>
                  </a:lnTo>
                  <a:lnTo>
                    <a:pt x="89296" y="4101726"/>
                  </a:lnTo>
                  <a:lnTo>
                    <a:pt x="58826" y="4066211"/>
                  </a:lnTo>
                  <a:lnTo>
                    <a:pt x="34032" y="4026274"/>
                  </a:lnTo>
                  <a:lnTo>
                    <a:pt x="15544" y="3982541"/>
                  </a:lnTo>
                  <a:lnTo>
                    <a:pt x="3990" y="3935640"/>
                  </a:lnTo>
                  <a:lnTo>
                    <a:pt x="0" y="3886200"/>
                  </a:lnTo>
                  <a:close/>
                </a:path>
                <a:path w="3886200" h="4191000">
                  <a:moveTo>
                    <a:pt x="3124200" y="3810000"/>
                  </a:moveTo>
                  <a:lnTo>
                    <a:pt x="3127168" y="3762207"/>
                  </a:lnTo>
                  <a:lnTo>
                    <a:pt x="3135834" y="3716185"/>
                  </a:lnTo>
                  <a:lnTo>
                    <a:pt x="3149843" y="3672293"/>
                  </a:lnTo>
                  <a:lnTo>
                    <a:pt x="3168836" y="3630887"/>
                  </a:lnTo>
                  <a:lnTo>
                    <a:pt x="3192457" y="3592323"/>
                  </a:lnTo>
                  <a:lnTo>
                    <a:pt x="3220349" y="3556960"/>
                  </a:lnTo>
                  <a:lnTo>
                    <a:pt x="3252155" y="3525153"/>
                  </a:lnTo>
                  <a:lnTo>
                    <a:pt x="3287518" y="3497260"/>
                  </a:lnTo>
                  <a:lnTo>
                    <a:pt x="3326081" y="3473638"/>
                  </a:lnTo>
                  <a:lnTo>
                    <a:pt x="3367488" y="3454644"/>
                  </a:lnTo>
                  <a:lnTo>
                    <a:pt x="3411381" y="3440635"/>
                  </a:lnTo>
                  <a:lnTo>
                    <a:pt x="3457404" y="3431968"/>
                  </a:lnTo>
                  <a:lnTo>
                    <a:pt x="3505200" y="3429000"/>
                  </a:lnTo>
                  <a:lnTo>
                    <a:pt x="3552995" y="3431968"/>
                  </a:lnTo>
                  <a:lnTo>
                    <a:pt x="3599018" y="3440635"/>
                  </a:lnTo>
                  <a:lnTo>
                    <a:pt x="3642911" y="3454644"/>
                  </a:lnTo>
                  <a:lnTo>
                    <a:pt x="3684318" y="3473638"/>
                  </a:lnTo>
                  <a:lnTo>
                    <a:pt x="3722881" y="3497260"/>
                  </a:lnTo>
                  <a:lnTo>
                    <a:pt x="3758244" y="3525153"/>
                  </a:lnTo>
                  <a:lnTo>
                    <a:pt x="3790050" y="3556960"/>
                  </a:lnTo>
                  <a:lnTo>
                    <a:pt x="3817942" y="3592323"/>
                  </a:lnTo>
                  <a:lnTo>
                    <a:pt x="3841563" y="3630887"/>
                  </a:lnTo>
                  <a:lnTo>
                    <a:pt x="3860556" y="3672293"/>
                  </a:lnTo>
                  <a:lnTo>
                    <a:pt x="3874565" y="3716185"/>
                  </a:lnTo>
                  <a:lnTo>
                    <a:pt x="3883231" y="3762207"/>
                  </a:lnTo>
                  <a:lnTo>
                    <a:pt x="3886200" y="3810000"/>
                  </a:lnTo>
                  <a:lnTo>
                    <a:pt x="3883231" y="3857792"/>
                  </a:lnTo>
                  <a:lnTo>
                    <a:pt x="3874565" y="3903814"/>
                  </a:lnTo>
                  <a:lnTo>
                    <a:pt x="3860556" y="3947706"/>
                  </a:lnTo>
                  <a:lnTo>
                    <a:pt x="3841563" y="3989112"/>
                  </a:lnTo>
                  <a:lnTo>
                    <a:pt x="3817942" y="4027676"/>
                  </a:lnTo>
                  <a:lnTo>
                    <a:pt x="3790050" y="4063039"/>
                  </a:lnTo>
                  <a:lnTo>
                    <a:pt x="3758244" y="4094846"/>
                  </a:lnTo>
                  <a:lnTo>
                    <a:pt x="3722881" y="4122739"/>
                  </a:lnTo>
                  <a:lnTo>
                    <a:pt x="3684318" y="4146361"/>
                  </a:lnTo>
                  <a:lnTo>
                    <a:pt x="3642911" y="4165355"/>
                  </a:lnTo>
                  <a:lnTo>
                    <a:pt x="3599018" y="4179364"/>
                  </a:lnTo>
                  <a:lnTo>
                    <a:pt x="3552995" y="4188031"/>
                  </a:lnTo>
                  <a:lnTo>
                    <a:pt x="3505200" y="4191000"/>
                  </a:lnTo>
                  <a:lnTo>
                    <a:pt x="3457404" y="4188031"/>
                  </a:lnTo>
                  <a:lnTo>
                    <a:pt x="3411381" y="4179364"/>
                  </a:lnTo>
                  <a:lnTo>
                    <a:pt x="3367488" y="4165355"/>
                  </a:lnTo>
                  <a:lnTo>
                    <a:pt x="3326081" y="4146361"/>
                  </a:lnTo>
                  <a:lnTo>
                    <a:pt x="3287518" y="4122739"/>
                  </a:lnTo>
                  <a:lnTo>
                    <a:pt x="3252155" y="4094846"/>
                  </a:lnTo>
                  <a:lnTo>
                    <a:pt x="3220349" y="4063039"/>
                  </a:lnTo>
                  <a:lnTo>
                    <a:pt x="3192457" y="4027676"/>
                  </a:lnTo>
                  <a:lnTo>
                    <a:pt x="3168836" y="3989112"/>
                  </a:lnTo>
                  <a:lnTo>
                    <a:pt x="3149843" y="3947706"/>
                  </a:lnTo>
                  <a:lnTo>
                    <a:pt x="3135834" y="3903814"/>
                  </a:lnTo>
                  <a:lnTo>
                    <a:pt x="3127168" y="3857792"/>
                  </a:lnTo>
                  <a:lnTo>
                    <a:pt x="3124200" y="3810000"/>
                  </a:lnTo>
                  <a:close/>
                </a:path>
                <a:path w="3886200" h="4191000">
                  <a:moveTo>
                    <a:pt x="2895600" y="0"/>
                  </a:moveTo>
                  <a:lnTo>
                    <a:pt x="38100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01675" y="1484375"/>
              <a:ext cx="2727325" cy="762000"/>
            </a:xfrm>
            <a:custGeom>
              <a:avLst/>
              <a:gdLst/>
              <a:ahLst/>
              <a:cxnLst/>
              <a:rect l="l" t="t" r="r" b="b"/>
              <a:pathLst>
                <a:path w="2727325" h="762000">
                  <a:moveTo>
                    <a:pt x="0" y="762000"/>
                  </a:moveTo>
                  <a:lnTo>
                    <a:pt x="2727325" y="762000"/>
                  </a:lnTo>
                  <a:lnTo>
                    <a:pt x="2727325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387475" y="1484375"/>
              <a:ext cx="1371600" cy="762000"/>
            </a:xfrm>
            <a:custGeom>
              <a:avLst/>
              <a:gdLst/>
              <a:ahLst/>
              <a:cxnLst/>
              <a:rect l="l" t="t" r="r" b="b"/>
              <a:pathLst>
                <a:path w="1371600" h="762000">
                  <a:moveTo>
                    <a:pt x="0" y="0"/>
                  </a:moveTo>
                  <a:lnTo>
                    <a:pt x="0" y="762000"/>
                  </a:lnTo>
                </a:path>
                <a:path w="1371600" h="762000">
                  <a:moveTo>
                    <a:pt x="685800" y="0"/>
                  </a:moveTo>
                  <a:lnTo>
                    <a:pt x="685800" y="762000"/>
                  </a:lnTo>
                </a:path>
                <a:path w="1371600" h="762000">
                  <a:moveTo>
                    <a:pt x="1371600" y="0"/>
                  </a:moveTo>
                  <a:lnTo>
                    <a:pt x="1371600" y="7620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627989" y="535729"/>
            <a:ext cx="2597150" cy="1657350"/>
          </a:xfrm>
          <a:prstGeom prst="rect">
            <a:avLst/>
          </a:prstGeom>
        </p:spPr>
        <p:txBody>
          <a:bodyPr vert="horz" wrap="square" lIns="0" tIns="287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6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Input</a:t>
            </a:r>
            <a:endParaRPr sz="3200">
              <a:latin typeface="Comic Sans MS"/>
              <a:cs typeface="Comic Sans MS"/>
            </a:endParaRPr>
          </a:p>
          <a:p>
            <a:pPr marL="984885">
              <a:lnSpc>
                <a:spcPct val="100000"/>
              </a:lnSpc>
              <a:spcBef>
                <a:spcPts val="2460"/>
              </a:spcBef>
              <a:tabLst>
                <a:tab pos="1670685" algn="l"/>
                <a:tab pos="2356485" algn="l"/>
              </a:tabLst>
            </a:pPr>
            <a:r>
              <a:rPr sz="3650" i="1" spc="-35" dirty="0">
                <a:latin typeface="Times New Roman"/>
                <a:cs typeface="Times New Roman"/>
              </a:rPr>
              <a:t>b	b	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323670" y="5802481"/>
            <a:ext cx="14351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829421" y="58024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883582" y="58024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827809" y="5929405"/>
            <a:ext cx="4349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12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138193" y="60055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684776" y="60119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7753"/>
            <a:ext cx="7162800" cy="553998"/>
          </a:xfrm>
        </p:spPr>
        <p:txBody>
          <a:bodyPr/>
          <a:lstStyle/>
          <a:p>
            <a:r>
              <a:rPr lang="en-US" dirty="0" smtClean="0"/>
              <a:t>CO-PO </a:t>
            </a:r>
            <a:r>
              <a:rPr lang="en-US" dirty="0" smtClean="0"/>
              <a:t>Mapping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14927481"/>
              </p:ext>
            </p:extLst>
          </p:nvPr>
        </p:nvGraphicFramePr>
        <p:xfrm>
          <a:off x="457201" y="1600201"/>
          <a:ext cx="7239000" cy="350520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338270"/>
                <a:gridCol w="608888"/>
                <a:gridCol w="676542"/>
                <a:gridCol w="405925"/>
                <a:gridCol w="473580"/>
                <a:gridCol w="473580"/>
                <a:gridCol w="405925"/>
                <a:gridCol w="405925"/>
                <a:gridCol w="405925"/>
                <a:gridCol w="541234"/>
                <a:gridCol w="608888"/>
                <a:gridCol w="541234"/>
                <a:gridCol w="676542"/>
                <a:gridCol w="676542"/>
              </a:tblGrid>
              <a:tr h="686137">
                <a:tc>
                  <a:txBody>
                    <a:bodyPr/>
                    <a:lstStyle/>
                    <a:p>
                      <a:pPr marL="71755" marR="289560" algn="ctr">
                        <a:lnSpc>
                          <a:spcPct val="115000"/>
                        </a:lnSpc>
                        <a:spcBef>
                          <a:spcPts val="620"/>
                        </a:spcBef>
                        <a:spcAft>
                          <a:spcPts val="0"/>
                        </a:spcAft>
                      </a:pPr>
                      <a:r>
                        <a:rPr lang="en-US" sz="900" spc="5" dirty="0">
                          <a:effectLst/>
                        </a:rPr>
                        <a:t>S</a:t>
                      </a:r>
                      <a:r>
                        <a:rPr lang="en-US" sz="900" spc="-5" dirty="0">
                          <a:effectLst/>
                        </a:rPr>
                        <a:t>e</a:t>
                      </a:r>
                      <a:r>
                        <a:rPr lang="en-US" sz="900" dirty="0">
                          <a:effectLst/>
                        </a:rPr>
                        <a:t>mester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0" algn="ctr">
                        <a:lnSpc>
                          <a:spcPct val="115000"/>
                        </a:lnSpc>
                        <a:spcBef>
                          <a:spcPts val="86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Course Objectives</a:t>
                      </a:r>
                      <a:endParaRPr lang="en-US" sz="11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78740" marR="81280" indent="1206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 O 1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78740" marR="8890" indent="12065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 </a:t>
                      </a:r>
                      <a:r>
                        <a:rPr lang="en-US" sz="900" dirty="0" smtClean="0">
                          <a:effectLst/>
                        </a:rPr>
                        <a:t>O2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78740" marR="146685" indent="1206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 O 3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80645" marR="78105" indent="1206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 O 4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80645" marR="79375" indent="1206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 O 5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80645" marR="78105" indent="1206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 O 6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80645" marR="79375" indent="1206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 O 7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80645" marR="78105" indent="1206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 O 8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80645" marR="81280" indent="1333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 O 9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740" marR="79375" indent="12065" algn="ctr">
                        <a:lnSpc>
                          <a:spcPct val="115000"/>
                        </a:lnSpc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P </a:t>
                      </a:r>
                      <a:r>
                        <a:rPr lang="en-US" sz="900" dirty="0">
                          <a:effectLst/>
                        </a:rPr>
                        <a:t>O </a:t>
                      </a:r>
                      <a:r>
                        <a:rPr lang="en-US" sz="900" dirty="0" smtClean="0">
                          <a:effectLst/>
                        </a:rPr>
                        <a:t>10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740" marR="81280" indent="12065" algn="ctr">
                        <a:lnSpc>
                          <a:spcPct val="115000"/>
                        </a:lnSpc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 O </a:t>
                      </a:r>
                      <a:r>
                        <a:rPr lang="en-US" sz="900" dirty="0" smtClean="0">
                          <a:effectLst/>
                        </a:rPr>
                        <a:t>11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740" marR="79375" indent="12065" algn="ctr">
                        <a:lnSpc>
                          <a:spcPct val="115000"/>
                        </a:lnSpc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 O </a:t>
                      </a:r>
                      <a:r>
                        <a:rPr lang="en-US" sz="900" dirty="0" smtClean="0">
                          <a:effectLst/>
                        </a:rPr>
                        <a:t>12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651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6540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IV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 marR="0" algn="ctr">
                        <a:lnSpc>
                          <a:spcPts val="13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CO1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6667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6540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1524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6667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12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336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6667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L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1079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6667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L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5334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L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1143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6540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1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5405" marR="0" algn="ctr">
                        <a:lnSpc>
                          <a:spcPts val="13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CO2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6667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6540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13779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6667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5397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635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6667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1079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6858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H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139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1143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L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6540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85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5405" marR="0" algn="ctr">
                        <a:lnSpc>
                          <a:spcPts val="13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CO3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6667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6540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13779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6667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5397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336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6667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5270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5588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139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12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6540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L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6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5405" marR="0" algn="ctr">
                        <a:lnSpc>
                          <a:spcPts val="13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CO4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7429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6540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1028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6667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12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336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6667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1079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8953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5524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3746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6540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H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lang="en-US" spc="-5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636000" y="3081867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053799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8450" y="1212850"/>
            <a:ext cx="8845550" cy="5645150"/>
            <a:chOff x="298450" y="1212850"/>
            <a:chExt cx="8845550" cy="5645150"/>
          </a:xfrm>
        </p:grpSpPr>
        <p:sp>
          <p:nvSpPr>
            <p:cNvPr id="3" name="object 3"/>
            <p:cNvSpPr/>
            <p:nvPr/>
          </p:nvSpPr>
          <p:spPr>
            <a:xfrm>
              <a:off x="1057275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59" y="3989"/>
                  </a:lnTo>
                  <a:lnTo>
                    <a:pt x="208458" y="15538"/>
                  </a:lnTo>
                  <a:lnTo>
                    <a:pt x="164725" y="34020"/>
                  </a:lnTo>
                  <a:lnTo>
                    <a:pt x="124788" y="58808"/>
                  </a:lnTo>
                  <a:lnTo>
                    <a:pt x="89273" y="89273"/>
                  </a:lnTo>
                  <a:lnTo>
                    <a:pt x="58808" y="124788"/>
                  </a:lnTo>
                  <a:lnTo>
                    <a:pt x="34020" y="164725"/>
                  </a:lnTo>
                  <a:lnTo>
                    <a:pt x="15538" y="208458"/>
                  </a:lnTo>
                  <a:lnTo>
                    <a:pt x="3989" y="255359"/>
                  </a:lnTo>
                  <a:lnTo>
                    <a:pt x="0" y="304800"/>
                  </a:lnTo>
                  <a:lnTo>
                    <a:pt x="3989" y="354240"/>
                  </a:lnTo>
                  <a:lnTo>
                    <a:pt x="15538" y="401141"/>
                  </a:lnTo>
                  <a:lnTo>
                    <a:pt x="34020" y="444874"/>
                  </a:lnTo>
                  <a:lnTo>
                    <a:pt x="58808" y="484811"/>
                  </a:lnTo>
                  <a:lnTo>
                    <a:pt x="89273" y="520326"/>
                  </a:lnTo>
                  <a:lnTo>
                    <a:pt x="124788" y="550791"/>
                  </a:lnTo>
                  <a:lnTo>
                    <a:pt x="164725" y="575579"/>
                  </a:lnTo>
                  <a:lnTo>
                    <a:pt x="208458" y="594061"/>
                  </a:lnTo>
                  <a:lnTo>
                    <a:pt x="255359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7275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89" y="255359"/>
                  </a:lnTo>
                  <a:lnTo>
                    <a:pt x="15538" y="208458"/>
                  </a:lnTo>
                  <a:lnTo>
                    <a:pt x="34020" y="164725"/>
                  </a:lnTo>
                  <a:lnTo>
                    <a:pt x="58808" y="124788"/>
                  </a:lnTo>
                  <a:lnTo>
                    <a:pt x="89273" y="89273"/>
                  </a:lnTo>
                  <a:lnTo>
                    <a:pt x="124788" y="58808"/>
                  </a:lnTo>
                  <a:lnTo>
                    <a:pt x="164725" y="34020"/>
                  </a:lnTo>
                  <a:lnTo>
                    <a:pt x="208458" y="15538"/>
                  </a:lnTo>
                  <a:lnTo>
                    <a:pt x="255359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59" y="605610"/>
                  </a:lnTo>
                  <a:lnTo>
                    <a:pt x="208458" y="594061"/>
                  </a:lnTo>
                  <a:lnTo>
                    <a:pt x="164725" y="575579"/>
                  </a:lnTo>
                  <a:lnTo>
                    <a:pt x="124788" y="550791"/>
                  </a:lnTo>
                  <a:lnTo>
                    <a:pt x="89273" y="520326"/>
                  </a:lnTo>
                  <a:lnTo>
                    <a:pt x="58808" y="484811"/>
                  </a:lnTo>
                  <a:lnTo>
                    <a:pt x="34020" y="444874"/>
                  </a:lnTo>
                  <a:lnTo>
                    <a:pt x="15538" y="401141"/>
                  </a:lnTo>
                  <a:lnTo>
                    <a:pt x="3989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800" y="4114800"/>
              <a:ext cx="2057400" cy="762000"/>
            </a:xfrm>
            <a:custGeom>
              <a:avLst/>
              <a:gdLst/>
              <a:ahLst/>
              <a:cxnLst/>
              <a:rect l="l" t="t" r="r" b="b"/>
              <a:pathLst>
                <a:path w="2057400" h="762000">
                  <a:moveTo>
                    <a:pt x="0" y="381000"/>
                  </a:moveTo>
                  <a:lnTo>
                    <a:pt x="8662" y="331327"/>
                  </a:lnTo>
                  <a:lnTo>
                    <a:pt x="33925" y="283587"/>
                  </a:lnTo>
                  <a:lnTo>
                    <a:pt x="74705" y="238181"/>
                  </a:lnTo>
                  <a:lnTo>
                    <a:pt x="129918" y="195511"/>
                  </a:lnTo>
                  <a:lnTo>
                    <a:pt x="162598" y="175327"/>
                  </a:lnTo>
                  <a:lnTo>
                    <a:pt x="198479" y="155978"/>
                  </a:lnTo>
                  <a:lnTo>
                    <a:pt x="237426" y="137513"/>
                  </a:lnTo>
                  <a:lnTo>
                    <a:pt x="279304" y="119984"/>
                  </a:lnTo>
                  <a:lnTo>
                    <a:pt x="323976" y="103439"/>
                  </a:lnTo>
                  <a:lnTo>
                    <a:pt x="371308" y="87929"/>
                  </a:lnTo>
                  <a:lnTo>
                    <a:pt x="421163" y="73505"/>
                  </a:lnTo>
                  <a:lnTo>
                    <a:pt x="473406" y="60216"/>
                  </a:lnTo>
                  <a:lnTo>
                    <a:pt x="527903" y="48114"/>
                  </a:lnTo>
                  <a:lnTo>
                    <a:pt x="584516" y="37247"/>
                  </a:lnTo>
                  <a:lnTo>
                    <a:pt x="643110" y="27666"/>
                  </a:lnTo>
                  <a:lnTo>
                    <a:pt x="703551" y="19421"/>
                  </a:lnTo>
                  <a:lnTo>
                    <a:pt x="765702" y="12563"/>
                  </a:lnTo>
                  <a:lnTo>
                    <a:pt x="829428" y="7142"/>
                  </a:lnTo>
                  <a:lnTo>
                    <a:pt x="894593" y="3207"/>
                  </a:lnTo>
                  <a:lnTo>
                    <a:pt x="961062" y="810"/>
                  </a:lnTo>
                  <a:lnTo>
                    <a:pt x="1028700" y="0"/>
                  </a:lnTo>
                  <a:lnTo>
                    <a:pt x="1096344" y="810"/>
                  </a:lnTo>
                  <a:lnTo>
                    <a:pt x="1162819" y="3207"/>
                  </a:lnTo>
                  <a:lnTo>
                    <a:pt x="1227989" y="7142"/>
                  </a:lnTo>
                  <a:lnTo>
                    <a:pt x="1291718" y="12563"/>
                  </a:lnTo>
                  <a:lnTo>
                    <a:pt x="1353872" y="19421"/>
                  </a:lnTo>
                  <a:lnTo>
                    <a:pt x="1414315" y="27666"/>
                  </a:lnTo>
                  <a:lnTo>
                    <a:pt x="1472911" y="37247"/>
                  </a:lnTo>
                  <a:lnTo>
                    <a:pt x="1529525" y="48114"/>
                  </a:lnTo>
                  <a:lnTo>
                    <a:pt x="1584021" y="60216"/>
                  </a:lnTo>
                  <a:lnTo>
                    <a:pt x="1636263" y="73505"/>
                  </a:lnTo>
                  <a:lnTo>
                    <a:pt x="1686118" y="87929"/>
                  </a:lnTo>
                  <a:lnTo>
                    <a:pt x="1733448" y="103439"/>
                  </a:lnTo>
                  <a:lnTo>
                    <a:pt x="1778118" y="119984"/>
                  </a:lnTo>
                  <a:lnTo>
                    <a:pt x="1819993" y="137513"/>
                  </a:lnTo>
                  <a:lnTo>
                    <a:pt x="1858938" y="155978"/>
                  </a:lnTo>
                  <a:lnTo>
                    <a:pt x="1894817" y="175327"/>
                  </a:lnTo>
                  <a:lnTo>
                    <a:pt x="1927494" y="195511"/>
                  </a:lnTo>
                  <a:lnTo>
                    <a:pt x="1982702" y="238181"/>
                  </a:lnTo>
                  <a:lnTo>
                    <a:pt x="2023478" y="283587"/>
                  </a:lnTo>
                  <a:lnTo>
                    <a:pt x="2048738" y="331327"/>
                  </a:lnTo>
                  <a:lnTo>
                    <a:pt x="2057400" y="381000"/>
                  </a:lnTo>
                  <a:lnTo>
                    <a:pt x="2055212" y="406052"/>
                  </a:lnTo>
                  <a:lnTo>
                    <a:pt x="2048738" y="430672"/>
                  </a:lnTo>
                  <a:lnTo>
                    <a:pt x="2023478" y="478412"/>
                  </a:lnTo>
                  <a:lnTo>
                    <a:pt x="1982702" y="523818"/>
                  </a:lnTo>
                  <a:lnTo>
                    <a:pt x="1927494" y="566488"/>
                  </a:lnTo>
                  <a:lnTo>
                    <a:pt x="1894817" y="586672"/>
                  </a:lnTo>
                  <a:lnTo>
                    <a:pt x="1858938" y="606021"/>
                  </a:lnTo>
                  <a:lnTo>
                    <a:pt x="1819993" y="624486"/>
                  </a:lnTo>
                  <a:lnTo>
                    <a:pt x="1778118" y="642015"/>
                  </a:lnTo>
                  <a:lnTo>
                    <a:pt x="1733448" y="658560"/>
                  </a:lnTo>
                  <a:lnTo>
                    <a:pt x="1686118" y="674070"/>
                  </a:lnTo>
                  <a:lnTo>
                    <a:pt x="1636263" y="688494"/>
                  </a:lnTo>
                  <a:lnTo>
                    <a:pt x="1584021" y="701783"/>
                  </a:lnTo>
                  <a:lnTo>
                    <a:pt x="1529525" y="713885"/>
                  </a:lnTo>
                  <a:lnTo>
                    <a:pt x="1472911" y="724752"/>
                  </a:lnTo>
                  <a:lnTo>
                    <a:pt x="1414315" y="734333"/>
                  </a:lnTo>
                  <a:lnTo>
                    <a:pt x="1353872" y="742578"/>
                  </a:lnTo>
                  <a:lnTo>
                    <a:pt x="1291718" y="749436"/>
                  </a:lnTo>
                  <a:lnTo>
                    <a:pt x="1227989" y="754857"/>
                  </a:lnTo>
                  <a:lnTo>
                    <a:pt x="1162819" y="758792"/>
                  </a:lnTo>
                  <a:lnTo>
                    <a:pt x="1096344" y="761189"/>
                  </a:lnTo>
                  <a:lnTo>
                    <a:pt x="1028700" y="762000"/>
                  </a:lnTo>
                  <a:lnTo>
                    <a:pt x="961062" y="761189"/>
                  </a:lnTo>
                  <a:lnTo>
                    <a:pt x="894593" y="758792"/>
                  </a:lnTo>
                  <a:lnTo>
                    <a:pt x="829428" y="754857"/>
                  </a:lnTo>
                  <a:lnTo>
                    <a:pt x="765702" y="749436"/>
                  </a:lnTo>
                  <a:lnTo>
                    <a:pt x="703551" y="742578"/>
                  </a:lnTo>
                  <a:lnTo>
                    <a:pt x="643110" y="734333"/>
                  </a:lnTo>
                  <a:lnTo>
                    <a:pt x="584516" y="724752"/>
                  </a:lnTo>
                  <a:lnTo>
                    <a:pt x="527903" y="713885"/>
                  </a:lnTo>
                  <a:lnTo>
                    <a:pt x="473406" y="701783"/>
                  </a:lnTo>
                  <a:lnTo>
                    <a:pt x="421163" y="688494"/>
                  </a:lnTo>
                  <a:lnTo>
                    <a:pt x="371308" y="674070"/>
                  </a:lnTo>
                  <a:lnTo>
                    <a:pt x="323976" y="658560"/>
                  </a:lnTo>
                  <a:lnTo>
                    <a:pt x="279304" y="642015"/>
                  </a:lnTo>
                  <a:lnTo>
                    <a:pt x="237426" y="624486"/>
                  </a:lnTo>
                  <a:lnTo>
                    <a:pt x="198479" y="606021"/>
                  </a:lnTo>
                  <a:lnTo>
                    <a:pt x="162598" y="586672"/>
                  </a:lnTo>
                  <a:lnTo>
                    <a:pt x="129918" y="566488"/>
                  </a:lnTo>
                  <a:lnTo>
                    <a:pt x="74705" y="523818"/>
                  </a:lnTo>
                  <a:lnTo>
                    <a:pt x="33925" y="478412"/>
                  </a:lnTo>
                  <a:lnTo>
                    <a:pt x="8662" y="43067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12900" y="2286000"/>
              <a:ext cx="127000" cy="609600"/>
            </a:xfrm>
            <a:custGeom>
              <a:avLst/>
              <a:gdLst/>
              <a:ahLst/>
              <a:cxnLst/>
              <a:rect l="l" t="t" r="r" b="b"/>
              <a:pathLst>
                <a:path w="127000" h="609600">
                  <a:moveTo>
                    <a:pt x="69850" y="114300"/>
                  </a:moveTo>
                  <a:lnTo>
                    <a:pt x="57150" y="114300"/>
                  </a:lnTo>
                  <a:lnTo>
                    <a:pt x="57150" y="609600"/>
                  </a:lnTo>
                  <a:lnTo>
                    <a:pt x="69850" y="609600"/>
                  </a:lnTo>
                  <a:lnTo>
                    <a:pt x="69850" y="114300"/>
                  </a:lnTo>
                  <a:close/>
                </a:path>
                <a:path w="127000" h="609600">
                  <a:moveTo>
                    <a:pt x="63500" y="0"/>
                  </a:moveTo>
                  <a:lnTo>
                    <a:pt x="0" y="127000"/>
                  </a:lnTo>
                  <a:lnTo>
                    <a:pt x="57150" y="127000"/>
                  </a:lnTo>
                  <a:lnTo>
                    <a:pt x="57150" y="114300"/>
                  </a:lnTo>
                  <a:lnTo>
                    <a:pt x="120650" y="114300"/>
                  </a:lnTo>
                  <a:lnTo>
                    <a:pt x="63500" y="0"/>
                  </a:lnTo>
                  <a:close/>
                </a:path>
                <a:path w="127000" h="609600">
                  <a:moveTo>
                    <a:pt x="120650" y="114300"/>
                  </a:moveTo>
                  <a:lnTo>
                    <a:pt x="69850" y="114300"/>
                  </a:lnTo>
                  <a:lnTo>
                    <a:pt x="69850" y="127000"/>
                  </a:lnTo>
                  <a:lnTo>
                    <a:pt x="127000" y="127000"/>
                  </a:lnTo>
                  <a:lnTo>
                    <a:pt x="120650" y="114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467600" y="1219200"/>
              <a:ext cx="914400" cy="1789430"/>
            </a:xfrm>
            <a:custGeom>
              <a:avLst/>
              <a:gdLst/>
              <a:ahLst/>
              <a:cxnLst/>
              <a:rect l="l" t="t" r="r" b="b"/>
              <a:pathLst>
                <a:path w="914400" h="1789430">
                  <a:moveTo>
                    <a:pt x="0" y="1789176"/>
                  </a:moveTo>
                  <a:lnTo>
                    <a:pt x="914400" y="1789176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178917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27989" y="810209"/>
            <a:ext cx="10820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Input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10050" y="124459"/>
            <a:ext cx="13239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9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19009" y="3212719"/>
            <a:ext cx="11360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35900" y="2401116"/>
            <a:ext cx="249554" cy="570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67841" y="4894198"/>
            <a:ext cx="7620634" cy="1665605"/>
            <a:chOff x="767841" y="4894198"/>
            <a:chExt cx="7620634" cy="1665605"/>
          </a:xfrm>
        </p:grpSpPr>
        <p:sp>
          <p:nvSpPr>
            <p:cNvPr id="13" name="object 13"/>
            <p:cNvSpPr/>
            <p:nvPr/>
          </p:nvSpPr>
          <p:spPr>
            <a:xfrm>
              <a:off x="5181600" y="6261099"/>
              <a:ext cx="2514600" cy="127000"/>
            </a:xfrm>
            <a:custGeom>
              <a:avLst/>
              <a:gdLst/>
              <a:ahLst/>
              <a:cxnLst/>
              <a:rect l="l" t="t" r="r" b="b"/>
              <a:pathLst>
                <a:path w="2514600" h="127000">
                  <a:moveTo>
                    <a:pt x="2387600" y="0"/>
                  </a:moveTo>
                  <a:lnTo>
                    <a:pt x="2387600" y="127000"/>
                  </a:lnTo>
                  <a:lnTo>
                    <a:pt x="2501900" y="69850"/>
                  </a:lnTo>
                  <a:lnTo>
                    <a:pt x="2400300" y="69850"/>
                  </a:lnTo>
                  <a:lnTo>
                    <a:pt x="2400300" y="57150"/>
                  </a:lnTo>
                  <a:lnTo>
                    <a:pt x="2501900" y="57150"/>
                  </a:lnTo>
                  <a:lnTo>
                    <a:pt x="2387600" y="0"/>
                  </a:lnTo>
                  <a:close/>
                </a:path>
                <a:path w="2514600" h="127000">
                  <a:moveTo>
                    <a:pt x="23876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2387600" y="69850"/>
                  </a:lnTo>
                  <a:lnTo>
                    <a:pt x="2387600" y="57150"/>
                  </a:lnTo>
                  <a:close/>
                </a:path>
                <a:path w="2514600" h="127000">
                  <a:moveTo>
                    <a:pt x="2501900" y="57150"/>
                  </a:moveTo>
                  <a:lnTo>
                    <a:pt x="2400300" y="57150"/>
                  </a:lnTo>
                  <a:lnTo>
                    <a:pt x="2400300" y="69850"/>
                  </a:lnTo>
                  <a:lnTo>
                    <a:pt x="2501900" y="69850"/>
                  </a:lnTo>
                  <a:lnTo>
                    <a:pt x="2514600" y="63500"/>
                  </a:lnTo>
                  <a:lnTo>
                    <a:pt x="25019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75320" y="5867401"/>
              <a:ext cx="482725" cy="45957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63011" y="5867401"/>
              <a:ext cx="774337" cy="45957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772399" y="5943599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67841" y="4894198"/>
              <a:ext cx="1088390" cy="1167130"/>
            </a:xfrm>
            <a:custGeom>
              <a:avLst/>
              <a:gdLst/>
              <a:ahLst/>
              <a:cxnLst/>
              <a:rect l="l" t="t" r="r" b="b"/>
              <a:pathLst>
                <a:path w="1088389" h="1167129">
                  <a:moveTo>
                    <a:pt x="673989" y="0"/>
                  </a:moveTo>
                  <a:lnTo>
                    <a:pt x="626999" y="762"/>
                  </a:lnTo>
                  <a:lnTo>
                    <a:pt x="581533" y="2667"/>
                  </a:lnTo>
                  <a:lnTo>
                    <a:pt x="538733" y="5842"/>
                  </a:lnTo>
                  <a:lnTo>
                    <a:pt x="498957" y="9778"/>
                  </a:lnTo>
                  <a:lnTo>
                    <a:pt x="428510" y="19938"/>
                  </a:lnTo>
                  <a:lnTo>
                    <a:pt x="355193" y="35813"/>
                  </a:lnTo>
                  <a:lnTo>
                    <a:pt x="317309" y="46227"/>
                  </a:lnTo>
                  <a:lnTo>
                    <a:pt x="279336" y="58419"/>
                  </a:lnTo>
                  <a:lnTo>
                    <a:pt x="241680" y="72262"/>
                  </a:lnTo>
                  <a:lnTo>
                    <a:pt x="205054" y="88011"/>
                  </a:lnTo>
                  <a:lnTo>
                    <a:pt x="169798" y="105663"/>
                  </a:lnTo>
                  <a:lnTo>
                    <a:pt x="136436" y="125349"/>
                  </a:lnTo>
                  <a:lnTo>
                    <a:pt x="91160" y="158750"/>
                  </a:lnTo>
                  <a:lnTo>
                    <a:pt x="52958" y="197231"/>
                  </a:lnTo>
                  <a:lnTo>
                    <a:pt x="23837" y="240792"/>
                  </a:lnTo>
                  <a:lnTo>
                    <a:pt x="5727" y="289687"/>
                  </a:lnTo>
                  <a:lnTo>
                    <a:pt x="0" y="343788"/>
                  </a:lnTo>
                  <a:lnTo>
                    <a:pt x="596" y="362966"/>
                  </a:lnTo>
                  <a:lnTo>
                    <a:pt x="5346" y="403606"/>
                  </a:lnTo>
                  <a:lnTo>
                    <a:pt x="14312" y="446785"/>
                  </a:lnTo>
                  <a:lnTo>
                    <a:pt x="27368" y="492506"/>
                  </a:lnTo>
                  <a:lnTo>
                    <a:pt x="44056" y="540385"/>
                  </a:lnTo>
                  <a:lnTo>
                    <a:pt x="64203" y="590676"/>
                  </a:lnTo>
                  <a:lnTo>
                    <a:pt x="87287" y="642492"/>
                  </a:lnTo>
                  <a:lnTo>
                    <a:pt x="113169" y="696302"/>
                  </a:lnTo>
                  <a:lnTo>
                    <a:pt x="141439" y="751700"/>
                  </a:lnTo>
                  <a:lnTo>
                    <a:pt x="171970" y="808456"/>
                  </a:lnTo>
                  <a:lnTo>
                    <a:pt x="204203" y="866343"/>
                  </a:lnTo>
                  <a:lnTo>
                    <a:pt x="238048" y="925271"/>
                  </a:lnTo>
                  <a:lnTo>
                    <a:pt x="273113" y="984923"/>
                  </a:lnTo>
                  <a:lnTo>
                    <a:pt x="309041" y="1045248"/>
                  </a:lnTo>
                  <a:lnTo>
                    <a:pt x="382485" y="1166990"/>
                  </a:lnTo>
                  <a:lnTo>
                    <a:pt x="393357" y="1160411"/>
                  </a:lnTo>
                  <a:lnTo>
                    <a:pt x="319925" y="1038694"/>
                  </a:lnTo>
                  <a:lnTo>
                    <a:pt x="284035" y="978433"/>
                  </a:lnTo>
                  <a:lnTo>
                    <a:pt x="248996" y="918832"/>
                  </a:lnTo>
                  <a:lnTo>
                    <a:pt x="215214" y="860018"/>
                  </a:lnTo>
                  <a:lnTo>
                    <a:pt x="183057" y="802284"/>
                  </a:lnTo>
                  <a:lnTo>
                    <a:pt x="152628" y="745693"/>
                  </a:lnTo>
                  <a:lnTo>
                    <a:pt x="124510" y="690626"/>
                  </a:lnTo>
                  <a:lnTo>
                    <a:pt x="98767" y="637159"/>
                  </a:lnTo>
                  <a:lnTo>
                    <a:pt x="75793" y="585469"/>
                  </a:lnTo>
                  <a:lnTo>
                    <a:pt x="55892" y="535813"/>
                  </a:lnTo>
                  <a:lnTo>
                    <a:pt x="39433" y="488441"/>
                  </a:lnTo>
                  <a:lnTo>
                    <a:pt x="26581" y="443484"/>
                  </a:lnTo>
                  <a:lnTo>
                    <a:pt x="17830" y="401319"/>
                  </a:lnTo>
                  <a:lnTo>
                    <a:pt x="13246" y="361950"/>
                  </a:lnTo>
                  <a:lnTo>
                    <a:pt x="12700" y="343407"/>
                  </a:lnTo>
                  <a:lnTo>
                    <a:pt x="13263" y="326008"/>
                  </a:lnTo>
                  <a:lnTo>
                    <a:pt x="22704" y="276098"/>
                  </a:lnTo>
                  <a:lnTo>
                    <a:pt x="43484" y="232028"/>
                  </a:lnTo>
                  <a:lnTo>
                    <a:pt x="74333" y="192277"/>
                  </a:lnTo>
                  <a:lnTo>
                    <a:pt x="113499" y="156971"/>
                  </a:lnTo>
                  <a:lnTo>
                    <a:pt x="159486" y="126111"/>
                  </a:lnTo>
                  <a:lnTo>
                    <a:pt x="210743" y="99313"/>
                  </a:lnTo>
                  <a:lnTo>
                    <a:pt x="246697" y="83819"/>
                  </a:lnTo>
                  <a:lnTo>
                    <a:pt x="283717" y="70231"/>
                  </a:lnTo>
                  <a:lnTo>
                    <a:pt x="321183" y="58293"/>
                  </a:lnTo>
                  <a:lnTo>
                    <a:pt x="358546" y="48006"/>
                  </a:lnTo>
                  <a:lnTo>
                    <a:pt x="430961" y="32512"/>
                  </a:lnTo>
                  <a:lnTo>
                    <a:pt x="500532" y="22478"/>
                  </a:lnTo>
                  <a:lnTo>
                    <a:pt x="539877" y="18414"/>
                  </a:lnTo>
                  <a:lnTo>
                    <a:pt x="582421" y="15367"/>
                  </a:lnTo>
                  <a:lnTo>
                    <a:pt x="627380" y="13462"/>
                  </a:lnTo>
                  <a:lnTo>
                    <a:pt x="674116" y="12700"/>
                  </a:lnTo>
                  <a:lnTo>
                    <a:pt x="836500" y="12700"/>
                  </a:lnTo>
                  <a:lnTo>
                    <a:pt x="817371" y="9651"/>
                  </a:lnTo>
                  <a:lnTo>
                    <a:pt x="793749" y="6603"/>
                  </a:lnTo>
                  <a:lnTo>
                    <a:pt x="769874" y="4318"/>
                  </a:lnTo>
                  <a:lnTo>
                    <a:pt x="721868" y="1269"/>
                  </a:lnTo>
                  <a:lnTo>
                    <a:pt x="673989" y="0"/>
                  </a:lnTo>
                  <a:close/>
                </a:path>
                <a:path w="1088389" h="1167129">
                  <a:moveTo>
                    <a:pt x="761746" y="1021892"/>
                  </a:moveTo>
                  <a:lnTo>
                    <a:pt x="768858" y="1163701"/>
                  </a:lnTo>
                  <a:lnTo>
                    <a:pt x="878077" y="1072832"/>
                  </a:lnTo>
                  <a:lnTo>
                    <a:pt x="852294" y="1061542"/>
                  </a:lnTo>
                  <a:lnTo>
                    <a:pt x="820546" y="1061542"/>
                  </a:lnTo>
                  <a:lnTo>
                    <a:pt x="808990" y="1056449"/>
                  </a:lnTo>
                  <a:lnTo>
                    <a:pt x="814072" y="1044805"/>
                  </a:lnTo>
                  <a:lnTo>
                    <a:pt x="761746" y="1021892"/>
                  </a:lnTo>
                  <a:close/>
                </a:path>
                <a:path w="1088389" h="1167129">
                  <a:moveTo>
                    <a:pt x="814072" y="1044805"/>
                  </a:moveTo>
                  <a:lnTo>
                    <a:pt x="808990" y="1056449"/>
                  </a:lnTo>
                  <a:lnTo>
                    <a:pt x="820546" y="1061542"/>
                  </a:lnTo>
                  <a:lnTo>
                    <a:pt x="825663" y="1049881"/>
                  </a:lnTo>
                  <a:lnTo>
                    <a:pt x="814072" y="1044805"/>
                  </a:lnTo>
                  <a:close/>
                </a:path>
                <a:path w="1088389" h="1167129">
                  <a:moveTo>
                    <a:pt x="825663" y="1049881"/>
                  </a:moveTo>
                  <a:lnTo>
                    <a:pt x="820546" y="1061542"/>
                  </a:lnTo>
                  <a:lnTo>
                    <a:pt x="852294" y="1061542"/>
                  </a:lnTo>
                  <a:lnTo>
                    <a:pt x="825663" y="1049881"/>
                  </a:lnTo>
                  <a:close/>
                </a:path>
                <a:path w="1088389" h="1167129">
                  <a:moveTo>
                    <a:pt x="836500" y="12700"/>
                  </a:moveTo>
                  <a:lnTo>
                    <a:pt x="674116" y="12700"/>
                  </a:lnTo>
                  <a:lnTo>
                    <a:pt x="721486" y="13843"/>
                  </a:lnTo>
                  <a:lnTo>
                    <a:pt x="769111" y="16890"/>
                  </a:lnTo>
                  <a:lnTo>
                    <a:pt x="815720" y="22225"/>
                  </a:lnTo>
                  <a:lnTo>
                    <a:pt x="860932" y="30099"/>
                  </a:lnTo>
                  <a:lnTo>
                    <a:pt x="903732" y="40639"/>
                  </a:lnTo>
                  <a:lnTo>
                    <a:pt x="943482" y="54228"/>
                  </a:lnTo>
                  <a:lnTo>
                    <a:pt x="979043" y="70993"/>
                  </a:lnTo>
                  <a:lnTo>
                    <a:pt x="1023619" y="102743"/>
                  </a:lnTo>
                  <a:lnTo>
                    <a:pt x="1055115" y="143128"/>
                  </a:lnTo>
                  <a:lnTo>
                    <a:pt x="1071371" y="192658"/>
                  </a:lnTo>
                  <a:lnTo>
                    <a:pt x="1075427" y="232028"/>
                  </a:lnTo>
                  <a:lnTo>
                    <a:pt x="1075689" y="253619"/>
                  </a:lnTo>
                  <a:lnTo>
                    <a:pt x="1074674" y="276098"/>
                  </a:lnTo>
                  <a:lnTo>
                    <a:pt x="1069466" y="324357"/>
                  </a:lnTo>
                  <a:lnTo>
                    <a:pt x="1060195" y="376809"/>
                  </a:lnTo>
                  <a:lnTo>
                    <a:pt x="1047114" y="432816"/>
                  </a:lnTo>
                  <a:lnTo>
                    <a:pt x="1030359" y="492506"/>
                  </a:lnTo>
                  <a:lnTo>
                    <a:pt x="1010665" y="554482"/>
                  </a:lnTo>
                  <a:lnTo>
                    <a:pt x="988187" y="619379"/>
                  </a:lnTo>
                  <a:lnTo>
                    <a:pt x="963168" y="686816"/>
                  </a:lnTo>
                  <a:lnTo>
                    <a:pt x="921765" y="791667"/>
                  </a:lnTo>
                  <a:lnTo>
                    <a:pt x="891920" y="863612"/>
                  </a:lnTo>
                  <a:lnTo>
                    <a:pt x="860932" y="936904"/>
                  </a:lnTo>
                  <a:lnTo>
                    <a:pt x="828801" y="1011059"/>
                  </a:lnTo>
                  <a:lnTo>
                    <a:pt x="814072" y="1044805"/>
                  </a:lnTo>
                  <a:lnTo>
                    <a:pt x="825663" y="1049881"/>
                  </a:lnTo>
                  <a:lnTo>
                    <a:pt x="872616" y="941857"/>
                  </a:lnTo>
                  <a:lnTo>
                    <a:pt x="903605" y="868476"/>
                  </a:lnTo>
                  <a:lnTo>
                    <a:pt x="933450" y="796391"/>
                  </a:lnTo>
                  <a:lnTo>
                    <a:pt x="961770" y="725932"/>
                  </a:lnTo>
                  <a:lnTo>
                    <a:pt x="987932" y="657225"/>
                  </a:lnTo>
                  <a:lnTo>
                    <a:pt x="1011852" y="590550"/>
                  </a:lnTo>
                  <a:lnTo>
                    <a:pt x="1033144" y="526669"/>
                  </a:lnTo>
                  <a:lnTo>
                    <a:pt x="1051433" y="465328"/>
                  </a:lnTo>
                  <a:lnTo>
                    <a:pt x="1066545" y="407034"/>
                  </a:lnTo>
                  <a:lnTo>
                    <a:pt x="1077849" y="352170"/>
                  </a:lnTo>
                  <a:lnTo>
                    <a:pt x="1085341" y="300863"/>
                  </a:lnTo>
                  <a:lnTo>
                    <a:pt x="1088378" y="253619"/>
                  </a:lnTo>
                  <a:lnTo>
                    <a:pt x="1088008" y="231267"/>
                  </a:lnTo>
                  <a:lnTo>
                    <a:pt x="1083818" y="190119"/>
                  </a:lnTo>
                  <a:lnTo>
                    <a:pt x="1073784" y="153162"/>
                  </a:lnTo>
                  <a:lnTo>
                    <a:pt x="1044701" y="106425"/>
                  </a:lnTo>
                  <a:lnTo>
                    <a:pt x="1001776" y="69850"/>
                  </a:lnTo>
                  <a:lnTo>
                    <a:pt x="966851" y="50545"/>
                  </a:lnTo>
                  <a:lnTo>
                    <a:pt x="927862" y="34925"/>
                  </a:lnTo>
                  <a:lnTo>
                    <a:pt x="885444" y="22606"/>
                  </a:lnTo>
                  <a:lnTo>
                    <a:pt x="840486" y="13334"/>
                  </a:lnTo>
                  <a:lnTo>
                    <a:pt x="83650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874490" y="3394549"/>
            <a:ext cx="290830" cy="1400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560">
              <a:lnSpc>
                <a:spcPct val="125200"/>
              </a:lnSpc>
              <a:spcBef>
                <a:spcPts val="100"/>
              </a:spcBef>
            </a:pPr>
            <a:r>
              <a:rPr sz="3600" i="1" dirty="0">
                <a:latin typeface="Times New Roman"/>
                <a:cs typeface="Times New Roman"/>
              </a:rPr>
              <a:t>a 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57200" y="3657570"/>
            <a:ext cx="5296535" cy="2731135"/>
            <a:chOff x="457200" y="3657570"/>
            <a:chExt cx="5296535" cy="2731135"/>
          </a:xfrm>
        </p:grpSpPr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4745" y="4229729"/>
              <a:ext cx="817042" cy="56072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6411" y="3657570"/>
              <a:ext cx="795377" cy="44572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9823" y="4229729"/>
              <a:ext cx="495341" cy="56072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1501" y="3657570"/>
              <a:ext cx="495341" cy="44572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70151" y="5867401"/>
              <a:ext cx="506928" cy="45957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51892" y="5867401"/>
              <a:ext cx="506928" cy="45957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19500" y="5867401"/>
              <a:ext cx="839754" cy="45957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64637" y="5867401"/>
              <a:ext cx="294617" cy="45957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57200" y="4894198"/>
              <a:ext cx="4904740" cy="1494155"/>
            </a:xfrm>
            <a:custGeom>
              <a:avLst/>
              <a:gdLst/>
              <a:ahLst/>
              <a:cxnLst/>
              <a:rect l="l" t="t" r="r" b="b"/>
              <a:pathLst>
                <a:path w="4904740" h="1494154">
                  <a:moveTo>
                    <a:pt x="609600" y="1430401"/>
                  </a:moveTo>
                  <a:lnTo>
                    <a:pt x="596900" y="1424051"/>
                  </a:lnTo>
                  <a:lnTo>
                    <a:pt x="482600" y="1366901"/>
                  </a:lnTo>
                  <a:lnTo>
                    <a:pt x="482600" y="1424051"/>
                  </a:lnTo>
                  <a:lnTo>
                    <a:pt x="0" y="1424051"/>
                  </a:lnTo>
                  <a:lnTo>
                    <a:pt x="0" y="1436751"/>
                  </a:lnTo>
                  <a:lnTo>
                    <a:pt x="482600" y="1436751"/>
                  </a:lnTo>
                  <a:lnTo>
                    <a:pt x="482600" y="1493901"/>
                  </a:lnTo>
                  <a:lnTo>
                    <a:pt x="596900" y="1436751"/>
                  </a:lnTo>
                  <a:lnTo>
                    <a:pt x="609600" y="1430401"/>
                  </a:lnTo>
                  <a:close/>
                </a:path>
                <a:path w="4904740" h="1494154">
                  <a:moveTo>
                    <a:pt x="4114800" y="1430401"/>
                  </a:moveTo>
                  <a:lnTo>
                    <a:pt x="4102100" y="1424051"/>
                  </a:lnTo>
                  <a:lnTo>
                    <a:pt x="3987800" y="1366901"/>
                  </a:lnTo>
                  <a:lnTo>
                    <a:pt x="3987800" y="1424051"/>
                  </a:lnTo>
                  <a:lnTo>
                    <a:pt x="1219200" y="1424051"/>
                  </a:lnTo>
                  <a:lnTo>
                    <a:pt x="1219200" y="1436751"/>
                  </a:lnTo>
                  <a:lnTo>
                    <a:pt x="3987800" y="1436751"/>
                  </a:lnTo>
                  <a:lnTo>
                    <a:pt x="3987800" y="1493901"/>
                  </a:lnTo>
                  <a:lnTo>
                    <a:pt x="4102100" y="1436751"/>
                  </a:lnTo>
                  <a:lnTo>
                    <a:pt x="4114800" y="1430401"/>
                  </a:lnTo>
                  <a:close/>
                </a:path>
                <a:path w="4904740" h="1494154">
                  <a:moveTo>
                    <a:pt x="4904219" y="253619"/>
                  </a:moveTo>
                  <a:lnTo>
                    <a:pt x="4902454" y="210058"/>
                  </a:lnTo>
                  <a:lnTo>
                    <a:pt x="4895596" y="171069"/>
                  </a:lnTo>
                  <a:lnTo>
                    <a:pt x="4871974" y="120777"/>
                  </a:lnTo>
                  <a:lnTo>
                    <a:pt x="4833366" y="81026"/>
                  </a:lnTo>
                  <a:lnTo>
                    <a:pt x="4800727" y="59690"/>
                  </a:lnTo>
                  <a:lnTo>
                    <a:pt x="4763643" y="42291"/>
                  </a:lnTo>
                  <a:lnTo>
                    <a:pt x="4722749" y="28321"/>
                  </a:lnTo>
                  <a:lnTo>
                    <a:pt x="4679061" y="17653"/>
                  </a:lnTo>
                  <a:lnTo>
                    <a:pt x="4652340" y="12700"/>
                  </a:lnTo>
                  <a:lnTo>
                    <a:pt x="4633214" y="9652"/>
                  </a:lnTo>
                  <a:lnTo>
                    <a:pt x="4609592" y="6604"/>
                  </a:lnTo>
                  <a:lnTo>
                    <a:pt x="4585716" y="4318"/>
                  </a:lnTo>
                  <a:lnTo>
                    <a:pt x="4537710" y="1270"/>
                  </a:lnTo>
                  <a:lnTo>
                    <a:pt x="4489831" y="0"/>
                  </a:lnTo>
                  <a:lnTo>
                    <a:pt x="4442841" y="762"/>
                  </a:lnTo>
                  <a:lnTo>
                    <a:pt x="4397375" y="2667"/>
                  </a:lnTo>
                  <a:lnTo>
                    <a:pt x="4354576" y="5842"/>
                  </a:lnTo>
                  <a:lnTo>
                    <a:pt x="4314825" y="9779"/>
                  </a:lnTo>
                  <a:lnTo>
                    <a:pt x="4244340" y="19939"/>
                  </a:lnTo>
                  <a:lnTo>
                    <a:pt x="4171061" y="35814"/>
                  </a:lnTo>
                  <a:lnTo>
                    <a:pt x="4133088" y="46228"/>
                  </a:lnTo>
                  <a:lnTo>
                    <a:pt x="4095115" y="58420"/>
                  </a:lnTo>
                  <a:lnTo>
                    <a:pt x="4057523" y="72263"/>
                  </a:lnTo>
                  <a:lnTo>
                    <a:pt x="4020947" y="88011"/>
                  </a:lnTo>
                  <a:lnTo>
                    <a:pt x="3985641" y="105664"/>
                  </a:lnTo>
                  <a:lnTo>
                    <a:pt x="3952240" y="125349"/>
                  </a:lnTo>
                  <a:lnTo>
                    <a:pt x="3907028" y="158750"/>
                  </a:lnTo>
                  <a:lnTo>
                    <a:pt x="3868801" y="197231"/>
                  </a:lnTo>
                  <a:lnTo>
                    <a:pt x="3839718" y="240792"/>
                  </a:lnTo>
                  <a:lnTo>
                    <a:pt x="3821557" y="289687"/>
                  </a:lnTo>
                  <a:lnTo>
                    <a:pt x="3815842" y="343789"/>
                  </a:lnTo>
                  <a:lnTo>
                    <a:pt x="3816477" y="362966"/>
                  </a:lnTo>
                  <a:lnTo>
                    <a:pt x="3821176" y="403606"/>
                  </a:lnTo>
                  <a:lnTo>
                    <a:pt x="3830193" y="446786"/>
                  </a:lnTo>
                  <a:lnTo>
                    <a:pt x="3843274" y="492506"/>
                  </a:lnTo>
                  <a:lnTo>
                    <a:pt x="3859911" y="540385"/>
                  </a:lnTo>
                  <a:lnTo>
                    <a:pt x="3880027" y="590677"/>
                  </a:lnTo>
                  <a:lnTo>
                    <a:pt x="3903091" y="642493"/>
                  </a:lnTo>
                  <a:lnTo>
                    <a:pt x="3928999" y="696302"/>
                  </a:lnTo>
                  <a:lnTo>
                    <a:pt x="3957320" y="751700"/>
                  </a:lnTo>
                  <a:lnTo>
                    <a:pt x="3987800" y="808456"/>
                  </a:lnTo>
                  <a:lnTo>
                    <a:pt x="4020058" y="866343"/>
                  </a:lnTo>
                  <a:lnTo>
                    <a:pt x="4053840" y="925271"/>
                  </a:lnTo>
                  <a:lnTo>
                    <a:pt x="4089019" y="984923"/>
                  </a:lnTo>
                  <a:lnTo>
                    <a:pt x="4124833" y="1045248"/>
                  </a:lnTo>
                  <a:lnTo>
                    <a:pt x="4161409" y="1106030"/>
                  </a:lnTo>
                  <a:lnTo>
                    <a:pt x="4198366" y="1166990"/>
                  </a:lnTo>
                  <a:lnTo>
                    <a:pt x="4209161" y="1160411"/>
                  </a:lnTo>
                  <a:lnTo>
                    <a:pt x="4135755" y="1038694"/>
                  </a:lnTo>
                  <a:lnTo>
                    <a:pt x="4099814" y="978433"/>
                  </a:lnTo>
                  <a:lnTo>
                    <a:pt x="4064889" y="918832"/>
                  </a:lnTo>
                  <a:lnTo>
                    <a:pt x="4031107" y="860018"/>
                  </a:lnTo>
                  <a:lnTo>
                    <a:pt x="3998849" y="802284"/>
                  </a:lnTo>
                  <a:lnTo>
                    <a:pt x="3968496" y="745693"/>
                  </a:lnTo>
                  <a:lnTo>
                    <a:pt x="3940302" y="690626"/>
                  </a:lnTo>
                  <a:lnTo>
                    <a:pt x="3914648" y="637159"/>
                  </a:lnTo>
                  <a:lnTo>
                    <a:pt x="3891661" y="585470"/>
                  </a:lnTo>
                  <a:lnTo>
                    <a:pt x="3871722" y="535813"/>
                  </a:lnTo>
                  <a:lnTo>
                    <a:pt x="3855212" y="488442"/>
                  </a:lnTo>
                  <a:lnTo>
                    <a:pt x="3842385" y="443484"/>
                  </a:lnTo>
                  <a:lnTo>
                    <a:pt x="3833622" y="401320"/>
                  </a:lnTo>
                  <a:lnTo>
                    <a:pt x="3829050" y="361950"/>
                  </a:lnTo>
                  <a:lnTo>
                    <a:pt x="3828542" y="343408"/>
                  </a:lnTo>
                  <a:lnTo>
                    <a:pt x="3829037" y="326009"/>
                  </a:lnTo>
                  <a:lnTo>
                    <a:pt x="3838486" y="276098"/>
                  </a:lnTo>
                  <a:lnTo>
                    <a:pt x="3859276" y="232029"/>
                  </a:lnTo>
                  <a:lnTo>
                    <a:pt x="3890137" y="192278"/>
                  </a:lnTo>
                  <a:lnTo>
                    <a:pt x="3929380" y="156972"/>
                  </a:lnTo>
                  <a:lnTo>
                    <a:pt x="3975354" y="126111"/>
                  </a:lnTo>
                  <a:lnTo>
                    <a:pt x="4026535" y="99314"/>
                  </a:lnTo>
                  <a:lnTo>
                    <a:pt x="4062603" y="83820"/>
                  </a:lnTo>
                  <a:lnTo>
                    <a:pt x="4099560" y="70231"/>
                  </a:lnTo>
                  <a:lnTo>
                    <a:pt x="4137025" y="58293"/>
                  </a:lnTo>
                  <a:lnTo>
                    <a:pt x="4174363" y="48006"/>
                  </a:lnTo>
                  <a:lnTo>
                    <a:pt x="4246753" y="32512"/>
                  </a:lnTo>
                  <a:lnTo>
                    <a:pt x="4316349" y="22479"/>
                  </a:lnTo>
                  <a:lnTo>
                    <a:pt x="4355719" y="18415"/>
                  </a:lnTo>
                  <a:lnTo>
                    <a:pt x="4398264" y="15367"/>
                  </a:lnTo>
                  <a:lnTo>
                    <a:pt x="4443222" y="13462"/>
                  </a:lnTo>
                  <a:lnTo>
                    <a:pt x="4489958" y="12700"/>
                  </a:lnTo>
                  <a:lnTo>
                    <a:pt x="4537329" y="13843"/>
                  </a:lnTo>
                  <a:lnTo>
                    <a:pt x="4584954" y="16891"/>
                  </a:lnTo>
                  <a:lnTo>
                    <a:pt x="4631563" y="22225"/>
                  </a:lnTo>
                  <a:lnTo>
                    <a:pt x="4676775" y="30099"/>
                  </a:lnTo>
                  <a:lnTo>
                    <a:pt x="4719447" y="40640"/>
                  </a:lnTo>
                  <a:lnTo>
                    <a:pt x="4759325" y="54229"/>
                  </a:lnTo>
                  <a:lnTo>
                    <a:pt x="4794885" y="70993"/>
                  </a:lnTo>
                  <a:lnTo>
                    <a:pt x="4839462" y="102743"/>
                  </a:lnTo>
                  <a:lnTo>
                    <a:pt x="4870958" y="143129"/>
                  </a:lnTo>
                  <a:lnTo>
                    <a:pt x="4887214" y="192659"/>
                  </a:lnTo>
                  <a:lnTo>
                    <a:pt x="4891265" y="232029"/>
                  </a:lnTo>
                  <a:lnTo>
                    <a:pt x="4891532" y="253619"/>
                  </a:lnTo>
                  <a:lnTo>
                    <a:pt x="4890516" y="276098"/>
                  </a:lnTo>
                  <a:lnTo>
                    <a:pt x="4885309" y="324358"/>
                  </a:lnTo>
                  <a:lnTo>
                    <a:pt x="4876038" y="376809"/>
                  </a:lnTo>
                  <a:lnTo>
                    <a:pt x="4862957" y="432816"/>
                  </a:lnTo>
                  <a:lnTo>
                    <a:pt x="4846193" y="492506"/>
                  </a:lnTo>
                  <a:lnTo>
                    <a:pt x="4826508" y="554482"/>
                  </a:lnTo>
                  <a:lnTo>
                    <a:pt x="4804029" y="619379"/>
                  </a:lnTo>
                  <a:lnTo>
                    <a:pt x="4779010" y="686816"/>
                  </a:lnTo>
                  <a:lnTo>
                    <a:pt x="4737608" y="791667"/>
                  </a:lnTo>
                  <a:lnTo>
                    <a:pt x="4707763" y="863612"/>
                  </a:lnTo>
                  <a:lnTo>
                    <a:pt x="4676775" y="936904"/>
                  </a:lnTo>
                  <a:lnTo>
                    <a:pt x="4644644" y="1011059"/>
                  </a:lnTo>
                  <a:lnTo>
                    <a:pt x="4629912" y="1044816"/>
                  </a:lnTo>
                  <a:lnTo>
                    <a:pt x="4577588" y="1021892"/>
                  </a:lnTo>
                  <a:lnTo>
                    <a:pt x="4584700" y="1163701"/>
                  </a:lnTo>
                  <a:lnTo>
                    <a:pt x="4693920" y="1072832"/>
                  </a:lnTo>
                  <a:lnTo>
                    <a:pt x="4668126" y="1061542"/>
                  </a:lnTo>
                  <a:lnTo>
                    <a:pt x="4641494" y="1049883"/>
                  </a:lnTo>
                  <a:lnTo>
                    <a:pt x="4688459" y="941857"/>
                  </a:lnTo>
                  <a:lnTo>
                    <a:pt x="4719447" y="868476"/>
                  </a:lnTo>
                  <a:lnTo>
                    <a:pt x="4749292" y="796391"/>
                  </a:lnTo>
                  <a:lnTo>
                    <a:pt x="4777613" y="725932"/>
                  </a:lnTo>
                  <a:lnTo>
                    <a:pt x="4803775" y="657225"/>
                  </a:lnTo>
                  <a:lnTo>
                    <a:pt x="4827689" y="590550"/>
                  </a:lnTo>
                  <a:lnTo>
                    <a:pt x="4848987" y="526669"/>
                  </a:lnTo>
                  <a:lnTo>
                    <a:pt x="4867275" y="465328"/>
                  </a:lnTo>
                  <a:lnTo>
                    <a:pt x="4882388" y="407035"/>
                  </a:lnTo>
                  <a:lnTo>
                    <a:pt x="4893691" y="352171"/>
                  </a:lnTo>
                  <a:lnTo>
                    <a:pt x="4901184" y="300863"/>
                  </a:lnTo>
                  <a:lnTo>
                    <a:pt x="4903216" y="276606"/>
                  </a:lnTo>
                  <a:lnTo>
                    <a:pt x="4904219" y="2536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18515" y="4305929"/>
              <a:ext cx="334673" cy="56072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61544" y="3733770"/>
              <a:ext cx="291643" cy="44572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78861" y="4305929"/>
              <a:ext cx="874327" cy="56072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21903" y="3733770"/>
              <a:ext cx="831285" cy="445729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524724" y="4219500"/>
            <a:ext cx="37020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38966" y="3532351"/>
            <a:ext cx="37719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65" dirty="0">
                <a:latin typeface="Times New Roman"/>
                <a:cs typeface="Times New Roman"/>
              </a:rPr>
              <a:t>a</a:t>
            </a:r>
            <a:r>
              <a:rPr sz="360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106124" y="3470749"/>
            <a:ext cx="726440" cy="1400175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1190"/>
              </a:spcBef>
            </a:pPr>
            <a:r>
              <a:rPr sz="3600" i="1" spc="30" dirty="0">
                <a:latin typeface="Times New Roman"/>
                <a:cs typeface="Times New Roman"/>
              </a:rPr>
              <a:t>a</a:t>
            </a:r>
            <a:r>
              <a:rPr sz="3600" spc="30" dirty="0">
                <a:latin typeface="Times New Roman"/>
                <a:cs typeface="Times New Roman"/>
              </a:rPr>
              <a:t>,</a:t>
            </a:r>
            <a:r>
              <a:rPr sz="3600" spc="-16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19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572000" y="1828800"/>
            <a:ext cx="3886200" cy="4800600"/>
          </a:xfrm>
          <a:custGeom>
            <a:avLst/>
            <a:gdLst/>
            <a:ahLst/>
            <a:cxnLst/>
            <a:rect l="l" t="t" r="r" b="b"/>
            <a:pathLst>
              <a:path w="3886200" h="4800600">
                <a:moveTo>
                  <a:pt x="0" y="4495800"/>
                </a:moveTo>
                <a:lnTo>
                  <a:pt x="3990" y="4446359"/>
                </a:lnTo>
                <a:lnTo>
                  <a:pt x="15544" y="4399458"/>
                </a:lnTo>
                <a:lnTo>
                  <a:pt x="34032" y="4355725"/>
                </a:lnTo>
                <a:lnTo>
                  <a:pt x="58826" y="4315788"/>
                </a:lnTo>
                <a:lnTo>
                  <a:pt x="89296" y="4280273"/>
                </a:lnTo>
                <a:lnTo>
                  <a:pt x="124815" y="4249808"/>
                </a:lnTo>
                <a:lnTo>
                  <a:pt x="164753" y="4225020"/>
                </a:lnTo>
                <a:lnTo>
                  <a:pt x="208483" y="4206538"/>
                </a:lnTo>
                <a:lnTo>
                  <a:pt x="255374" y="4194989"/>
                </a:lnTo>
                <a:lnTo>
                  <a:pt x="304800" y="4191000"/>
                </a:lnTo>
                <a:lnTo>
                  <a:pt x="354225" y="4194989"/>
                </a:lnTo>
                <a:lnTo>
                  <a:pt x="401116" y="4206538"/>
                </a:lnTo>
                <a:lnTo>
                  <a:pt x="444846" y="4225020"/>
                </a:lnTo>
                <a:lnTo>
                  <a:pt x="484784" y="4249808"/>
                </a:lnTo>
                <a:lnTo>
                  <a:pt x="520303" y="4280273"/>
                </a:lnTo>
                <a:lnTo>
                  <a:pt x="550773" y="4315788"/>
                </a:lnTo>
                <a:lnTo>
                  <a:pt x="575567" y="4355725"/>
                </a:lnTo>
                <a:lnTo>
                  <a:pt x="594055" y="4399458"/>
                </a:lnTo>
                <a:lnTo>
                  <a:pt x="605609" y="4446359"/>
                </a:lnTo>
                <a:lnTo>
                  <a:pt x="609600" y="4495800"/>
                </a:lnTo>
                <a:lnTo>
                  <a:pt x="605609" y="4545240"/>
                </a:lnTo>
                <a:lnTo>
                  <a:pt x="594055" y="4592141"/>
                </a:lnTo>
                <a:lnTo>
                  <a:pt x="575567" y="4635874"/>
                </a:lnTo>
                <a:lnTo>
                  <a:pt x="550773" y="4675811"/>
                </a:lnTo>
                <a:lnTo>
                  <a:pt x="520303" y="4711326"/>
                </a:lnTo>
                <a:lnTo>
                  <a:pt x="484784" y="4741791"/>
                </a:lnTo>
                <a:lnTo>
                  <a:pt x="444846" y="4766579"/>
                </a:lnTo>
                <a:lnTo>
                  <a:pt x="401116" y="4785061"/>
                </a:lnTo>
                <a:lnTo>
                  <a:pt x="354225" y="4796610"/>
                </a:lnTo>
                <a:lnTo>
                  <a:pt x="304800" y="4800600"/>
                </a:lnTo>
                <a:lnTo>
                  <a:pt x="255374" y="4796610"/>
                </a:lnTo>
                <a:lnTo>
                  <a:pt x="208483" y="4785061"/>
                </a:lnTo>
                <a:lnTo>
                  <a:pt x="164753" y="4766579"/>
                </a:lnTo>
                <a:lnTo>
                  <a:pt x="124815" y="4741791"/>
                </a:lnTo>
                <a:lnTo>
                  <a:pt x="89296" y="4711326"/>
                </a:lnTo>
                <a:lnTo>
                  <a:pt x="58826" y="4675811"/>
                </a:lnTo>
                <a:lnTo>
                  <a:pt x="34032" y="4635874"/>
                </a:lnTo>
                <a:lnTo>
                  <a:pt x="15544" y="4592141"/>
                </a:lnTo>
                <a:lnTo>
                  <a:pt x="3990" y="4545240"/>
                </a:lnTo>
                <a:lnTo>
                  <a:pt x="0" y="4495800"/>
                </a:lnTo>
                <a:close/>
              </a:path>
              <a:path w="3886200" h="4800600">
                <a:moveTo>
                  <a:pt x="3124200" y="4419600"/>
                </a:moveTo>
                <a:lnTo>
                  <a:pt x="3127168" y="4371807"/>
                </a:lnTo>
                <a:lnTo>
                  <a:pt x="3135834" y="4325785"/>
                </a:lnTo>
                <a:lnTo>
                  <a:pt x="3149843" y="4281893"/>
                </a:lnTo>
                <a:lnTo>
                  <a:pt x="3168836" y="4240487"/>
                </a:lnTo>
                <a:lnTo>
                  <a:pt x="3192457" y="4201923"/>
                </a:lnTo>
                <a:lnTo>
                  <a:pt x="3220349" y="4166560"/>
                </a:lnTo>
                <a:lnTo>
                  <a:pt x="3252155" y="4134753"/>
                </a:lnTo>
                <a:lnTo>
                  <a:pt x="3287518" y="4106860"/>
                </a:lnTo>
                <a:lnTo>
                  <a:pt x="3326081" y="4083238"/>
                </a:lnTo>
                <a:lnTo>
                  <a:pt x="3367488" y="4064244"/>
                </a:lnTo>
                <a:lnTo>
                  <a:pt x="3411381" y="4050235"/>
                </a:lnTo>
                <a:lnTo>
                  <a:pt x="3457404" y="4041568"/>
                </a:lnTo>
                <a:lnTo>
                  <a:pt x="3505200" y="4038600"/>
                </a:lnTo>
                <a:lnTo>
                  <a:pt x="3552995" y="4041568"/>
                </a:lnTo>
                <a:lnTo>
                  <a:pt x="3599018" y="4050235"/>
                </a:lnTo>
                <a:lnTo>
                  <a:pt x="3642911" y="4064244"/>
                </a:lnTo>
                <a:lnTo>
                  <a:pt x="3684318" y="4083238"/>
                </a:lnTo>
                <a:lnTo>
                  <a:pt x="3722881" y="4106860"/>
                </a:lnTo>
                <a:lnTo>
                  <a:pt x="3758244" y="4134753"/>
                </a:lnTo>
                <a:lnTo>
                  <a:pt x="3790050" y="4166560"/>
                </a:lnTo>
                <a:lnTo>
                  <a:pt x="3817942" y="4201923"/>
                </a:lnTo>
                <a:lnTo>
                  <a:pt x="3841563" y="4240487"/>
                </a:lnTo>
                <a:lnTo>
                  <a:pt x="3860556" y="4281893"/>
                </a:lnTo>
                <a:lnTo>
                  <a:pt x="3874565" y="4325785"/>
                </a:lnTo>
                <a:lnTo>
                  <a:pt x="3883231" y="4371807"/>
                </a:lnTo>
                <a:lnTo>
                  <a:pt x="3886200" y="4419600"/>
                </a:lnTo>
                <a:lnTo>
                  <a:pt x="3883231" y="4467392"/>
                </a:lnTo>
                <a:lnTo>
                  <a:pt x="3874565" y="4513414"/>
                </a:lnTo>
                <a:lnTo>
                  <a:pt x="3860556" y="4557306"/>
                </a:lnTo>
                <a:lnTo>
                  <a:pt x="3841563" y="4598712"/>
                </a:lnTo>
                <a:lnTo>
                  <a:pt x="3817942" y="4637276"/>
                </a:lnTo>
                <a:lnTo>
                  <a:pt x="3790050" y="4672639"/>
                </a:lnTo>
                <a:lnTo>
                  <a:pt x="3758244" y="4704446"/>
                </a:lnTo>
                <a:lnTo>
                  <a:pt x="3722881" y="4732339"/>
                </a:lnTo>
                <a:lnTo>
                  <a:pt x="3684318" y="4755961"/>
                </a:lnTo>
                <a:lnTo>
                  <a:pt x="3642911" y="4774955"/>
                </a:lnTo>
                <a:lnTo>
                  <a:pt x="3599018" y="4788964"/>
                </a:lnTo>
                <a:lnTo>
                  <a:pt x="3552995" y="4797631"/>
                </a:lnTo>
                <a:lnTo>
                  <a:pt x="3505200" y="4800600"/>
                </a:lnTo>
                <a:lnTo>
                  <a:pt x="3457404" y="4797631"/>
                </a:lnTo>
                <a:lnTo>
                  <a:pt x="3411381" y="4788964"/>
                </a:lnTo>
                <a:lnTo>
                  <a:pt x="3367488" y="4774955"/>
                </a:lnTo>
                <a:lnTo>
                  <a:pt x="3326081" y="4755961"/>
                </a:lnTo>
                <a:lnTo>
                  <a:pt x="3287518" y="4732339"/>
                </a:lnTo>
                <a:lnTo>
                  <a:pt x="3252155" y="4704446"/>
                </a:lnTo>
                <a:lnTo>
                  <a:pt x="3220349" y="4672639"/>
                </a:lnTo>
                <a:lnTo>
                  <a:pt x="3192457" y="4637276"/>
                </a:lnTo>
                <a:lnTo>
                  <a:pt x="3168836" y="4598712"/>
                </a:lnTo>
                <a:lnTo>
                  <a:pt x="3149843" y="4557306"/>
                </a:lnTo>
                <a:lnTo>
                  <a:pt x="3135834" y="4513414"/>
                </a:lnTo>
                <a:lnTo>
                  <a:pt x="3127168" y="4467392"/>
                </a:lnTo>
                <a:lnTo>
                  <a:pt x="3124200" y="4419600"/>
                </a:lnTo>
                <a:close/>
              </a:path>
              <a:path w="3886200" h="4800600">
                <a:moveTo>
                  <a:pt x="2895600" y="609600"/>
                </a:moveTo>
                <a:lnTo>
                  <a:pt x="3810000" y="609600"/>
                </a:lnTo>
              </a:path>
              <a:path w="3886200" h="4800600">
                <a:moveTo>
                  <a:pt x="2895600" y="0"/>
                </a:moveTo>
                <a:lnTo>
                  <a:pt x="3810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848835" y="12301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b</a:t>
            </a:r>
            <a:endParaRPr sz="3650">
              <a:latin typeface="Times New Roman"/>
              <a:cs typeface="Times New Roman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695325" y="1478025"/>
            <a:ext cx="2740025" cy="774700"/>
            <a:chOff x="695325" y="1478025"/>
            <a:chExt cx="2740025" cy="774700"/>
          </a:xfrm>
        </p:grpSpPr>
        <p:sp>
          <p:nvSpPr>
            <p:cNvPr id="39" name="object 39"/>
            <p:cNvSpPr/>
            <p:nvPr/>
          </p:nvSpPr>
          <p:spPr>
            <a:xfrm>
              <a:off x="701675" y="1484375"/>
              <a:ext cx="2727325" cy="762000"/>
            </a:xfrm>
            <a:custGeom>
              <a:avLst/>
              <a:gdLst/>
              <a:ahLst/>
              <a:cxnLst/>
              <a:rect l="l" t="t" r="r" b="b"/>
              <a:pathLst>
                <a:path w="2727325" h="762000">
                  <a:moveTo>
                    <a:pt x="0" y="762000"/>
                  </a:moveTo>
                  <a:lnTo>
                    <a:pt x="2727325" y="762000"/>
                  </a:lnTo>
                  <a:lnTo>
                    <a:pt x="2727325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387475" y="1484375"/>
              <a:ext cx="1371600" cy="762000"/>
            </a:xfrm>
            <a:custGeom>
              <a:avLst/>
              <a:gdLst/>
              <a:ahLst/>
              <a:cxnLst/>
              <a:rect l="l" t="t" r="r" b="b"/>
              <a:pathLst>
                <a:path w="1371600" h="762000">
                  <a:moveTo>
                    <a:pt x="0" y="0"/>
                  </a:moveTo>
                  <a:lnTo>
                    <a:pt x="0" y="762000"/>
                  </a:lnTo>
                </a:path>
                <a:path w="1371600" h="762000">
                  <a:moveTo>
                    <a:pt x="685800" y="0"/>
                  </a:moveTo>
                  <a:lnTo>
                    <a:pt x="685800" y="762000"/>
                  </a:lnTo>
                </a:path>
                <a:path w="1371600" h="762000">
                  <a:moveTo>
                    <a:pt x="1371600" y="0"/>
                  </a:moveTo>
                  <a:lnTo>
                    <a:pt x="1371600" y="7620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1600435" y="1611189"/>
            <a:ext cx="16249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97865" algn="l"/>
                <a:tab pos="1383665" algn="l"/>
              </a:tabLst>
            </a:pPr>
            <a:r>
              <a:rPr sz="3650" i="1" spc="-35" dirty="0">
                <a:latin typeface="Times New Roman"/>
                <a:cs typeface="Times New Roman"/>
              </a:rPr>
              <a:t>b	b	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323670" y="5802481"/>
            <a:ext cx="14351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829421" y="58024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883582" y="58024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827809" y="5929405"/>
            <a:ext cx="4349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12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138193" y="60055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684776" y="60119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212850"/>
            <a:ext cx="8825230" cy="5645150"/>
            <a:chOff x="319087" y="1212850"/>
            <a:chExt cx="8825230" cy="5645150"/>
          </a:xfrm>
        </p:grpSpPr>
        <p:sp>
          <p:nvSpPr>
            <p:cNvPr id="3" name="object 3"/>
            <p:cNvSpPr/>
            <p:nvPr/>
          </p:nvSpPr>
          <p:spPr>
            <a:xfrm>
              <a:off x="4572000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74" y="3989"/>
                  </a:lnTo>
                  <a:lnTo>
                    <a:pt x="208483" y="15538"/>
                  </a:lnTo>
                  <a:lnTo>
                    <a:pt x="164753" y="34020"/>
                  </a:lnTo>
                  <a:lnTo>
                    <a:pt x="124815" y="58808"/>
                  </a:lnTo>
                  <a:lnTo>
                    <a:pt x="89296" y="89273"/>
                  </a:lnTo>
                  <a:lnTo>
                    <a:pt x="58826" y="124788"/>
                  </a:lnTo>
                  <a:lnTo>
                    <a:pt x="34032" y="164725"/>
                  </a:lnTo>
                  <a:lnTo>
                    <a:pt x="15544" y="208458"/>
                  </a:lnTo>
                  <a:lnTo>
                    <a:pt x="3990" y="255359"/>
                  </a:lnTo>
                  <a:lnTo>
                    <a:pt x="0" y="304800"/>
                  </a:lnTo>
                  <a:lnTo>
                    <a:pt x="3990" y="354240"/>
                  </a:lnTo>
                  <a:lnTo>
                    <a:pt x="15544" y="401141"/>
                  </a:lnTo>
                  <a:lnTo>
                    <a:pt x="34032" y="444874"/>
                  </a:lnTo>
                  <a:lnTo>
                    <a:pt x="58826" y="484811"/>
                  </a:lnTo>
                  <a:lnTo>
                    <a:pt x="89296" y="520326"/>
                  </a:lnTo>
                  <a:lnTo>
                    <a:pt x="124815" y="550791"/>
                  </a:lnTo>
                  <a:lnTo>
                    <a:pt x="164753" y="575579"/>
                  </a:lnTo>
                  <a:lnTo>
                    <a:pt x="208483" y="594061"/>
                  </a:lnTo>
                  <a:lnTo>
                    <a:pt x="255374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0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28800" y="5638800"/>
              <a:ext cx="2057400" cy="762000"/>
            </a:xfrm>
            <a:custGeom>
              <a:avLst/>
              <a:gdLst/>
              <a:ahLst/>
              <a:cxnLst/>
              <a:rect l="l" t="t" r="r" b="b"/>
              <a:pathLst>
                <a:path w="2057400" h="762000">
                  <a:moveTo>
                    <a:pt x="0" y="381000"/>
                  </a:moveTo>
                  <a:lnTo>
                    <a:pt x="8661" y="331329"/>
                  </a:lnTo>
                  <a:lnTo>
                    <a:pt x="33921" y="283591"/>
                  </a:lnTo>
                  <a:lnTo>
                    <a:pt x="74697" y="238186"/>
                  </a:lnTo>
                  <a:lnTo>
                    <a:pt x="129905" y="195516"/>
                  </a:lnTo>
                  <a:lnTo>
                    <a:pt x="162582" y="175333"/>
                  </a:lnTo>
                  <a:lnTo>
                    <a:pt x="198461" y="155983"/>
                  </a:lnTo>
                  <a:lnTo>
                    <a:pt x="237406" y="137519"/>
                  </a:lnTo>
                  <a:lnTo>
                    <a:pt x="279281" y="119988"/>
                  </a:lnTo>
                  <a:lnTo>
                    <a:pt x="323951" y="103443"/>
                  </a:lnTo>
                  <a:lnTo>
                    <a:pt x="371281" y="87933"/>
                  </a:lnTo>
                  <a:lnTo>
                    <a:pt x="421136" y="73509"/>
                  </a:lnTo>
                  <a:lnTo>
                    <a:pt x="473378" y="60220"/>
                  </a:lnTo>
                  <a:lnTo>
                    <a:pt x="527874" y="48116"/>
                  </a:lnTo>
                  <a:lnTo>
                    <a:pt x="584488" y="37249"/>
                  </a:lnTo>
                  <a:lnTo>
                    <a:pt x="643084" y="27668"/>
                  </a:lnTo>
                  <a:lnTo>
                    <a:pt x="703527" y="19423"/>
                  </a:lnTo>
                  <a:lnTo>
                    <a:pt x="765681" y="12564"/>
                  </a:lnTo>
                  <a:lnTo>
                    <a:pt x="829410" y="7142"/>
                  </a:lnTo>
                  <a:lnTo>
                    <a:pt x="894580" y="3208"/>
                  </a:lnTo>
                  <a:lnTo>
                    <a:pt x="961055" y="810"/>
                  </a:lnTo>
                  <a:lnTo>
                    <a:pt x="1028700" y="0"/>
                  </a:lnTo>
                  <a:lnTo>
                    <a:pt x="1096344" y="810"/>
                  </a:lnTo>
                  <a:lnTo>
                    <a:pt x="1162819" y="3208"/>
                  </a:lnTo>
                  <a:lnTo>
                    <a:pt x="1227989" y="7142"/>
                  </a:lnTo>
                  <a:lnTo>
                    <a:pt x="1291718" y="12564"/>
                  </a:lnTo>
                  <a:lnTo>
                    <a:pt x="1353872" y="19423"/>
                  </a:lnTo>
                  <a:lnTo>
                    <a:pt x="1414315" y="27668"/>
                  </a:lnTo>
                  <a:lnTo>
                    <a:pt x="1472911" y="37249"/>
                  </a:lnTo>
                  <a:lnTo>
                    <a:pt x="1529525" y="48116"/>
                  </a:lnTo>
                  <a:lnTo>
                    <a:pt x="1584021" y="60220"/>
                  </a:lnTo>
                  <a:lnTo>
                    <a:pt x="1636263" y="73509"/>
                  </a:lnTo>
                  <a:lnTo>
                    <a:pt x="1686118" y="87933"/>
                  </a:lnTo>
                  <a:lnTo>
                    <a:pt x="1733448" y="103443"/>
                  </a:lnTo>
                  <a:lnTo>
                    <a:pt x="1778118" y="119988"/>
                  </a:lnTo>
                  <a:lnTo>
                    <a:pt x="1819993" y="137519"/>
                  </a:lnTo>
                  <a:lnTo>
                    <a:pt x="1858938" y="155983"/>
                  </a:lnTo>
                  <a:lnTo>
                    <a:pt x="1894817" y="175333"/>
                  </a:lnTo>
                  <a:lnTo>
                    <a:pt x="1927494" y="195516"/>
                  </a:lnTo>
                  <a:lnTo>
                    <a:pt x="1982702" y="238186"/>
                  </a:lnTo>
                  <a:lnTo>
                    <a:pt x="2023478" y="283591"/>
                  </a:lnTo>
                  <a:lnTo>
                    <a:pt x="2048738" y="331329"/>
                  </a:lnTo>
                  <a:lnTo>
                    <a:pt x="2057400" y="381000"/>
                  </a:lnTo>
                  <a:lnTo>
                    <a:pt x="2055212" y="406051"/>
                  </a:lnTo>
                  <a:lnTo>
                    <a:pt x="2048738" y="430670"/>
                  </a:lnTo>
                  <a:lnTo>
                    <a:pt x="2023478" y="478408"/>
                  </a:lnTo>
                  <a:lnTo>
                    <a:pt x="1982702" y="523813"/>
                  </a:lnTo>
                  <a:lnTo>
                    <a:pt x="1927494" y="566483"/>
                  </a:lnTo>
                  <a:lnTo>
                    <a:pt x="1894817" y="586666"/>
                  </a:lnTo>
                  <a:lnTo>
                    <a:pt x="1858938" y="606016"/>
                  </a:lnTo>
                  <a:lnTo>
                    <a:pt x="1819993" y="624480"/>
                  </a:lnTo>
                  <a:lnTo>
                    <a:pt x="1778118" y="642011"/>
                  </a:lnTo>
                  <a:lnTo>
                    <a:pt x="1733448" y="658556"/>
                  </a:lnTo>
                  <a:lnTo>
                    <a:pt x="1686118" y="674066"/>
                  </a:lnTo>
                  <a:lnTo>
                    <a:pt x="1636263" y="688490"/>
                  </a:lnTo>
                  <a:lnTo>
                    <a:pt x="1584021" y="701779"/>
                  </a:lnTo>
                  <a:lnTo>
                    <a:pt x="1529525" y="713883"/>
                  </a:lnTo>
                  <a:lnTo>
                    <a:pt x="1472911" y="724750"/>
                  </a:lnTo>
                  <a:lnTo>
                    <a:pt x="1414315" y="734331"/>
                  </a:lnTo>
                  <a:lnTo>
                    <a:pt x="1353872" y="742576"/>
                  </a:lnTo>
                  <a:lnTo>
                    <a:pt x="1291718" y="749435"/>
                  </a:lnTo>
                  <a:lnTo>
                    <a:pt x="1227989" y="754857"/>
                  </a:lnTo>
                  <a:lnTo>
                    <a:pt x="1162819" y="758791"/>
                  </a:lnTo>
                  <a:lnTo>
                    <a:pt x="1096344" y="761189"/>
                  </a:lnTo>
                  <a:lnTo>
                    <a:pt x="1028700" y="762000"/>
                  </a:lnTo>
                  <a:lnTo>
                    <a:pt x="961055" y="761189"/>
                  </a:lnTo>
                  <a:lnTo>
                    <a:pt x="894580" y="758791"/>
                  </a:lnTo>
                  <a:lnTo>
                    <a:pt x="829410" y="754857"/>
                  </a:lnTo>
                  <a:lnTo>
                    <a:pt x="765681" y="749435"/>
                  </a:lnTo>
                  <a:lnTo>
                    <a:pt x="703527" y="742576"/>
                  </a:lnTo>
                  <a:lnTo>
                    <a:pt x="643084" y="734331"/>
                  </a:lnTo>
                  <a:lnTo>
                    <a:pt x="584488" y="724750"/>
                  </a:lnTo>
                  <a:lnTo>
                    <a:pt x="527874" y="713883"/>
                  </a:lnTo>
                  <a:lnTo>
                    <a:pt x="473378" y="701779"/>
                  </a:lnTo>
                  <a:lnTo>
                    <a:pt x="421136" y="688490"/>
                  </a:lnTo>
                  <a:lnTo>
                    <a:pt x="371281" y="674066"/>
                  </a:lnTo>
                  <a:lnTo>
                    <a:pt x="323951" y="658556"/>
                  </a:lnTo>
                  <a:lnTo>
                    <a:pt x="279281" y="642011"/>
                  </a:lnTo>
                  <a:lnTo>
                    <a:pt x="237406" y="624480"/>
                  </a:lnTo>
                  <a:lnTo>
                    <a:pt x="198461" y="606016"/>
                  </a:lnTo>
                  <a:lnTo>
                    <a:pt x="162582" y="586666"/>
                  </a:lnTo>
                  <a:lnTo>
                    <a:pt x="129905" y="566483"/>
                  </a:lnTo>
                  <a:lnTo>
                    <a:pt x="74697" y="523813"/>
                  </a:lnTo>
                  <a:lnTo>
                    <a:pt x="33921" y="478408"/>
                  </a:lnTo>
                  <a:lnTo>
                    <a:pt x="8661" y="430670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12900" y="2286000"/>
              <a:ext cx="127000" cy="609600"/>
            </a:xfrm>
            <a:custGeom>
              <a:avLst/>
              <a:gdLst/>
              <a:ahLst/>
              <a:cxnLst/>
              <a:rect l="l" t="t" r="r" b="b"/>
              <a:pathLst>
                <a:path w="127000" h="609600">
                  <a:moveTo>
                    <a:pt x="69850" y="114300"/>
                  </a:moveTo>
                  <a:lnTo>
                    <a:pt x="57150" y="114300"/>
                  </a:lnTo>
                  <a:lnTo>
                    <a:pt x="57150" y="609600"/>
                  </a:lnTo>
                  <a:lnTo>
                    <a:pt x="69850" y="609600"/>
                  </a:lnTo>
                  <a:lnTo>
                    <a:pt x="69850" y="114300"/>
                  </a:lnTo>
                  <a:close/>
                </a:path>
                <a:path w="127000" h="609600">
                  <a:moveTo>
                    <a:pt x="63500" y="0"/>
                  </a:moveTo>
                  <a:lnTo>
                    <a:pt x="0" y="127000"/>
                  </a:lnTo>
                  <a:lnTo>
                    <a:pt x="57150" y="127000"/>
                  </a:lnTo>
                  <a:lnTo>
                    <a:pt x="57150" y="114300"/>
                  </a:lnTo>
                  <a:lnTo>
                    <a:pt x="120650" y="114300"/>
                  </a:lnTo>
                  <a:lnTo>
                    <a:pt x="63500" y="0"/>
                  </a:lnTo>
                  <a:close/>
                </a:path>
                <a:path w="127000" h="609600">
                  <a:moveTo>
                    <a:pt x="120650" y="114300"/>
                  </a:moveTo>
                  <a:lnTo>
                    <a:pt x="69850" y="114300"/>
                  </a:lnTo>
                  <a:lnTo>
                    <a:pt x="69850" y="127000"/>
                  </a:lnTo>
                  <a:lnTo>
                    <a:pt x="127000" y="127000"/>
                  </a:lnTo>
                  <a:lnTo>
                    <a:pt x="120650" y="114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467600" y="1219200"/>
              <a:ext cx="914400" cy="1789430"/>
            </a:xfrm>
            <a:custGeom>
              <a:avLst/>
              <a:gdLst/>
              <a:ahLst/>
              <a:cxnLst/>
              <a:rect l="l" t="t" r="r" b="b"/>
              <a:pathLst>
                <a:path w="914400" h="1789430">
                  <a:moveTo>
                    <a:pt x="0" y="1789176"/>
                  </a:moveTo>
                  <a:lnTo>
                    <a:pt x="914400" y="1789176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178917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27989" y="810209"/>
            <a:ext cx="10820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Input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10050" y="124459"/>
            <a:ext cx="13239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9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3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19009" y="3212719"/>
            <a:ext cx="11360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35900" y="2401116"/>
            <a:ext cx="249554" cy="570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67841" y="4894198"/>
            <a:ext cx="7620634" cy="1665605"/>
            <a:chOff x="767841" y="4894198"/>
            <a:chExt cx="7620634" cy="1665605"/>
          </a:xfrm>
        </p:grpSpPr>
        <p:sp>
          <p:nvSpPr>
            <p:cNvPr id="13" name="object 13"/>
            <p:cNvSpPr/>
            <p:nvPr/>
          </p:nvSpPr>
          <p:spPr>
            <a:xfrm>
              <a:off x="5181600" y="6261099"/>
              <a:ext cx="2514600" cy="127000"/>
            </a:xfrm>
            <a:custGeom>
              <a:avLst/>
              <a:gdLst/>
              <a:ahLst/>
              <a:cxnLst/>
              <a:rect l="l" t="t" r="r" b="b"/>
              <a:pathLst>
                <a:path w="2514600" h="127000">
                  <a:moveTo>
                    <a:pt x="2387600" y="0"/>
                  </a:moveTo>
                  <a:lnTo>
                    <a:pt x="2387600" y="127000"/>
                  </a:lnTo>
                  <a:lnTo>
                    <a:pt x="2501900" y="69850"/>
                  </a:lnTo>
                  <a:lnTo>
                    <a:pt x="2400300" y="69850"/>
                  </a:lnTo>
                  <a:lnTo>
                    <a:pt x="2400300" y="57150"/>
                  </a:lnTo>
                  <a:lnTo>
                    <a:pt x="2501900" y="57150"/>
                  </a:lnTo>
                  <a:lnTo>
                    <a:pt x="2387600" y="0"/>
                  </a:lnTo>
                  <a:close/>
                </a:path>
                <a:path w="2514600" h="127000">
                  <a:moveTo>
                    <a:pt x="23876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2387600" y="69850"/>
                  </a:lnTo>
                  <a:lnTo>
                    <a:pt x="2387600" y="57150"/>
                  </a:lnTo>
                  <a:close/>
                </a:path>
                <a:path w="2514600" h="127000">
                  <a:moveTo>
                    <a:pt x="2501900" y="57150"/>
                  </a:moveTo>
                  <a:lnTo>
                    <a:pt x="2400300" y="57150"/>
                  </a:lnTo>
                  <a:lnTo>
                    <a:pt x="2400300" y="69850"/>
                  </a:lnTo>
                  <a:lnTo>
                    <a:pt x="2501900" y="69850"/>
                  </a:lnTo>
                  <a:lnTo>
                    <a:pt x="2514600" y="63500"/>
                  </a:lnTo>
                  <a:lnTo>
                    <a:pt x="25019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75320" y="5867401"/>
              <a:ext cx="482725" cy="45957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63011" y="5867401"/>
              <a:ext cx="774337" cy="45957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772399" y="5943599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67841" y="4894198"/>
              <a:ext cx="1088390" cy="1167130"/>
            </a:xfrm>
            <a:custGeom>
              <a:avLst/>
              <a:gdLst/>
              <a:ahLst/>
              <a:cxnLst/>
              <a:rect l="l" t="t" r="r" b="b"/>
              <a:pathLst>
                <a:path w="1088389" h="1167129">
                  <a:moveTo>
                    <a:pt x="673989" y="0"/>
                  </a:moveTo>
                  <a:lnTo>
                    <a:pt x="626999" y="762"/>
                  </a:lnTo>
                  <a:lnTo>
                    <a:pt x="581533" y="2667"/>
                  </a:lnTo>
                  <a:lnTo>
                    <a:pt x="538733" y="5842"/>
                  </a:lnTo>
                  <a:lnTo>
                    <a:pt x="498957" y="9778"/>
                  </a:lnTo>
                  <a:lnTo>
                    <a:pt x="428510" y="19938"/>
                  </a:lnTo>
                  <a:lnTo>
                    <a:pt x="355193" y="35813"/>
                  </a:lnTo>
                  <a:lnTo>
                    <a:pt x="317309" y="46227"/>
                  </a:lnTo>
                  <a:lnTo>
                    <a:pt x="279336" y="58419"/>
                  </a:lnTo>
                  <a:lnTo>
                    <a:pt x="241680" y="72262"/>
                  </a:lnTo>
                  <a:lnTo>
                    <a:pt x="205054" y="88011"/>
                  </a:lnTo>
                  <a:lnTo>
                    <a:pt x="169798" y="105663"/>
                  </a:lnTo>
                  <a:lnTo>
                    <a:pt x="136436" y="125349"/>
                  </a:lnTo>
                  <a:lnTo>
                    <a:pt x="91160" y="158750"/>
                  </a:lnTo>
                  <a:lnTo>
                    <a:pt x="52958" y="197231"/>
                  </a:lnTo>
                  <a:lnTo>
                    <a:pt x="23837" y="240792"/>
                  </a:lnTo>
                  <a:lnTo>
                    <a:pt x="5727" y="289687"/>
                  </a:lnTo>
                  <a:lnTo>
                    <a:pt x="0" y="343788"/>
                  </a:lnTo>
                  <a:lnTo>
                    <a:pt x="596" y="362966"/>
                  </a:lnTo>
                  <a:lnTo>
                    <a:pt x="5346" y="403606"/>
                  </a:lnTo>
                  <a:lnTo>
                    <a:pt x="14312" y="446785"/>
                  </a:lnTo>
                  <a:lnTo>
                    <a:pt x="27368" y="492506"/>
                  </a:lnTo>
                  <a:lnTo>
                    <a:pt x="44056" y="540385"/>
                  </a:lnTo>
                  <a:lnTo>
                    <a:pt x="64203" y="590676"/>
                  </a:lnTo>
                  <a:lnTo>
                    <a:pt x="87287" y="642492"/>
                  </a:lnTo>
                  <a:lnTo>
                    <a:pt x="113169" y="696302"/>
                  </a:lnTo>
                  <a:lnTo>
                    <a:pt x="141439" y="751700"/>
                  </a:lnTo>
                  <a:lnTo>
                    <a:pt x="171970" y="808456"/>
                  </a:lnTo>
                  <a:lnTo>
                    <a:pt x="204203" y="866343"/>
                  </a:lnTo>
                  <a:lnTo>
                    <a:pt x="238048" y="925271"/>
                  </a:lnTo>
                  <a:lnTo>
                    <a:pt x="273113" y="984923"/>
                  </a:lnTo>
                  <a:lnTo>
                    <a:pt x="309041" y="1045248"/>
                  </a:lnTo>
                  <a:lnTo>
                    <a:pt x="382485" y="1166990"/>
                  </a:lnTo>
                  <a:lnTo>
                    <a:pt x="393357" y="1160411"/>
                  </a:lnTo>
                  <a:lnTo>
                    <a:pt x="319925" y="1038694"/>
                  </a:lnTo>
                  <a:lnTo>
                    <a:pt x="284035" y="978433"/>
                  </a:lnTo>
                  <a:lnTo>
                    <a:pt x="248996" y="918832"/>
                  </a:lnTo>
                  <a:lnTo>
                    <a:pt x="215214" y="860018"/>
                  </a:lnTo>
                  <a:lnTo>
                    <a:pt x="183057" y="802284"/>
                  </a:lnTo>
                  <a:lnTo>
                    <a:pt x="152628" y="745693"/>
                  </a:lnTo>
                  <a:lnTo>
                    <a:pt x="124510" y="690626"/>
                  </a:lnTo>
                  <a:lnTo>
                    <a:pt x="98767" y="637159"/>
                  </a:lnTo>
                  <a:lnTo>
                    <a:pt x="75793" y="585469"/>
                  </a:lnTo>
                  <a:lnTo>
                    <a:pt x="55892" y="535813"/>
                  </a:lnTo>
                  <a:lnTo>
                    <a:pt x="39433" y="488441"/>
                  </a:lnTo>
                  <a:lnTo>
                    <a:pt x="26581" y="443484"/>
                  </a:lnTo>
                  <a:lnTo>
                    <a:pt x="17830" y="401319"/>
                  </a:lnTo>
                  <a:lnTo>
                    <a:pt x="13246" y="361950"/>
                  </a:lnTo>
                  <a:lnTo>
                    <a:pt x="12700" y="343407"/>
                  </a:lnTo>
                  <a:lnTo>
                    <a:pt x="13263" y="326008"/>
                  </a:lnTo>
                  <a:lnTo>
                    <a:pt x="22704" y="276098"/>
                  </a:lnTo>
                  <a:lnTo>
                    <a:pt x="43484" y="232028"/>
                  </a:lnTo>
                  <a:lnTo>
                    <a:pt x="74333" y="192277"/>
                  </a:lnTo>
                  <a:lnTo>
                    <a:pt x="113499" y="156971"/>
                  </a:lnTo>
                  <a:lnTo>
                    <a:pt x="159486" y="126111"/>
                  </a:lnTo>
                  <a:lnTo>
                    <a:pt x="210743" y="99313"/>
                  </a:lnTo>
                  <a:lnTo>
                    <a:pt x="246697" y="83819"/>
                  </a:lnTo>
                  <a:lnTo>
                    <a:pt x="283717" y="70231"/>
                  </a:lnTo>
                  <a:lnTo>
                    <a:pt x="321183" y="58293"/>
                  </a:lnTo>
                  <a:lnTo>
                    <a:pt x="358546" y="48006"/>
                  </a:lnTo>
                  <a:lnTo>
                    <a:pt x="430961" y="32512"/>
                  </a:lnTo>
                  <a:lnTo>
                    <a:pt x="500532" y="22478"/>
                  </a:lnTo>
                  <a:lnTo>
                    <a:pt x="539877" y="18414"/>
                  </a:lnTo>
                  <a:lnTo>
                    <a:pt x="582421" y="15367"/>
                  </a:lnTo>
                  <a:lnTo>
                    <a:pt x="627380" y="13462"/>
                  </a:lnTo>
                  <a:lnTo>
                    <a:pt x="674116" y="12700"/>
                  </a:lnTo>
                  <a:lnTo>
                    <a:pt x="836500" y="12700"/>
                  </a:lnTo>
                  <a:lnTo>
                    <a:pt x="817371" y="9651"/>
                  </a:lnTo>
                  <a:lnTo>
                    <a:pt x="793749" y="6603"/>
                  </a:lnTo>
                  <a:lnTo>
                    <a:pt x="769874" y="4318"/>
                  </a:lnTo>
                  <a:lnTo>
                    <a:pt x="721868" y="1269"/>
                  </a:lnTo>
                  <a:lnTo>
                    <a:pt x="673989" y="0"/>
                  </a:lnTo>
                  <a:close/>
                </a:path>
                <a:path w="1088389" h="1167129">
                  <a:moveTo>
                    <a:pt x="761746" y="1021892"/>
                  </a:moveTo>
                  <a:lnTo>
                    <a:pt x="768858" y="1163701"/>
                  </a:lnTo>
                  <a:lnTo>
                    <a:pt x="878077" y="1072832"/>
                  </a:lnTo>
                  <a:lnTo>
                    <a:pt x="852294" y="1061542"/>
                  </a:lnTo>
                  <a:lnTo>
                    <a:pt x="820546" y="1061542"/>
                  </a:lnTo>
                  <a:lnTo>
                    <a:pt x="808990" y="1056449"/>
                  </a:lnTo>
                  <a:lnTo>
                    <a:pt x="814072" y="1044805"/>
                  </a:lnTo>
                  <a:lnTo>
                    <a:pt x="761746" y="1021892"/>
                  </a:lnTo>
                  <a:close/>
                </a:path>
                <a:path w="1088389" h="1167129">
                  <a:moveTo>
                    <a:pt x="814072" y="1044805"/>
                  </a:moveTo>
                  <a:lnTo>
                    <a:pt x="808990" y="1056449"/>
                  </a:lnTo>
                  <a:lnTo>
                    <a:pt x="820546" y="1061542"/>
                  </a:lnTo>
                  <a:lnTo>
                    <a:pt x="825663" y="1049881"/>
                  </a:lnTo>
                  <a:lnTo>
                    <a:pt x="814072" y="1044805"/>
                  </a:lnTo>
                  <a:close/>
                </a:path>
                <a:path w="1088389" h="1167129">
                  <a:moveTo>
                    <a:pt x="825663" y="1049881"/>
                  </a:moveTo>
                  <a:lnTo>
                    <a:pt x="820546" y="1061542"/>
                  </a:lnTo>
                  <a:lnTo>
                    <a:pt x="852294" y="1061542"/>
                  </a:lnTo>
                  <a:lnTo>
                    <a:pt x="825663" y="1049881"/>
                  </a:lnTo>
                  <a:close/>
                </a:path>
                <a:path w="1088389" h="1167129">
                  <a:moveTo>
                    <a:pt x="836500" y="12700"/>
                  </a:moveTo>
                  <a:lnTo>
                    <a:pt x="674116" y="12700"/>
                  </a:lnTo>
                  <a:lnTo>
                    <a:pt x="721486" y="13843"/>
                  </a:lnTo>
                  <a:lnTo>
                    <a:pt x="769111" y="16890"/>
                  </a:lnTo>
                  <a:lnTo>
                    <a:pt x="815720" y="22225"/>
                  </a:lnTo>
                  <a:lnTo>
                    <a:pt x="860932" y="30099"/>
                  </a:lnTo>
                  <a:lnTo>
                    <a:pt x="903732" y="40639"/>
                  </a:lnTo>
                  <a:lnTo>
                    <a:pt x="943482" y="54228"/>
                  </a:lnTo>
                  <a:lnTo>
                    <a:pt x="979043" y="70993"/>
                  </a:lnTo>
                  <a:lnTo>
                    <a:pt x="1023619" y="102743"/>
                  </a:lnTo>
                  <a:lnTo>
                    <a:pt x="1055115" y="143128"/>
                  </a:lnTo>
                  <a:lnTo>
                    <a:pt x="1071371" y="192658"/>
                  </a:lnTo>
                  <a:lnTo>
                    <a:pt x="1075427" y="232028"/>
                  </a:lnTo>
                  <a:lnTo>
                    <a:pt x="1075689" y="253619"/>
                  </a:lnTo>
                  <a:lnTo>
                    <a:pt x="1074674" y="276098"/>
                  </a:lnTo>
                  <a:lnTo>
                    <a:pt x="1069466" y="324357"/>
                  </a:lnTo>
                  <a:lnTo>
                    <a:pt x="1060195" y="376809"/>
                  </a:lnTo>
                  <a:lnTo>
                    <a:pt x="1047114" y="432816"/>
                  </a:lnTo>
                  <a:lnTo>
                    <a:pt x="1030359" y="492506"/>
                  </a:lnTo>
                  <a:lnTo>
                    <a:pt x="1010665" y="554482"/>
                  </a:lnTo>
                  <a:lnTo>
                    <a:pt x="988187" y="619379"/>
                  </a:lnTo>
                  <a:lnTo>
                    <a:pt x="963168" y="686816"/>
                  </a:lnTo>
                  <a:lnTo>
                    <a:pt x="921765" y="791667"/>
                  </a:lnTo>
                  <a:lnTo>
                    <a:pt x="891920" y="863612"/>
                  </a:lnTo>
                  <a:lnTo>
                    <a:pt x="860932" y="936904"/>
                  </a:lnTo>
                  <a:lnTo>
                    <a:pt x="828801" y="1011059"/>
                  </a:lnTo>
                  <a:lnTo>
                    <a:pt x="814072" y="1044805"/>
                  </a:lnTo>
                  <a:lnTo>
                    <a:pt x="825663" y="1049881"/>
                  </a:lnTo>
                  <a:lnTo>
                    <a:pt x="872616" y="941857"/>
                  </a:lnTo>
                  <a:lnTo>
                    <a:pt x="903605" y="868476"/>
                  </a:lnTo>
                  <a:lnTo>
                    <a:pt x="933450" y="796391"/>
                  </a:lnTo>
                  <a:lnTo>
                    <a:pt x="961770" y="725932"/>
                  </a:lnTo>
                  <a:lnTo>
                    <a:pt x="987932" y="657225"/>
                  </a:lnTo>
                  <a:lnTo>
                    <a:pt x="1011852" y="590550"/>
                  </a:lnTo>
                  <a:lnTo>
                    <a:pt x="1033144" y="526669"/>
                  </a:lnTo>
                  <a:lnTo>
                    <a:pt x="1051433" y="465328"/>
                  </a:lnTo>
                  <a:lnTo>
                    <a:pt x="1066545" y="407034"/>
                  </a:lnTo>
                  <a:lnTo>
                    <a:pt x="1077849" y="352170"/>
                  </a:lnTo>
                  <a:lnTo>
                    <a:pt x="1085341" y="300863"/>
                  </a:lnTo>
                  <a:lnTo>
                    <a:pt x="1088378" y="253619"/>
                  </a:lnTo>
                  <a:lnTo>
                    <a:pt x="1088008" y="231267"/>
                  </a:lnTo>
                  <a:lnTo>
                    <a:pt x="1083818" y="190119"/>
                  </a:lnTo>
                  <a:lnTo>
                    <a:pt x="1073784" y="153162"/>
                  </a:lnTo>
                  <a:lnTo>
                    <a:pt x="1044701" y="106425"/>
                  </a:lnTo>
                  <a:lnTo>
                    <a:pt x="1001776" y="69850"/>
                  </a:lnTo>
                  <a:lnTo>
                    <a:pt x="966851" y="50545"/>
                  </a:lnTo>
                  <a:lnTo>
                    <a:pt x="927862" y="34925"/>
                  </a:lnTo>
                  <a:lnTo>
                    <a:pt x="885444" y="22606"/>
                  </a:lnTo>
                  <a:lnTo>
                    <a:pt x="840486" y="13334"/>
                  </a:lnTo>
                  <a:lnTo>
                    <a:pt x="83650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874490" y="3394549"/>
            <a:ext cx="290830" cy="1400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560">
              <a:lnSpc>
                <a:spcPct val="125200"/>
              </a:lnSpc>
              <a:spcBef>
                <a:spcPts val="100"/>
              </a:spcBef>
            </a:pPr>
            <a:r>
              <a:rPr sz="3600" i="1" dirty="0">
                <a:latin typeface="Times New Roman"/>
                <a:cs typeface="Times New Roman"/>
              </a:rPr>
              <a:t>a 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57200" y="3657570"/>
            <a:ext cx="5296535" cy="2731135"/>
            <a:chOff x="457200" y="3657570"/>
            <a:chExt cx="5296535" cy="2731135"/>
          </a:xfrm>
        </p:grpSpPr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4745" y="4229729"/>
              <a:ext cx="817042" cy="56072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6411" y="3657570"/>
              <a:ext cx="795377" cy="44572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9823" y="4229729"/>
              <a:ext cx="495341" cy="56072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1501" y="3657570"/>
              <a:ext cx="495341" cy="44572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70151" y="5867401"/>
              <a:ext cx="506928" cy="45957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51892" y="5867401"/>
              <a:ext cx="506928" cy="45957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19500" y="5867401"/>
              <a:ext cx="839754" cy="45957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64637" y="5867401"/>
              <a:ext cx="294617" cy="45957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57200" y="4894198"/>
              <a:ext cx="4904740" cy="1494155"/>
            </a:xfrm>
            <a:custGeom>
              <a:avLst/>
              <a:gdLst/>
              <a:ahLst/>
              <a:cxnLst/>
              <a:rect l="l" t="t" r="r" b="b"/>
              <a:pathLst>
                <a:path w="4904740" h="1494154">
                  <a:moveTo>
                    <a:pt x="609600" y="1430401"/>
                  </a:moveTo>
                  <a:lnTo>
                    <a:pt x="596900" y="1424051"/>
                  </a:lnTo>
                  <a:lnTo>
                    <a:pt x="482600" y="1366901"/>
                  </a:lnTo>
                  <a:lnTo>
                    <a:pt x="482600" y="1424051"/>
                  </a:lnTo>
                  <a:lnTo>
                    <a:pt x="0" y="1424051"/>
                  </a:lnTo>
                  <a:lnTo>
                    <a:pt x="0" y="1436751"/>
                  </a:lnTo>
                  <a:lnTo>
                    <a:pt x="482600" y="1436751"/>
                  </a:lnTo>
                  <a:lnTo>
                    <a:pt x="482600" y="1493901"/>
                  </a:lnTo>
                  <a:lnTo>
                    <a:pt x="596900" y="1436751"/>
                  </a:lnTo>
                  <a:lnTo>
                    <a:pt x="609600" y="1430401"/>
                  </a:lnTo>
                  <a:close/>
                </a:path>
                <a:path w="4904740" h="1494154">
                  <a:moveTo>
                    <a:pt x="4114800" y="1430401"/>
                  </a:moveTo>
                  <a:lnTo>
                    <a:pt x="4102100" y="1424051"/>
                  </a:lnTo>
                  <a:lnTo>
                    <a:pt x="3987800" y="1366901"/>
                  </a:lnTo>
                  <a:lnTo>
                    <a:pt x="3987800" y="1424051"/>
                  </a:lnTo>
                  <a:lnTo>
                    <a:pt x="1219200" y="1424051"/>
                  </a:lnTo>
                  <a:lnTo>
                    <a:pt x="1219200" y="1436751"/>
                  </a:lnTo>
                  <a:lnTo>
                    <a:pt x="3987800" y="1436751"/>
                  </a:lnTo>
                  <a:lnTo>
                    <a:pt x="3987800" y="1493901"/>
                  </a:lnTo>
                  <a:lnTo>
                    <a:pt x="4102100" y="1436751"/>
                  </a:lnTo>
                  <a:lnTo>
                    <a:pt x="4114800" y="1430401"/>
                  </a:lnTo>
                  <a:close/>
                </a:path>
                <a:path w="4904740" h="1494154">
                  <a:moveTo>
                    <a:pt x="4904219" y="253619"/>
                  </a:moveTo>
                  <a:lnTo>
                    <a:pt x="4902454" y="210058"/>
                  </a:lnTo>
                  <a:lnTo>
                    <a:pt x="4895596" y="171069"/>
                  </a:lnTo>
                  <a:lnTo>
                    <a:pt x="4871974" y="120777"/>
                  </a:lnTo>
                  <a:lnTo>
                    <a:pt x="4833366" y="81026"/>
                  </a:lnTo>
                  <a:lnTo>
                    <a:pt x="4800727" y="59690"/>
                  </a:lnTo>
                  <a:lnTo>
                    <a:pt x="4763643" y="42291"/>
                  </a:lnTo>
                  <a:lnTo>
                    <a:pt x="4722749" y="28321"/>
                  </a:lnTo>
                  <a:lnTo>
                    <a:pt x="4679061" y="17653"/>
                  </a:lnTo>
                  <a:lnTo>
                    <a:pt x="4652340" y="12700"/>
                  </a:lnTo>
                  <a:lnTo>
                    <a:pt x="4633214" y="9652"/>
                  </a:lnTo>
                  <a:lnTo>
                    <a:pt x="4609592" y="6604"/>
                  </a:lnTo>
                  <a:lnTo>
                    <a:pt x="4585716" y="4318"/>
                  </a:lnTo>
                  <a:lnTo>
                    <a:pt x="4537710" y="1270"/>
                  </a:lnTo>
                  <a:lnTo>
                    <a:pt x="4489831" y="0"/>
                  </a:lnTo>
                  <a:lnTo>
                    <a:pt x="4442841" y="762"/>
                  </a:lnTo>
                  <a:lnTo>
                    <a:pt x="4397375" y="2667"/>
                  </a:lnTo>
                  <a:lnTo>
                    <a:pt x="4354576" y="5842"/>
                  </a:lnTo>
                  <a:lnTo>
                    <a:pt x="4314825" y="9779"/>
                  </a:lnTo>
                  <a:lnTo>
                    <a:pt x="4244340" y="19939"/>
                  </a:lnTo>
                  <a:lnTo>
                    <a:pt x="4171061" y="35814"/>
                  </a:lnTo>
                  <a:lnTo>
                    <a:pt x="4133088" y="46228"/>
                  </a:lnTo>
                  <a:lnTo>
                    <a:pt x="4095115" y="58420"/>
                  </a:lnTo>
                  <a:lnTo>
                    <a:pt x="4057523" y="72263"/>
                  </a:lnTo>
                  <a:lnTo>
                    <a:pt x="4020947" y="88011"/>
                  </a:lnTo>
                  <a:lnTo>
                    <a:pt x="3985641" y="105664"/>
                  </a:lnTo>
                  <a:lnTo>
                    <a:pt x="3952240" y="125349"/>
                  </a:lnTo>
                  <a:lnTo>
                    <a:pt x="3907028" y="158750"/>
                  </a:lnTo>
                  <a:lnTo>
                    <a:pt x="3868801" y="197231"/>
                  </a:lnTo>
                  <a:lnTo>
                    <a:pt x="3839718" y="240792"/>
                  </a:lnTo>
                  <a:lnTo>
                    <a:pt x="3821557" y="289687"/>
                  </a:lnTo>
                  <a:lnTo>
                    <a:pt x="3815842" y="343789"/>
                  </a:lnTo>
                  <a:lnTo>
                    <a:pt x="3816477" y="362966"/>
                  </a:lnTo>
                  <a:lnTo>
                    <a:pt x="3821176" y="403606"/>
                  </a:lnTo>
                  <a:lnTo>
                    <a:pt x="3830193" y="446786"/>
                  </a:lnTo>
                  <a:lnTo>
                    <a:pt x="3843274" y="492506"/>
                  </a:lnTo>
                  <a:lnTo>
                    <a:pt x="3859911" y="540385"/>
                  </a:lnTo>
                  <a:lnTo>
                    <a:pt x="3880027" y="590677"/>
                  </a:lnTo>
                  <a:lnTo>
                    <a:pt x="3903091" y="642493"/>
                  </a:lnTo>
                  <a:lnTo>
                    <a:pt x="3928999" y="696302"/>
                  </a:lnTo>
                  <a:lnTo>
                    <a:pt x="3957320" y="751700"/>
                  </a:lnTo>
                  <a:lnTo>
                    <a:pt x="3987800" y="808456"/>
                  </a:lnTo>
                  <a:lnTo>
                    <a:pt x="4020058" y="866343"/>
                  </a:lnTo>
                  <a:lnTo>
                    <a:pt x="4053840" y="925271"/>
                  </a:lnTo>
                  <a:lnTo>
                    <a:pt x="4089019" y="984923"/>
                  </a:lnTo>
                  <a:lnTo>
                    <a:pt x="4124833" y="1045248"/>
                  </a:lnTo>
                  <a:lnTo>
                    <a:pt x="4161409" y="1106030"/>
                  </a:lnTo>
                  <a:lnTo>
                    <a:pt x="4198366" y="1166990"/>
                  </a:lnTo>
                  <a:lnTo>
                    <a:pt x="4209161" y="1160411"/>
                  </a:lnTo>
                  <a:lnTo>
                    <a:pt x="4135755" y="1038694"/>
                  </a:lnTo>
                  <a:lnTo>
                    <a:pt x="4099814" y="978433"/>
                  </a:lnTo>
                  <a:lnTo>
                    <a:pt x="4064889" y="918832"/>
                  </a:lnTo>
                  <a:lnTo>
                    <a:pt x="4031107" y="860018"/>
                  </a:lnTo>
                  <a:lnTo>
                    <a:pt x="3998849" y="802284"/>
                  </a:lnTo>
                  <a:lnTo>
                    <a:pt x="3968496" y="745693"/>
                  </a:lnTo>
                  <a:lnTo>
                    <a:pt x="3940302" y="690626"/>
                  </a:lnTo>
                  <a:lnTo>
                    <a:pt x="3914648" y="637159"/>
                  </a:lnTo>
                  <a:lnTo>
                    <a:pt x="3891661" y="585470"/>
                  </a:lnTo>
                  <a:lnTo>
                    <a:pt x="3871722" y="535813"/>
                  </a:lnTo>
                  <a:lnTo>
                    <a:pt x="3855212" y="488442"/>
                  </a:lnTo>
                  <a:lnTo>
                    <a:pt x="3842385" y="443484"/>
                  </a:lnTo>
                  <a:lnTo>
                    <a:pt x="3833622" y="401320"/>
                  </a:lnTo>
                  <a:lnTo>
                    <a:pt x="3829050" y="361950"/>
                  </a:lnTo>
                  <a:lnTo>
                    <a:pt x="3828542" y="343408"/>
                  </a:lnTo>
                  <a:lnTo>
                    <a:pt x="3829037" y="326009"/>
                  </a:lnTo>
                  <a:lnTo>
                    <a:pt x="3838486" y="276098"/>
                  </a:lnTo>
                  <a:lnTo>
                    <a:pt x="3859276" y="232029"/>
                  </a:lnTo>
                  <a:lnTo>
                    <a:pt x="3890137" y="192278"/>
                  </a:lnTo>
                  <a:lnTo>
                    <a:pt x="3929380" y="156972"/>
                  </a:lnTo>
                  <a:lnTo>
                    <a:pt x="3975354" y="126111"/>
                  </a:lnTo>
                  <a:lnTo>
                    <a:pt x="4026535" y="99314"/>
                  </a:lnTo>
                  <a:lnTo>
                    <a:pt x="4062603" y="83820"/>
                  </a:lnTo>
                  <a:lnTo>
                    <a:pt x="4099560" y="70231"/>
                  </a:lnTo>
                  <a:lnTo>
                    <a:pt x="4137025" y="58293"/>
                  </a:lnTo>
                  <a:lnTo>
                    <a:pt x="4174363" y="48006"/>
                  </a:lnTo>
                  <a:lnTo>
                    <a:pt x="4246753" y="32512"/>
                  </a:lnTo>
                  <a:lnTo>
                    <a:pt x="4316349" y="22479"/>
                  </a:lnTo>
                  <a:lnTo>
                    <a:pt x="4355719" y="18415"/>
                  </a:lnTo>
                  <a:lnTo>
                    <a:pt x="4398264" y="15367"/>
                  </a:lnTo>
                  <a:lnTo>
                    <a:pt x="4443222" y="13462"/>
                  </a:lnTo>
                  <a:lnTo>
                    <a:pt x="4489958" y="12700"/>
                  </a:lnTo>
                  <a:lnTo>
                    <a:pt x="4537329" y="13843"/>
                  </a:lnTo>
                  <a:lnTo>
                    <a:pt x="4584954" y="16891"/>
                  </a:lnTo>
                  <a:lnTo>
                    <a:pt x="4631563" y="22225"/>
                  </a:lnTo>
                  <a:lnTo>
                    <a:pt x="4676775" y="30099"/>
                  </a:lnTo>
                  <a:lnTo>
                    <a:pt x="4719447" y="40640"/>
                  </a:lnTo>
                  <a:lnTo>
                    <a:pt x="4759325" y="54229"/>
                  </a:lnTo>
                  <a:lnTo>
                    <a:pt x="4794885" y="70993"/>
                  </a:lnTo>
                  <a:lnTo>
                    <a:pt x="4839462" y="102743"/>
                  </a:lnTo>
                  <a:lnTo>
                    <a:pt x="4870958" y="143129"/>
                  </a:lnTo>
                  <a:lnTo>
                    <a:pt x="4887214" y="192659"/>
                  </a:lnTo>
                  <a:lnTo>
                    <a:pt x="4891265" y="232029"/>
                  </a:lnTo>
                  <a:lnTo>
                    <a:pt x="4891532" y="253619"/>
                  </a:lnTo>
                  <a:lnTo>
                    <a:pt x="4890516" y="276098"/>
                  </a:lnTo>
                  <a:lnTo>
                    <a:pt x="4885309" y="324358"/>
                  </a:lnTo>
                  <a:lnTo>
                    <a:pt x="4876038" y="376809"/>
                  </a:lnTo>
                  <a:lnTo>
                    <a:pt x="4862957" y="432816"/>
                  </a:lnTo>
                  <a:lnTo>
                    <a:pt x="4846193" y="492506"/>
                  </a:lnTo>
                  <a:lnTo>
                    <a:pt x="4826508" y="554482"/>
                  </a:lnTo>
                  <a:lnTo>
                    <a:pt x="4804029" y="619379"/>
                  </a:lnTo>
                  <a:lnTo>
                    <a:pt x="4779010" y="686816"/>
                  </a:lnTo>
                  <a:lnTo>
                    <a:pt x="4737608" y="791667"/>
                  </a:lnTo>
                  <a:lnTo>
                    <a:pt x="4707763" y="863612"/>
                  </a:lnTo>
                  <a:lnTo>
                    <a:pt x="4676775" y="936904"/>
                  </a:lnTo>
                  <a:lnTo>
                    <a:pt x="4644644" y="1011059"/>
                  </a:lnTo>
                  <a:lnTo>
                    <a:pt x="4629912" y="1044816"/>
                  </a:lnTo>
                  <a:lnTo>
                    <a:pt x="4577588" y="1021892"/>
                  </a:lnTo>
                  <a:lnTo>
                    <a:pt x="4584700" y="1163701"/>
                  </a:lnTo>
                  <a:lnTo>
                    <a:pt x="4693920" y="1072832"/>
                  </a:lnTo>
                  <a:lnTo>
                    <a:pt x="4668126" y="1061542"/>
                  </a:lnTo>
                  <a:lnTo>
                    <a:pt x="4641494" y="1049883"/>
                  </a:lnTo>
                  <a:lnTo>
                    <a:pt x="4688459" y="941857"/>
                  </a:lnTo>
                  <a:lnTo>
                    <a:pt x="4719447" y="868476"/>
                  </a:lnTo>
                  <a:lnTo>
                    <a:pt x="4749292" y="796391"/>
                  </a:lnTo>
                  <a:lnTo>
                    <a:pt x="4777613" y="725932"/>
                  </a:lnTo>
                  <a:lnTo>
                    <a:pt x="4803775" y="657225"/>
                  </a:lnTo>
                  <a:lnTo>
                    <a:pt x="4827689" y="590550"/>
                  </a:lnTo>
                  <a:lnTo>
                    <a:pt x="4848987" y="526669"/>
                  </a:lnTo>
                  <a:lnTo>
                    <a:pt x="4867275" y="465328"/>
                  </a:lnTo>
                  <a:lnTo>
                    <a:pt x="4882388" y="407035"/>
                  </a:lnTo>
                  <a:lnTo>
                    <a:pt x="4893691" y="352171"/>
                  </a:lnTo>
                  <a:lnTo>
                    <a:pt x="4901184" y="300863"/>
                  </a:lnTo>
                  <a:lnTo>
                    <a:pt x="4903216" y="276606"/>
                  </a:lnTo>
                  <a:lnTo>
                    <a:pt x="4904219" y="2536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18515" y="4305929"/>
              <a:ext cx="334673" cy="56072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61544" y="3733770"/>
              <a:ext cx="291643" cy="44572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78861" y="4305929"/>
              <a:ext cx="874327" cy="56072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21903" y="3733770"/>
              <a:ext cx="831285" cy="445729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524724" y="4219500"/>
            <a:ext cx="37020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38966" y="3532351"/>
            <a:ext cx="37719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65" dirty="0">
                <a:latin typeface="Times New Roman"/>
                <a:cs typeface="Times New Roman"/>
              </a:rPr>
              <a:t>a</a:t>
            </a:r>
            <a:r>
              <a:rPr sz="360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106124" y="3470749"/>
            <a:ext cx="726440" cy="1400175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1190"/>
              </a:spcBef>
            </a:pPr>
            <a:r>
              <a:rPr sz="3600" i="1" spc="30" dirty="0">
                <a:latin typeface="Times New Roman"/>
                <a:cs typeface="Times New Roman"/>
              </a:rPr>
              <a:t>a</a:t>
            </a:r>
            <a:r>
              <a:rPr sz="3600" spc="30" dirty="0">
                <a:latin typeface="Times New Roman"/>
                <a:cs typeface="Times New Roman"/>
              </a:rPr>
              <a:t>,</a:t>
            </a:r>
            <a:r>
              <a:rPr sz="3600" spc="-16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19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057275" y="1828800"/>
            <a:ext cx="7400925" cy="4800600"/>
          </a:xfrm>
          <a:custGeom>
            <a:avLst/>
            <a:gdLst/>
            <a:ahLst/>
            <a:cxnLst/>
            <a:rect l="l" t="t" r="r" b="b"/>
            <a:pathLst>
              <a:path w="7400925" h="4800600">
                <a:moveTo>
                  <a:pt x="0" y="4495800"/>
                </a:moveTo>
                <a:lnTo>
                  <a:pt x="3989" y="4446359"/>
                </a:lnTo>
                <a:lnTo>
                  <a:pt x="15538" y="4399458"/>
                </a:lnTo>
                <a:lnTo>
                  <a:pt x="34020" y="4355725"/>
                </a:lnTo>
                <a:lnTo>
                  <a:pt x="58808" y="4315788"/>
                </a:lnTo>
                <a:lnTo>
                  <a:pt x="89273" y="4280273"/>
                </a:lnTo>
                <a:lnTo>
                  <a:pt x="124788" y="4249808"/>
                </a:lnTo>
                <a:lnTo>
                  <a:pt x="164725" y="4225020"/>
                </a:lnTo>
                <a:lnTo>
                  <a:pt x="208458" y="4206538"/>
                </a:lnTo>
                <a:lnTo>
                  <a:pt x="255359" y="4194989"/>
                </a:lnTo>
                <a:lnTo>
                  <a:pt x="304800" y="4191000"/>
                </a:lnTo>
                <a:lnTo>
                  <a:pt x="354225" y="4194989"/>
                </a:lnTo>
                <a:lnTo>
                  <a:pt x="401116" y="4206538"/>
                </a:lnTo>
                <a:lnTo>
                  <a:pt x="444846" y="4225020"/>
                </a:lnTo>
                <a:lnTo>
                  <a:pt x="484784" y="4249808"/>
                </a:lnTo>
                <a:lnTo>
                  <a:pt x="520303" y="4280273"/>
                </a:lnTo>
                <a:lnTo>
                  <a:pt x="550773" y="4315788"/>
                </a:lnTo>
                <a:lnTo>
                  <a:pt x="575567" y="4355725"/>
                </a:lnTo>
                <a:lnTo>
                  <a:pt x="594055" y="4399458"/>
                </a:lnTo>
                <a:lnTo>
                  <a:pt x="605609" y="4446359"/>
                </a:lnTo>
                <a:lnTo>
                  <a:pt x="609600" y="4495800"/>
                </a:lnTo>
                <a:lnTo>
                  <a:pt x="605609" y="4545240"/>
                </a:lnTo>
                <a:lnTo>
                  <a:pt x="594055" y="4592141"/>
                </a:lnTo>
                <a:lnTo>
                  <a:pt x="575567" y="4635874"/>
                </a:lnTo>
                <a:lnTo>
                  <a:pt x="550773" y="4675811"/>
                </a:lnTo>
                <a:lnTo>
                  <a:pt x="520303" y="4711326"/>
                </a:lnTo>
                <a:lnTo>
                  <a:pt x="484784" y="4741791"/>
                </a:lnTo>
                <a:lnTo>
                  <a:pt x="444846" y="4766579"/>
                </a:lnTo>
                <a:lnTo>
                  <a:pt x="401116" y="4785061"/>
                </a:lnTo>
                <a:lnTo>
                  <a:pt x="354225" y="4796610"/>
                </a:lnTo>
                <a:lnTo>
                  <a:pt x="304800" y="4800600"/>
                </a:lnTo>
                <a:lnTo>
                  <a:pt x="255359" y="4796610"/>
                </a:lnTo>
                <a:lnTo>
                  <a:pt x="208458" y="4785061"/>
                </a:lnTo>
                <a:lnTo>
                  <a:pt x="164725" y="4766579"/>
                </a:lnTo>
                <a:lnTo>
                  <a:pt x="124788" y="4741791"/>
                </a:lnTo>
                <a:lnTo>
                  <a:pt x="89273" y="4711326"/>
                </a:lnTo>
                <a:lnTo>
                  <a:pt x="58808" y="4675811"/>
                </a:lnTo>
                <a:lnTo>
                  <a:pt x="34020" y="4635874"/>
                </a:lnTo>
                <a:lnTo>
                  <a:pt x="15538" y="4592141"/>
                </a:lnTo>
                <a:lnTo>
                  <a:pt x="3989" y="4545240"/>
                </a:lnTo>
                <a:lnTo>
                  <a:pt x="0" y="4495800"/>
                </a:lnTo>
                <a:close/>
              </a:path>
              <a:path w="7400925" h="4800600">
                <a:moveTo>
                  <a:pt x="6638925" y="4419600"/>
                </a:moveTo>
                <a:lnTo>
                  <a:pt x="6641893" y="4371807"/>
                </a:lnTo>
                <a:lnTo>
                  <a:pt x="6650559" y="4325785"/>
                </a:lnTo>
                <a:lnTo>
                  <a:pt x="6664568" y="4281893"/>
                </a:lnTo>
                <a:lnTo>
                  <a:pt x="6683561" y="4240487"/>
                </a:lnTo>
                <a:lnTo>
                  <a:pt x="6707182" y="4201923"/>
                </a:lnTo>
                <a:lnTo>
                  <a:pt x="6735074" y="4166560"/>
                </a:lnTo>
                <a:lnTo>
                  <a:pt x="6766880" y="4134753"/>
                </a:lnTo>
                <a:lnTo>
                  <a:pt x="6802243" y="4106860"/>
                </a:lnTo>
                <a:lnTo>
                  <a:pt x="6840806" y="4083238"/>
                </a:lnTo>
                <a:lnTo>
                  <a:pt x="6882213" y="4064244"/>
                </a:lnTo>
                <a:lnTo>
                  <a:pt x="6926106" y="4050235"/>
                </a:lnTo>
                <a:lnTo>
                  <a:pt x="6972129" y="4041568"/>
                </a:lnTo>
                <a:lnTo>
                  <a:pt x="7019925" y="4038600"/>
                </a:lnTo>
                <a:lnTo>
                  <a:pt x="7067720" y="4041568"/>
                </a:lnTo>
                <a:lnTo>
                  <a:pt x="7113743" y="4050235"/>
                </a:lnTo>
                <a:lnTo>
                  <a:pt x="7157636" y="4064244"/>
                </a:lnTo>
                <a:lnTo>
                  <a:pt x="7199043" y="4083238"/>
                </a:lnTo>
                <a:lnTo>
                  <a:pt x="7237606" y="4106860"/>
                </a:lnTo>
                <a:lnTo>
                  <a:pt x="7272969" y="4134753"/>
                </a:lnTo>
                <a:lnTo>
                  <a:pt x="7304775" y="4166560"/>
                </a:lnTo>
                <a:lnTo>
                  <a:pt x="7332667" y="4201923"/>
                </a:lnTo>
                <a:lnTo>
                  <a:pt x="7356288" y="4240487"/>
                </a:lnTo>
                <a:lnTo>
                  <a:pt x="7375281" y="4281893"/>
                </a:lnTo>
                <a:lnTo>
                  <a:pt x="7389290" y="4325785"/>
                </a:lnTo>
                <a:lnTo>
                  <a:pt x="7397956" y="4371807"/>
                </a:lnTo>
                <a:lnTo>
                  <a:pt x="7400925" y="4419600"/>
                </a:lnTo>
                <a:lnTo>
                  <a:pt x="7397956" y="4467392"/>
                </a:lnTo>
                <a:lnTo>
                  <a:pt x="7389290" y="4513414"/>
                </a:lnTo>
                <a:lnTo>
                  <a:pt x="7375281" y="4557306"/>
                </a:lnTo>
                <a:lnTo>
                  <a:pt x="7356288" y="4598712"/>
                </a:lnTo>
                <a:lnTo>
                  <a:pt x="7332667" y="4637276"/>
                </a:lnTo>
                <a:lnTo>
                  <a:pt x="7304775" y="4672639"/>
                </a:lnTo>
                <a:lnTo>
                  <a:pt x="7272969" y="4704446"/>
                </a:lnTo>
                <a:lnTo>
                  <a:pt x="7237606" y="4732339"/>
                </a:lnTo>
                <a:lnTo>
                  <a:pt x="7199043" y="4755961"/>
                </a:lnTo>
                <a:lnTo>
                  <a:pt x="7157636" y="4774955"/>
                </a:lnTo>
                <a:lnTo>
                  <a:pt x="7113743" y="4788964"/>
                </a:lnTo>
                <a:lnTo>
                  <a:pt x="7067720" y="4797631"/>
                </a:lnTo>
                <a:lnTo>
                  <a:pt x="7019925" y="4800600"/>
                </a:lnTo>
                <a:lnTo>
                  <a:pt x="6972129" y="4797631"/>
                </a:lnTo>
                <a:lnTo>
                  <a:pt x="6926106" y="4788964"/>
                </a:lnTo>
                <a:lnTo>
                  <a:pt x="6882213" y="4774955"/>
                </a:lnTo>
                <a:lnTo>
                  <a:pt x="6840806" y="4755961"/>
                </a:lnTo>
                <a:lnTo>
                  <a:pt x="6802243" y="4732339"/>
                </a:lnTo>
                <a:lnTo>
                  <a:pt x="6766880" y="4704446"/>
                </a:lnTo>
                <a:lnTo>
                  <a:pt x="6735074" y="4672639"/>
                </a:lnTo>
                <a:lnTo>
                  <a:pt x="6707182" y="4637276"/>
                </a:lnTo>
                <a:lnTo>
                  <a:pt x="6683561" y="4598712"/>
                </a:lnTo>
                <a:lnTo>
                  <a:pt x="6664568" y="4557306"/>
                </a:lnTo>
                <a:lnTo>
                  <a:pt x="6650559" y="4513414"/>
                </a:lnTo>
                <a:lnTo>
                  <a:pt x="6641893" y="4467392"/>
                </a:lnTo>
                <a:lnTo>
                  <a:pt x="6638925" y="4419600"/>
                </a:lnTo>
                <a:close/>
              </a:path>
              <a:path w="7400925" h="4800600">
                <a:moveTo>
                  <a:pt x="6410325" y="609600"/>
                </a:moveTo>
                <a:lnTo>
                  <a:pt x="7324725" y="609600"/>
                </a:lnTo>
              </a:path>
              <a:path w="7400925" h="4800600">
                <a:moveTo>
                  <a:pt x="6410325" y="0"/>
                </a:moveTo>
                <a:lnTo>
                  <a:pt x="732472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848835" y="12301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b</a:t>
            </a:r>
            <a:endParaRPr sz="3650">
              <a:latin typeface="Times New Roman"/>
              <a:cs typeface="Times New Roman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695325" y="1478025"/>
            <a:ext cx="3121025" cy="3856354"/>
            <a:chOff x="695325" y="1478025"/>
            <a:chExt cx="3121025" cy="3856354"/>
          </a:xfrm>
        </p:grpSpPr>
        <p:sp>
          <p:nvSpPr>
            <p:cNvPr id="39" name="object 39"/>
            <p:cNvSpPr/>
            <p:nvPr/>
          </p:nvSpPr>
          <p:spPr>
            <a:xfrm>
              <a:off x="2887217" y="3197859"/>
              <a:ext cx="929005" cy="2136140"/>
            </a:xfrm>
            <a:custGeom>
              <a:avLst/>
              <a:gdLst/>
              <a:ahLst/>
              <a:cxnLst/>
              <a:rect l="l" t="t" r="r" b="b"/>
              <a:pathLst>
                <a:path w="929004" h="2136140">
                  <a:moveTo>
                    <a:pt x="0" y="1994408"/>
                  </a:moveTo>
                  <a:lnTo>
                    <a:pt x="8381" y="2136140"/>
                  </a:lnTo>
                  <a:lnTo>
                    <a:pt x="116712" y="2044445"/>
                  </a:lnTo>
                  <a:lnTo>
                    <a:pt x="91237" y="2033523"/>
                  </a:lnTo>
                  <a:lnTo>
                    <a:pt x="59181" y="2033523"/>
                  </a:lnTo>
                  <a:lnTo>
                    <a:pt x="47625" y="2028570"/>
                  </a:lnTo>
                  <a:lnTo>
                    <a:pt x="52600" y="2016959"/>
                  </a:lnTo>
                  <a:lnTo>
                    <a:pt x="0" y="1994408"/>
                  </a:lnTo>
                  <a:close/>
                </a:path>
                <a:path w="929004" h="2136140">
                  <a:moveTo>
                    <a:pt x="52600" y="2016959"/>
                  </a:moveTo>
                  <a:lnTo>
                    <a:pt x="47625" y="2028570"/>
                  </a:lnTo>
                  <a:lnTo>
                    <a:pt x="59181" y="2033523"/>
                  </a:lnTo>
                  <a:lnTo>
                    <a:pt x="64158" y="2021914"/>
                  </a:lnTo>
                  <a:lnTo>
                    <a:pt x="52600" y="2016959"/>
                  </a:lnTo>
                  <a:close/>
                </a:path>
                <a:path w="929004" h="2136140">
                  <a:moveTo>
                    <a:pt x="64158" y="2021914"/>
                  </a:moveTo>
                  <a:lnTo>
                    <a:pt x="59181" y="2033523"/>
                  </a:lnTo>
                  <a:lnTo>
                    <a:pt x="91237" y="2033523"/>
                  </a:lnTo>
                  <a:lnTo>
                    <a:pt x="64158" y="2021914"/>
                  </a:lnTo>
                  <a:close/>
                </a:path>
                <a:path w="929004" h="2136140">
                  <a:moveTo>
                    <a:pt x="916940" y="0"/>
                  </a:moveTo>
                  <a:lnTo>
                    <a:pt x="52600" y="2016959"/>
                  </a:lnTo>
                  <a:lnTo>
                    <a:pt x="64158" y="2021914"/>
                  </a:lnTo>
                  <a:lnTo>
                    <a:pt x="928623" y="5079"/>
                  </a:lnTo>
                  <a:lnTo>
                    <a:pt x="9169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01675" y="1484375"/>
              <a:ext cx="2727325" cy="762000"/>
            </a:xfrm>
            <a:custGeom>
              <a:avLst/>
              <a:gdLst/>
              <a:ahLst/>
              <a:cxnLst/>
              <a:rect l="l" t="t" r="r" b="b"/>
              <a:pathLst>
                <a:path w="2727325" h="762000">
                  <a:moveTo>
                    <a:pt x="0" y="762000"/>
                  </a:moveTo>
                  <a:lnTo>
                    <a:pt x="2727325" y="762000"/>
                  </a:lnTo>
                  <a:lnTo>
                    <a:pt x="2727325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387475" y="1484375"/>
              <a:ext cx="1371600" cy="762000"/>
            </a:xfrm>
            <a:custGeom>
              <a:avLst/>
              <a:gdLst/>
              <a:ahLst/>
              <a:cxnLst/>
              <a:rect l="l" t="t" r="r" b="b"/>
              <a:pathLst>
                <a:path w="1371600" h="762000">
                  <a:moveTo>
                    <a:pt x="0" y="0"/>
                  </a:moveTo>
                  <a:lnTo>
                    <a:pt x="0" y="762000"/>
                  </a:lnTo>
                </a:path>
                <a:path w="1371600" h="762000">
                  <a:moveTo>
                    <a:pt x="685800" y="0"/>
                  </a:moveTo>
                  <a:lnTo>
                    <a:pt x="685800" y="762000"/>
                  </a:lnTo>
                </a:path>
                <a:path w="1371600" h="762000">
                  <a:moveTo>
                    <a:pt x="1371600" y="0"/>
                  </a:moveTo>
                  <a:lnTo>
                    <a:pt x="1371600" y="7620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3584575" y="1993214"/>
            <a:ext cx="326897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Guess</a:t>
            </a:r>
            <a:r>
              <a:rPr sz="3200" spc="-5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the</a:t>
            </a:r>
            <a:r>
              <a:rPr sz="3200" spc="-3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middle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323670" y="5802481"/>
            <a:ext cx="14351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829421" y="58024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883582" y="58024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827809" y="5929405"/>
            <a:ext cx="4349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12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138193" y="60055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684776" y="60119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584575" y="2578735"/>
            <a:ext cx="16960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of</a:t>
            </a:r>
            <a:r>
              <a:rPr sz="3200" spc="-9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string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600435" y="1611189"/>
            <a:ext cx="16249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97865" algn="l"/>
                <a:tab pos="1383665" algn="l"/>
              </a:tabLst>
            </a:pPr>
            <a:r>
              <a:rPr sz="3650" i="1" spc="-35" dirty="0">
                <a:latin typeface="Times New Roman"/>
                <a:cs typeface="Times New Roman"/>
              </a:rPr>
              <a:t>b	b	b</a:t>
            </a:r>
            <a:endParaRPr sz="36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212850"/>
            <a:ext cx="8825230" cy="5645150"/>
            <a:chOff x="319087" y="1212850"/>
            <a:chExt cx="8825230" cy="5645150"/>
          </a:xfrm>
        </p:grpSpPr>
        <p:sp>
          <p:nvSpPr>
            <p:cNvPr id="3" name="object 3"/>
            <p:cNvSpPr/>
            <p:nvPr/>
          </p:nvSpPr>
          <p:spPr>
            <a:xfrm>
              <a:off x="4572000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74" y="3989"/>
                  </a:lnTo>
                  <a:lnTo>
                    <a:pt x="208483" y="15538"/>
                  </a:lnTo>
                  <a:lnTo>
                    <a:pt x="164753" y="34020"/>
                  </a:lnTo>
                  <a:lnTo>
                    <a:pt x="124815" y="58808"/>
                  </a:lnTo>
                  <a:lnTo>
                    <a:pt x="89296" y="89273"/>
                  </a:lnTo>
                  <a:lnTo>
                    <a:pt x="58826" y="124788"/>
                  </a:lnTo>
                  <a:lnTo>
                    <a:pt x="34032" y="164725"/>
                  </a:lnTo>
                  <a:lnTo>
                    <a:pt x="15544" y="208458"/>
                  </a:lnTo>
                  <a:lnTo>
                    <a:pt x="3990" y="255359"/>
                  </a:lnTo>
                  <a:lnTo>
                    <a:pt x="0" y="304800"/>
                  </a:lnTo>
                  <a:lnTo>
                    <a:pt x="3990" y="354240"/>
                  </a:lnTo>
                  <a:lnTo>
                    <a:pt x="15544" y="401141"/>
                  </a:lnTo>
                  <a:lnTo>
                    <a:pt x="34032" y="444874"/>
                  </a:lnTo>
                  <a:lnTo>
                    <a:pt x="58826" y="484811"/>
                  </a:lnTo>
                  <a:lnTo>
                    <a:pt x="89296" y="520326"/>
                  </a:lnTo>
                  <a:lnTo>
                    <a:pt x="124815" y="550791"/>
                  </a:lnTo>
                  <a:lnTo>
                    <a:pt x="164753" y="575579"/>
                  </a:lnTo>
                  <a:lnTo>
                    <a:pt x="208483" y="594061"/>
                  </a:lnTo>
                  <a:lnTo>
                    <a:pt x="255374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0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86200" y="4267200"/>
              <a:ext cx="2057400" cy="762000"/>
            </a:xfrm>
            <a:custGeom>
              <a:avLst/>
              <a:gdLst/>
              <a:ahLst/>
              <a:cxnLst/>
              <a:rect l="l" t="t" r="r" b="b"/>
              <a:pathLst>
                <a:path w="2057400" h="762000">
                  <a:moveTo>
                    <a:pt x="0" y="381000"/>
                  </a:moveTo>
                  <a:lnTo>
                    <a:pt x="8661" y="331327"/>
                  </a:lnTo>
                  <a:lnTo>
                    <a:pt x="33921" y="283587"/>
                  </a:lnTo>
                  <a:lnTo>
                    <a:pt x="74697" y="238181"/>
                  </a:lnTo>
                  <a:lnTo>
                    <a:pt x="129905" y="195511"/>
                  </a:lnTo>
                  <a:lnTo>
                    <a:pt x="162582" y="175327"/>
                  </a:lnTo>
                  <a:lnTo>
                    <a:pt x="198461" y="155978"/>
                  </a:lnTo>
                  <a:lnTo>
                    <a:pt x="237406" y="137513"/>
                  </a:lnTo>
                  <a:lnTo>
                    <a:pt x="279281" y="119984"/>
                  </a:lnTo>
                  <a:lnTo>
                    <a:pt x="323951" y="103439"/>
                  </a:lnTo>
                  <a:lnTo>
                    <a:pt x="371281" y="87929"/>
                  </a:lnTo>
                  <a:lnTo>
                    <a:pt x="421136" y="73505"/>
                  </a:lnTo>
                  <a:lnTo>
                    <a:pt x="473378" y="60216"/>
                  </a:lnTo>
                  <a:lnTo>
                    <a:pt x="527874" y="48114"/>
                  </a:lnTo>
                  <a:lnTo>
                    <a:pt x="584488" y="37247"/>
                  </a:lnTo>
                  <a:lnTo>
                    <a:pt x="643084" y="27666"/>
                  </a:lnTo>
                  <a:lnTo>
                    <a:pt x="703527" y="19421"/>
                  </a:lnTo>
                  <a:lnTo>
                    <a:pt x="765681" y="12563"/>
                  </a:lnTo>
                  <a:lnTo>
                    <a:pt x="829410" y="7142"/>
                  </a:lnTo>
                  <a:lnTo>
                    <a:pt x="894580" y="3207"/>
                  </a:lnTo>
                  <a:lnTo>
                    <a:pt x="961055" y="810"/>
                  </a:lnTo>
                  <a:lnTo>
                    <a:pt x="1028700" y="0"/>
                  </a:lnTo>
                  <a:lnTo>
                    <a:pt x="1096344" y="810"/>
                  </a:lnTo>
                  <a:lnTo>
                    <a:pt x="1162819" y="3207"/>
                  </a:lnTo>
                  <a:lnTo>
                    <a:pt x="1227989" y="7142"/>
                  </a:lnTo>
                  <a:lnTo>
                    <a:pt x="1291718" y="12563"/>
                  </a:lnTo>
                  <a:lnTo>
                    <a:pt x="1353872" y="19421"/>
                  </a:lnTo>
                  <a:lnTo>
                    <a:pt x="1414315" y="27666"/>
                  </a:lnTo>
                  <a:lnTo>
                    <a:pt x="1472911" y="37247"/>
                  </a:lnTo>
                  <a:lnTo>
                    <a:pt x="1529525" y="48114"/>
                  </a:lnTo>
                  <a:lnTo>
                    <a:pt x="1584021" y="60216"/>
                  </a:lnTo>
                  <a:lnTo>
                    <a:pt x="1636263" y="73505"/>
                  </a:lnTo>
                  <a:lnTo>
                    <a:pt x="1686118" y="87929"/>
                  </a:lnTo>
                  <a:lnTo>
                    <a:pt x="1733448" y="103439"/>
                  </a:lnTo>
                  <a:lnTo>
                    <a:pt x="1778118" y="119984"/>
                  </a:lnTo>
                  <a:lnTo>
                    <a:pt x="1819993" y="137513"/>
                  </a:lnTo>
                  <a:lnTo>
                    <a:pt x="1858938" y="155978"/>
                  </a:lnTo>
                  <a:lnTo>
                    <a:pt x="1894817" y="175327"/>
                  </a:lnTo>
                  <a:lnTo>
                    <a:pt x="1927494" y="195511"/>
                  </a:lnTo>
                  <a:lnTo>
                    <a:pt x="1982702" y="238181"/>
                  </a:lnTo>
                  <a:lnTo>
                    <a:pt x="2023478" y="283587"/>
                  </a:lnTo>
                  <a:lnTo>
                    <a:pt x="2048738" y="331327"/>
                  </a:lnTo>
                  <a:lnTo>
                    <a:pt x="2057400" y="381000"/>
                  </a:lnTo>
                  <a:lnTo>
                    <a:pt x="2055212" y="406052"/>
                  </a:lnTo>
                  <a:lnTo>
                    <a:pt x="2048738" y="430672"/>
                  </a:lnTo>
                  <a:lnTo>
                    <a:pt x="2023478" y="478412"/>
                  </a:lnTo>
                  <a:lnTo>
                    <a:pt x="1982702" y="523818"/>
                  </a:lnTo>
                  <a:lnTo>
                    <a:pt x="1927494" y="566488"/>
                  </a:lnTo>
                  <a:lnTo>
                    <a:pt x="1894817" y="586672"/>
                  </a:lnTo>
                  <a:lnTo>
                    <a:pt x="1858938" y="606021"/>
                  </a:lnTo>
                  <a:lnTo>
                    <a:pt x="1819993" y="624486"/>
                  </a:lnTo>
                  <a:lnTo>
                    <a:pt x="1778118" y="642015"/>
                  </a:lnTo>
                  <a:lnTo>
                    <a:pt x="1733448" y="658560"/>
                  </a:lnTo>
                  <a:lnTo>
                    <a:pt x="1686118" y="674070"/>
                  </a:lnTo>
                  <a:lnTo>
                    <a:pt x="1636263" y="688494"/>
                  </a:lnTo>
                  <a:lnTo>
                    <a:pt x="1584021" y="701783"/>
                  </a:lnTo>
                  <a:lnTo>
                    <a:pt x="1529525" y="713885"/>
                  </a:lnTo>
                  <a:lnTo>
                    <a:pt x="1472911" y="724752"/>
                  </a:lnTo>
                  <a:lnTo>
                    <a:pt x="1414315" y="734333"/>
                  </a:lnTo>
                  <a:lnTo>
                    <a:pt x="1353872" y="742578"/>
                  </a:lnTo>
                  <a:lnTo>
                    <a:pt x="1291718" y="749436"/>
                  </a:lnTo>
                  <a:lnTo>
                    <a:pt x="1227989" y="754857"/>
                  </a:lnTo>
                  <a:lnTo>
                    <a:pt x="1162819" y="758792"/>
                  </a:lnTo>
                  <a:lnTo>
                    <a:pt x="1096344" y="761189"/>
                  </a:lnTo>
                  <a:lnTo>
                    <a:pt x="1028700" y="762000"/>
                  </a:lnTo>
                  <a:lnTo>
                    <a:pt x="961055" y="761189"/>
                  </a:lnTo>
                  <a:lnTo>
                    <a:pt x="894580" y="758792"/>
                  </a:lnTo>
                  <a:lnTo>
                    <a:pt x="829410" y="754857"/>
                  </a:lnTo>
                  <a:lnTo>
                    <a:pt x="765681" y="749436"/>
                  </a:lnTo>
                  <a:lnTo>
                    <a:pt x="703527" y="742578"/>
                  </a:lnTo>
                  <a:lnTo>
                    <a:pt x="643084" y="734333"/>
                  </a:lnTo>
                  <a:lnTo>
                    <a:pt x="584488" y="724752"/>
                  </a:lnTo>
                  <a:lnTo>
                    <a:pt x="527874" y="713885"/>
                  </a:lnTo>
                  <a:lnTo>
                    <a:pt x="473378" y="701783"/>
                  </a:lnTo>
                  <a:lnTo>
                    <a:pt x="421136" y="688494"/>
                  </a:lnTo>
                  <a:lnTo>
                    <a:pt x="371281" y="674070"/>
                  </a:lnTo>
                  <a:lnTo>
                    <a:pt x="323951" y="658560"/>
                  </a:lnTo>
                  <a:lnTo>
                    <a:pt x="279281" y="642015"/>
                  </a:lnTo>
                  <a:lnTo>
                    <a:pt x="237406" y="624486"/>
                  </a:lnTo>
                  <a:lnTo>
                    <a:pt x="198461" y="606021"/>
                  </a:lnTo>
                  <a:lnTo>
                    <a:pt x="162582" y="586672"/>
                  </a:lnTo>
                  <a:lnTo>
                    <a:pt x="129905" y="566488"/>
                  </a:lnTo>
                  <a:lnTo>
                    <a:pt x="74697" y="523818"/>
                  </a:lnTo>
                  <a:lnTo>
                    <a:pt x="33921" y="478412"/>
                  </a:lnTo>
                  <a:lnTo>
                    <a:pt x="8661" y="43067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98700" y="2286000"/>
              <a:ext cx="127000" cy="609600"/>
            </a:xfrm>
            <a:custGeom>
              <a:avLst/>
              <a:gdLst/>
              <a:ahLst/>
              <a:cxnLst/>
              <a:rect l="l" t="t" r="r" b="b"/>
              <a:pathLst>
                <a:path w="127000" h="609600">
                  <a:moveTo>
                    <a:pt x="69850" y="114300"/>
                  </a:moveTo>
                  <a:lnTo>
                    <a:pt x="57150" y="114300"/>
                  </a:lnTo>
                  <a:lnTo>
                    <a:pt x="57150" y="609600"/>
                  </a:lnTo>
                  <a:lnTo>
                    <a:pt x="69850" y="609600"/>
                  </a:lnTo>
                  <a:lnTo>
                    <a:pt x="69850" y="114300"/>
                  </a:lnTo>
                  <a:close/>
                </a:path>
                <a:path w="127000" h="609600">
                  <a:moveTo>
                    <a:pt x="63500" y="0"/>
                  </a:moveTo>
                  <a:lnTo>
                    <a:pt x="0" y="127000"/>
                  </a:lnTo>
                  <a:lnTo>
                    <a:pt x="57150" y="127000"/>
                  </a:lnTo>
                  <a:lnTo>
                    <a:pt x="57150" y="114300"/>
                  </a:lnTo>
                  <a:lnTo>
                    <a:pt x="120650" y="114300"/>
                  </a:lnTo>
                  <a:lnTo>
                    <a:pt x="63500" y="0"/>
                  </a:lnTo>
                  <a:close/>
                </a:path>
                <a:path w="127000" h="609600">
                  <a:moveTo>
                    <a:pt x="120650" y="114300"/>
                  </a:moveTo>
                  <a:lnTo>
                    <a:pt x="69850" y="114300"/>
                  </a:lnTo>
                  <a:lnTo>
                    <a:pt x="69850" y="127000"/>
                  </a:lnTo>
                  <a:lnTo>
                    <a:pt x="127000" y="127000"/>
                  </a:lnTo>
                  <a:lnTo>
                    <a:pt x="120650" y="114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467600" y="1219200"/>
              <a:ext cx="914400" cy="1789430"/>
            </a:xfrm>
            <a:custGeom>
              <a:avLst/>
              <a:gdLst/>
              <a:ahLst/>
              <a:cxnLst/>
              <a:rect l="l" t="t" r="r" b="b"/>
              <a:pathLst>
                <a:path w="914400" h="1789430">
                  <a:moveTo>
                    <a:pt x="0" y="1789176"/>
                  </a:moveTo>
                  <a:lnTo>
                    <a:pt x="914400" y="1789176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178917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27989" y="810209"/>
            <a:ext cx="10820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Input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10050" y="124459"/>
            <a:ext cx="13239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9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4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19009" y="3212719"/>
            <a:ext cx="11360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35900" y="2401116"/>
            <a:ext cx="249554" cy="570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67841" y="4894198"/>
            <a:ext cx="7620634" cy="1665605"/>
            <a:chOff x="767841" y="4894198"/>
            <a:chExt cx="7620634" cy="1665605"/>
          </a:xfrm>
        </p:grpSpPr>
        <p:sp>
          <p:nvSpPr>
            <p:cNvPr id="13" name="object 13"/>
            <p:cNvSpPr/>
            <p:nvPr/>
          </p:nvSpPr>
          <p:spPr>
            <a:xfrm>
              <a:off x="5181600" y="6261099"/>
              <a:ext cx="2514600" cy="127000"/>
            </a:xfrm>
            <a:custGeom>
              <a:avLst/>
              <a:gdLst/>
              <a:ahLst/>
              <a:cxnLst/>
              <a:rect l="l" t="t" r="r" b="b"/>
              <a:pathLst>
                <a:path w="2514600" h="127000">
                  <a:moveTo>
                    <a:pt x="2387600" y="0"/>
                  </a:moveTo>
                  <a:lnTo>
                    <a:pt x="2387600" y="127000"/>
                  </a:lnTo>
                  <a:lnTo>
                    <a:pt x="2501900" y="69850"/>
                  </a:lnTo>
                  <a:lnTo>
                    <a:pt x="2400300" y="69850"/>
                  </a:lnTo>
                  <a:lnTo>
                    <a:pt x="2400300" y="57150"/>
                  </a:lnTo>
                  <a:lnTo>
                    <a:pt x="2501900" y="57150"/>
                  </a:lnTo>
                  <a:lnTo>
                    <a:pt x="2387600" y="0"/>
                  </a:lnTo>
                  <a:close/>
                </a:path>
                <a:path w="2514600" h="127000">
                  <a:moveTo>
                    <a:pt x="23876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2387600" y="69850"/>
                  </a:lnTo>
                  <a:lnTo>
                    <a:pt x="2387600" y="57150"/>
                  </a:lnTo>
                  <a:close/>
                </a:path>
                <a:path w="2514600" h="127000">
                  <a:moveTo>
                    <a:pt x="2501900" y="57150"/>
                  </a:moveTo>
                  <a:lnTo>
                    <a:pt x="2400300" y="57150"/>
                  </a:lnTo>
                  <a:lnTo>
                    <a:pt x="2400300" y="69850"/>
                  </a:lnTo>
                  <a:lnTo>
                    <a:pt x="2501900" y="69850"/>
                  </a:lnTo>
                  <a:lnTo>
                    <a:pt x="2514600" y="63500"/>
                  </a:lnTo>
                  <a:lnTo>
                    <a:pt x="25019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75320" y="5867401"/>
              <a:ext cx="482725" cy="45957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63011" y="5867401"/>
              <a:ext cx="774337" cy="45957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772399" y="5943599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67841" y="4894198"/>
              <a:ext cx="1088390" cy="1167130"/>
            </a:xfrm>
            <a:custGeom>
              <a:avLst/>
              <a:gdLst/>
              <a:ahLst/>
              <a:cxnLst/>
              <a:rect l="l" t="t" r="r" b="b"/>
              <a:pathLst>
                <a:path w="1088389" h="1167129">
                  <a:moveTo>
                    <a:pt x="673989" y="0"/>
                  </a:moveTo>
                  <a:lnTo>
                    <a:pt x="626999" y="762"/>
                  </a:lnTo>
                  <a:lnTo>
                    <a:pt x="581533" y="2667"/>
                  </a:lnTo>
                  <a:lnTo>
                    <a:pt x="538733" y="5842"/>
                  </a:lnTo>
                  <a:lnTo>
                    <a:pt x="498957" y="9778"/>
                  </a:lnTo>
                  <a:lnTo>
                    <a:pt x="428510" y="19938"/>
                  </a:lnTo>
                  <a:lnTo>
                    <a:pt x="355193" y="35813"/>
                  </a:lnTo>
                  <a:lnTo>
                    <a:pt x="317309" y="46227"/>
                  </a:lnTo>
                  <a:lnTo>
                    <a:pt x="279336" y="58419"/>
                  </a:lnTo>
                  <a:lnTo>
                    <a:pt x="241680" y="72262"/>
                  </a:lnTo>
                  <a:lnTo>
                    <a:pt x="205054" y="88011"/>
                  </a:lnTo>
                  <a:lnTo>
                    <a:pt x="169798" y="105663"/>
                  </a:lnTo>
                  <a:lnTo>
                    <a:pt x="136436" y="125349"/>
                  </a:lnTo>
                  <a:lnTo>
                    <a:pt x="91160" y="158750"/>
                  </a:lnTo>
                  <a:lnTo>
                    <a:pt x="52958" y="197231"/>
                  </a:lnTo>
                  <a:lnTo>
                    <a:pt x="23837" y="240792"/>
                  </a:lnTo>
                  <a:lnTo>
                    <a:pt x="5727" y="289687"/>
                  </a:lnTo>
                  <a:lnTo>
                    <a:pt x="0" y="343788"/>
                  </a:lnTo>
                  <a:lnTo>
                    <a:pt x="596" y="362966"/>
                  </a:lnTo>
                  <a:lnTo>
                    <a:pt x="5346" y="403606"/>
                  </a:lnTo>
                  <a:lnTo>
                    <a:pt x="14312" y="446785"/>
                  </a:lnTo>
                  <a:lnTo>
                    <a:pt x="27368" y="492506"/>
                  </a:lnTo>
                  <a:lnTo>
                    <a:pt x="44056" y="540385"/>
                  </a:lnTo>
                  <a:lnTo>
                    <a:pt x="64203" y="590676"/>
                  </a:lnTo>
                  <a:lnTo>
                    <a:pt x="87287" y="642492"/>
                  </a:lnTo>
                  <a:lnTo>
                    <a:pt x="113169" y="696302"/>
                  </a:lnTo>
                  <a:lnTo>
                    <a:pt x="141439" y="751700"/>
                  </a:lnTo>
                  <a:lnTo>
                    <a:pt x="171970" y="808456"/>
                  </a:lnTo>
                  <a:lnTo>
                    <a:pt x="204203" y="866343"/>
                  </a:lnTo>
                  <a:lnTo>
                    <a:pt x="238048" y="925271"/>
                  </a:lnTo>
                  <a:lnTo>
                    <a:pt x="273113" y="984923"/>
                  </a:lnTo>
                  <a:lnTo>
                    <a:pt x="309041" y="1045248"/>
                  </a:lnTo>
                  <a:lnTo>
                    <a:pt x="382485" y="1166990"/>
                  </a:lnTo>
                  <a:lnTo>
                    <a:pt x="393357" y="1160411"/>
                  </a:lnTo>
                  <a:lnTo>
                    <a:pt x="319925" y="1038694"/>
                  </a:lnTo>
                  <a:lnTo>
                    <a:pt x="284035" y="978433"/>
                  </a:lnTo>
                  <a:lnTo>
                    <a:pt x="248996" y="918832"/>
                  </a:lnTo>
                  <a:lnTo>
                    <a:pt x="215214" y="860018"/>
                  </a:lnTo>
                  <a:lnTo>
                    <a:pt x="183057" y="802284"/>
                  </a:lnTo>
                  <a:lnTo>
                    <a:pt x="152628" y="745693"/>
                  </a:lnTo>
                  <a:lnTo>
                    <a:pt x="124510" y="690626"/>
                  </a:lnTo>
                  <a:lnTo>
                    <a:pt x="98767" y="637159"/>
                  </a:lnTo>
                  <a:lnTo>
                    <a:pt x="75793" y="585469"/>
                  </a:lnTo>
                  <a:lnTo>
                    <a:pt x="55892" y="535813"/>
                  </a:lnTo>
                  <a:lnTo>
                    <a:pt x="39433" y="488441"/>
                  </a:lnTo>
                  <a:lnTo>
                    <a:pt x="26581" y="443484"/>
                  </a:lnTo>
                  <a:lnTo>
                    <a:pt x="17830" y="401319"/>
                  </a:lnTo>
                  <a:lnTo>
                    <a:pt x="13246" y="361950"/>
                  </a:lnTo>
                  <a:lnTo>
                    <a:pt x="12700" y="343407"/>
                  </a:lnTo>
                  <a:lnTo>
                    <a:pt x="13263" y="326008"/>
                  </a:lnTo>
                  <a:lnTo>
                    <a:pt x="22704" y="276098"/>
                  </a:lnTo>
                  <a:lnTo>
                    <a:pt x="43484" y="232028"/>
                  </a:lnTo>
                  <a:lnTo>
                    <a:pt x="74333" y="192277"/>
                  </a:lnTo>
                  <a:lnTo>
                    <a:pt x="113499" y="156971"/>
                  </a:lnTo>
                  <a:lnTo>
                    <a:pt x="159486" y="126111"/>
                  </a:lnTo>
                  <a:lnTo>
                    <a:pt x="210743" y="99313"/>
                  </a:lnTo>
                  <a:lnTo>
                    <a:pt x="246697" y="83819"/>
                  </a:lnTo>
                  <a:lnTo>
                    <a:pt x="283717" y="70231"/>
                  </a:lnTo>
                  <a:lnTo>
                    <a:pt x="321183" y="58293"/>
                  </a:lnTo>
                  <a:lnTo>
                    <a:pt x="358546" y="48006"/>
                  </a:lnTo>
                  <a:lnTo>
                    <a:pt x="430961" y="32512"/>
                  </a:lnTo>
                  <a:lnTo>
                    <a:pt x="500532" y="22478"/>
                  </a:lnTo>
                  <a:lnTo>
                    <a:pt x="539877" y="18414"/>
                  </a:lnTo>
                  <a:lnTo>
                    <a:pt x="582421" y="15367"/>
                  </a:lnTo>
                  <a:lnTo>
                    <a:pt x="627380" y="13462"/>
                  </a:lnTo>
                  <a:lnTo>
                    <a:pt x="674116" y="12700"/>
                  </a:lnTo>
                  <a:lnTo>
                    <a:pt x="836500" y="12700"/>
                  </a:lnTo>
                  <a:lnTo>
                    <a:pt x="817371" y="9651"/>
                  </a:lnTo>
                  <a:lnTo>
                    <a:pt x="793749" y="6603"/>
                  </a:lnTo>
                  <a:lnTo>
                    <a:pt x="769874" y="4318"/>
                  </a:lnTo>
                  <a:lnTo>
                    <a:pt x="721868" y="1269"/>
                  </a:lnTo>
                  <a:lnTo>
                    <a:pt x="673989" y="0"/>
                  </a:lnTo>
                  <a:close/>
                </a:path>
                <a:path w="1088389" h="1167129">
                  <a:moveTo>
                    <a:pt x="761746" y="1021892"/>
                  </a:moveTo>
                  <a:lnTo>
                    <a:pt x="768858" y="1163701"/>
                  </a:lnTo>
                  <a:lnTo>
                    <a:pt x="878077" y="1072832"/>
                  </a:lnTo>
                  <a:lnTo>
                    <a:pt x="852294" y="1061542"/>
                  </a:lnTo>
                  <a:lnTo>
                    <a:pt x="820546" y="1061542"/>
                  </a:lnTo>
                  <a:lnTo>
                    <a:pt x="808990" y="1056449"/>
                  </a:lnTo>
                  <a:lnTo>
                    <a:pt x="814072" y="1044805"/>
                  </a:lnTo>
                  <a:lnTo>
                    <a:pt x="761746" y="1021892"/>
                  </a:lnTo>
                  <a:close/>
                </a:path>
                <a:path w="1088389" h="1167129">
                  <a:moveTo>
                    <a:pt x="814072" y="1044805"/>
                  </a:moveTo>
                  <a:lnTo>
                    <a:pt x="808990" y="1056449"/>
                  </a:lnTo>
                  <a:lnTo>
                    <a:pt x="820546" y="1061542"/>
                  </a:lnTo>
                  <a:lnTo>
                    <a:pt x="825663" y="1049881"/>
                  </a:lnTo>
                  <a:lnTo>
                    <a:pt x="814072" y="1044805"/>
                  </a:lnTo>
                  <a:close/>
                </a:path>
                <a:path w="1088389" h="1167129">
                  <a:moveTo>
                    <a:pt x="825663" y="1049881"/>
                  </a:moveTo>
                  <a:lnTo>
                    <a:pt x="820546" y="1061542"/>
                  </a:lnTo>
                  <a:lnTo>
                    <a:pt x="852294" y="1061542"/>
                  </a:lnTo>
                  <a:lnTo>
                    <a:pt x="825663" y="1049881"/>
                  </a:lnTo>
                  <a:close/>
                </a:path>
                <a:path w="1088389" h="1167129">
                  <a:moveTo>
                    <a:pt x="836500" y="12700"/>
                  </a:moveTo>
                  <a:lnTo>
                    <a:pt x="674116" y="12700"/>
                  </a:lnTo>
                  <a:lnTo>
                    <a:pt x="721486" y="13843"/>
                  </a:lnTo>
                  <a:lnTo>
                    <a:pt x="769111" y="16890"/>
                  </a:lnTo>
                  <a:lnTo>
                    <a:pt x="815720" y="22225"/>
                  </a:lnTo>
                  <a:lnTo>
                    <a:pt x="860932" y="30099"/>
                  </a:lnTo>
                  <a:lnTo>
                    <a:pt x="903732" y="40639"/>
                  </a:lnTo>
                  <a:lnTo>
                    <a:pt x="943482" y="54228"/>
                  </a:lnTo>
                  <a:lnTo>
                    <a:pt x="979043" y="70993"/>
                  </a:lnTo>
                  <a:lnTo>
                    <a:pt x="1023619" y="102743"/>
                  </a:lnTo>
                  <a:lnTo>
                    <a:pt x="1055115" y="143128"/>
                  </a:lnTo>
                  <a:lnTo>
                    <a:pt x="1071371" y="192658"/>
                  </a:lnTo>
                  <a:lnTo>
                    <a:pt x="1075427" y="232028"/>
                  </a:lnTo>
                  <a:lnTo>
                    <a:pt x="1075689" y="253619"/>
                  </a:lnTo>
                  <a:lnTo>
                    <a:pt x="1074674" y="276098"/>
                  </a:lnTo>
                  <a:lnTo>
                    <a:pt x="1069466" y="324357"/>
                  </a:lnTo>
                  <a:lnTo>
                    <a:pt x="1060195" y="376809"/>
                  </a:lnTo>
                  <a:lnTo>
                    <a:pt x="1047114" y="432816"/>
                  </a:lnTo>
                  <a:lnTo>
                    <a:pt x="1030359" y="492506"/>
                  </a:lnTo>
                  <a:lnTo>
                    <a:pt x="1010665" y="554482"/>
                  </a:lnTo>
                  <a:lnTo>
                    <a:pt x="988187" y="619379"/>
                  </a:lnTo>
                  <a:lnTo>
                    <a:pt x="963168" y="686816"/>
                  </a:lnTo>
                  <a:lnTo>
                    <a:pt x="921765" y="791667"/>
                  </a:lnTo>
                  <a:lnTo>
                    <a:pt x="891920" y="863612"/>
                  </a:lnTo>
                  <a:lnTo>
                    <a:pt x="860932" y="936904"/>
                  </a:lnTo>
                  <a:lnTo>
                    <a:pt x="828801" y="1011059"/>
                  </a:lnTo>
                  <a:lnTo>
                    <a:pt x="814072" y="1044805"/>
                  </a:lnTo>
                  <a:lnTo>
                    <a:pt x="825663" y="1049881"/>
                  </a:lnTo>
                  <a:lnTo>
                    <a:pt x="872616" y="941857"/>
                  </a:lnTo>
                  <a:lnTo>
                    <a:pt x="903605" y="868476"/>
                  </a:lnTo>
                  <a:lnTo>
                    <a:pt x="933450" y="796391"/>
                  </a:lnTo>
                  <a:lnTo>
                    <a:pt x="961770" y="725932"/>
                  </a:lnTo>
                  <a:lnTo>
                    <a:pt x="987932" y="657225"/>
                  </a:lnTo>
                  <a:lnTo>
                    <a:pt x="1011852" y="590550"/>
                  </a:lnTo>
                  <a:lnTo>
                    <a:pt x="1033144" y="526669"/>
                  </a:lnTo>
                  <a:lnTo>
                    <a:pt x="1051433" y="465328"/>
                  </a:lnTo>
                  <a:lnTo>
                    <a:pt x="1066545" y="407034"/>
                  </a:lnTo>
                  <a:lnTo>
                    <a:pt x="1077849" y="352170"/>
                  </a:lnTo>
                  <a:lnTo>
                    <a:pt x="1085341" y="300863"/>
                  </a:lnTo>
                  <a:lnTo>
                    <a:pt x="1088378" y="253619"/>
                  </a:lnTo>
                  <a:lnTo>
                    <a:pt x="1088008" y="231267"/>
                  </a:lnTo>
                  <a:lnTo>
                    <a:pt x="1083818" y="190119"/>
                  </a:lnTo>
                  <a:lnTo>
                    <a:pt x="1073784" y="153162"/>
                  </a:lnTo>
                  <a:lnTo>
                    <a:pt x="1044701" y="106425"/>
                  </a:lnTo>
                  <a:lnTo>
                    <a:pt x="1001776" y="69850"/>
                  </a:lnTo>
                  <a:lnTo>
                    <a:pt x="966851" y="50545"/>
                  </a:lnTo>
                  <a:lnTo>
                    <a:pt x="927862" y="34925"/>
                  </a:lnTo>
                  <a:lnTo>
                    <a:pt x="885444" y="22606"/>
                  </a:lnTo>
                  <a:lnTo>
                    <a:pt x="840486" y="13334"/>
                  </a:lnTo>
                  <a:lnTo>
                    <a:pt x="83650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874490" y="3394549"/>
            <a:ext cx="290830" cy="1400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560">
              <a:lnSpc>
                <a:spcPct val="125200"/>
              </a:lnSpc>
              <a:spcBef>
                <a:spcPts val="100"/>
              </a:spcBef>
            </a:pPr>
            <a:r>
              <a:rPr sz="3600" i="1" dirty="0">
                <a:latin typeface="Times New Roman"/>
                <a:cs typeface="Times New Roman"/>
              </a:rPr>
              <a:t>a 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57200" y="3657570"/>
            <a:ext cx="5296535" cy="2731135"/>
            <a:chOff x="457200" y="3657570"/>
            <a:chExt cx="5296535" cy="2731135"/>
          </a:xfrm>
        </p:grpSpPr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4745" y="4229729"/>
              <a:ext cx="817042" cy="56072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6411" y="3657570"/>
              <a:ext cx="795377" cy="44572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9823" y="4229729"/>
              <a:ext cx="495341" cy="56072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1501" y="3657570"/>
              <a:ext cx="495341" cy="44572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70151" y="5867401"/>
              <a:ext cx="506928" cy="45957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51892" y="5867401"/>
              <a:ext cx="506928" cy="45957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19500" y="5867401"/>
              <a:ext cx="839754" cy="45957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64637" y="5867401"/>
              <a:ext cx="294617" cy="45957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57200" y="4894198"/>
              <a:ext cx="4904740" cy="1494155"/>
            </a:xfrm>
            <a:custGeom>
              <a:avLst/>
              <a:gdLst/>
              <a:ahLst/>
              <a:cxnLst/>
              <a:rect l="l" t="t" r="r" b="b"/>
              <a:pathLst>
                <a:path w="4904740" h="1494154">
                  <a:moveTo>
                    <a:pt x="609600" y="1430401"/>
                  </a:moveTo>
                  <a:lnTo>
                    <a:pt x="596900" y="1424051"/>
                  </a:lnTo>
                  <a:lnTo>
                    <a:pt x="482600" y="1366901"/>
                  </a:lnTo>
                  <a:lnTo>
                    <a:pt x="482600" y="1424051"/>
                  </a:lnTo>
                  <a:lnTo>
                    <a:pt x="0" y="1424051"/>
                  </a:lnTo>
                  <a:lnTo>
                    <a:pt x="0" y="1436751"/>
                  </a:lnTo>
                  <a:lnTo>
                    <a:pt x="482600" y="1436751"/>
                  </a:lnTo>
                  <a:lnTo>
                    <a:pt x="482600" y="1493901"/>
                  </a:lnTo>
                  <a:lnTo>
                    <a:pt x="596900" y="1436751"/>
                  </a:lnTo>
                  <a:lnTo>
                    <a:pt x="609600" y="1430401"/>
                  </a:lnTo>
                  <a:close/>
                </a:path>
                <a:path w="4904740" h="1494154">
                  <a:moveTo>
                    <a:pt x="4114800" y="1430401"/>
                  </a:moveTo>
                  <a:lnTo>
                    <a:pt x="4102100" y="1424051"/>
                  </a:lnTo>
                  <a:lnTo>
                    <a:pt x="3987800" y="1366901"/>
                  </a:lnTo>
                  <a:lnTo>
                    <a:pt x="3987800" y="1424051"/>
                  </a:lnTo>
                  <a:lnTo>
                    <a:pt x="1219200" y="1424051"/>
                  </a:lnTo>
                  <a:lnTo>
                    <a:pt x="1219200" y="1436751"/>
                  </a:lnTo>
                  <a:lnTo>
                    <a:pt x="3987800" y="1436751"/>
                  </a:lnTo>
                  <a:lnTo>
                    <a:pt x="3987800" y="1493901"/>
                  </a:lnTo>
                  <a:lnTo>
                    <a:pt x="4102100" y="1436751"/>
                  </a:lnTo>
                  <a:lnTo>
                    <a:pt x="4114800" y="1430401"/>
                  </a:lnTo>
                  <a:close/>
                </a:path>
                <a:path w="4904740" h="1494154">
                  <a:moveTo>
                    <a:pt x="4904219" y="253619"/>
                  </a:moveTo>
                  <a:lnTo>
                    <a:pt x="4902454" y="210058"/>
                  </a:lnTo>
                  <a:lnTo>
                    <a:pt x="4895596" y="171069"/>
                  </a:lnTo>
                  <a:lnTo>
                    <a:pt x="4871974" y="120777"/>
                  </a:lnTo>
                  <a:lnTo>
                    <a:pt x="4833366" y="81026"/>
                  </a:lnTo>
                  <a:lnTo>
                    <a:pt x="4800727" y="59690"/>
                  </a:lnTo>
                  <a:lnTo>
                    <a:pt x="4763643" y="42291"/>
                  </a:lnTo>
                  <a:lnTo>
                    <a:pt x="4722749" y="28321"/>
                  </a:lnTo>
                  <a:lnTo>
                    <a:pt x="4679061" y="17653"/>
                  </a:lnTo>
                  <a:lnTo>
                    <a:pt x="4652340" y="12700"/>
                  </a:lnTo>
                  <a:lnTo>
                    <a:pt x="4633214" y="9652"/>
                  </a:lnTo>
                  <a:lnTo>
                    <a:pt x="4609592" y="6604"/>
                  </a:lnTo>
                  <a:lnTo>
                    <a:pt x="4585716" y="4318"/>
                  </a:lnTo>
                  <a:lnTo>
                    <a:pt x="4537710" y="1270"/>
                  </a:lnTo>
                  <a:lnTo>
                    <a:pt x="4489831" y="0"/>
                  </a:lnTo>
                  <a:lnTo>
                    <a:pt x="4442841" y="762"/>
                  </a:lnTo>
                  <a:lnTo>
                    <a:pt x="4397375" y="2667"/>
                  </a:lnTo>
                  <a:lnTo>
                    <a:pt x="4354576" y="5842"/>
                  </a:lnTo>
                  <a:lnTo>
                    <a:pt x="4314825" y="9779"/>
                  </a:lnTo>
                  <a:lnTo>
                    <a:pt x="4244340" y="19939"/>
                  </a:lnTo>
                  <a:lnTo>
                    <a:pt x="4171061" y="35814"/>
                  </a:lnTo>
                  <a:lnTo>
                    <a:pt x="4133088" y="46228"/>
                  </a:lnTo>
                  <a:lnTo>
                    <a:pt x="4095115" y="58420"/>
                  </a:lnTo>
                  <a:lnTo>
                    <a:pt x="4057523" y="72263"/>
                  </a:lnTo>
                  <a:lnTo>
                    <a:pt x="4020947" y="88011"/>
                  </a:lnTo>
                  <a:lnTo>
                    <a:pt x="3985641" y="105664"/>
                  </a:lnTo>
                  <a:lnTo>
                    <a:pt x="3952240" y="125349"/>
                  </a:lnTo>
                  <a:lnTo>
                    <a:pt x="3907028" y="158750"/>
                  </a:lnTo>
                  <a:lnTo>
                    <a:pt x="3868801" y="197231"/>
                  </a:lnTo>
                  <a:lnTo>
                    <a:pt x="3839718" y="240792"/>
                  </a:lnTo>
                  <a:lnTo>
                    <a:pt x="3821557" y="289687"/>
                  </a:lnTo>
                  <a:lnTo>
                    <a:pt x="3815842" y="343789"/>
                  </a:lnTo>
                  <a:lnTo>
                    <a:pt x="3816477" y="362966"/>
                  </a:lnTo>
                  <a:lnTo>
                    <a:pt x="3821176" y="403606"/>
                  </a:lnTo>
                  <a:lnTo>
                    <a:pt x="3830193" y="446786"/>
                  </a:lnTo>
                  <a:lnTo>
                    <a:pt x="3843274" y="492506"/>
                  </a:lnTo>
                  <a:lnTo>
                    <a:pt x="3859911" y="540385"/>
                  </a:lnTo>
                  <a:lnTo>
                    <a:pt x="3880027" y="590677"/>
                  </a:lnTo>
                  <a:lnTo>
                    <a:pt x="3903091" y="642493"/>
                  </a:lnTo>
                  <a:lnTo>
                    <a:pt x="3928999" y="696302"/>
                  </a:lnTo>
                  <a:lnTo>
                    <a:pt x="3957320" y="751700"/>
                  </a:lnTo>
                  <a:lnTo>
                    <a:pt x="3987800" y="808456"/>
                  </a:lnTo>
                  <a:lnTo>
                    <a:pt x="4020058" y="866343"/>
                  </a:lnTo>
                  <a:lnTo>
                    <a:pt x="4053840" y="925271"/>
                  </a:lnTo>
                  <a:lnTo>
                    <a:pt x="4089019" y="984923"/>
                  </a:lnTo>
                  <a:lnTo>
                    <a:pt x="4124833" y="1045248"/>
                  </a:lnTo>
                  <a:lnTo>
                    <a:pt x="4161409" y="1106030"/>
                  </a:lnTo>
                  <a:lnTo>
                    <a:pt x="4198366" y="1166990"/>
                  </a:lnTo>
                  <a:lnTo>
                    <a:pt x="4209161" y="1160411"/>
                  </a:lnTo>
                  <a:lnTo>
                    <a:pt x="4135755" y="1038694"/>
                  </a:lnTo>
                  <a:lnTo>
                    <a:pt x="4099814" y="978433"/>
                  </a:lnTo>
                  <a:lnTo>
                    <a:pt x="4064889" y="918832"/>
                  </a:lnTo>
                  <a:lnTo>
                    <a:pt x="4031107" y="860018"/>
                  </a:lnTo>
                  <a:lnTo>
                    <a:pt x="3998849" y="802284"/>
                  </a:lnTo>
                  <a:lnTo>
                    <a:pt x="3968496" y="745693"/>
                  </a:lnTo>
                  <a:lnTo>
                    <a:pt x="3940302" y="690626"/>
                  </a:lnTo>
                  <a:lnTo>
                    <a:pt x="3914648" y="637159"/>
                  </a:lnTo>
                  <a:lnTo>
                    <a:pt x="3891661" y="585470"/>
                  </a:lnTo>
                  <a:lnTo>
                    <a:pt x="3871722" y="535813"/>
                  </a:lnTo>
                  <a:lnTo>
                    <a:pt x="3855212" y="488442"/>
                  </a:lnTo>
                  <a:lnTo>
                    <a:pt x="3842385" y="443484"/>
                  </a:lnTo>
                  <a:lnTo>
                    <a:pt x="3833622" y="401320"/>
                  </a:lnTo>
                  <a:lnTo>
                    <a:pt x="3829050" y="361950"/>
                  </a:lnTo>
                  <a:lnTo>
                    <a:pt x="3828542" y="343408"/>
                  </a:lnTo>
                  <a:lnTo>
                    <a:pt x="3829037" y="326009"/>
                  </a:lnTo>
                  <a:lnTo>
                    <a:pt x="3838486" y="276098"/>
                  </a:lnTo>
                  <a:lnTo>
                    <a:pt x="3859276" y="232029"/>
                  </a:lnTo>
                  <a:lnTo>
                    <a:pt x="3890137" y="192278"/>
                  </a:lnTo>
                  <a:lnTo>
                    <a:pt x="3929380" y="156972"/>
                  </a:lnTo>
                  <a:lnTo>
                    <a:pt x="3975354" y="126111"/>
                  </a:lnTo>
                  <a:lnTo>
                    <a:pt x="4026535" y="99314"/>
                  </a:lnTo>
                  <a:lnTo>
                    <a:pt x="4062603" y="83820"/>
                  </a:lnTo>
                  <a:lnTo>
                    <a:pt x="4099560" y="70231"/>
                  </a:lnTo>
                  <a:lnTo>
                    <a:pt x="4137025" y="58293"/>
                  </a:lnTo>
                  <a:lnTo>
                    <a:pt x="4174363" y="48006"/>
                  </a:lnTo>
                  <a:lnTo>
                    <a:pt x="4246753" y="32512"/>
                  </a:lnTo>
                  <a:lnTo>
                    <a:pt x="4316349" y="22479"/>
                  </a:lnTo>
                  <a:lnTo>
                    <a:pt x="4355719" y="18415"/>
                  </a:lnTo>
                  <a:lnTo>
                    <a:pt x="4398264" y="15367"/>
                  </a:lnTo>
                  <a:lnTo>
                    <a:pt x="4443222" y="13462"/>
                  </a:lnTo>
                  <a:lnTo>
                    <a:pt x="4489958" y="12700"/>
                  </a:lnTo>
                  <a:lnTo>
                    <a:pt x="4537329" y="13843"/>
                  </a:lnTo>
                  <a:lnTo>
                    <a:pt x="4584954" y="16891"/>
                  </a:lnTo>
                  <a:lnTo>
                    <a:pt x="4631563" y="22225"/>
                  </a:lnTo>
                  <a:lnTo>
                    <a:pt x="4676775" y="30099"/>
                  </a:lnTo>
                  <a:lnTo>
                    <a:pt x="4719447" y="40640"/>
                  </a:lnTo>
                  <a:lnTo>
                    <a:pt x="4759325" y="54229"/>
                  </a:lnTo>
                  <a:lnTo>
                    <a:pt x="4794885" y="70993"/>
                  </a:lnTo>
                  <a:lnTo>
                    <a:pt x="4839462" y="102743"/>
                  </a:lnTo>
                  <a:lnTo>
                    <a:pt x="4870958" y="143129"/>
                  </a:lnTo>
                  <a:lnTo>
                    <a:pt x="4887214" y="192659"/>
                  </a:lnTo>
                  <a:lnTo>
                    <a:pt x="4891265" y="232029"/>
                  </a:lnTo>
                  <a:lnTo>
                    <a:pt x="4891532" y="253619"/>
                  </a:lnTo>
                  <a:lnTo>
                    <a:pt x="4890516" y="276098"/>
                  </a:lnTo>
                  <a:lnTo>
                    <a:pt x="4885309" y="324358"/>
                  </a:lnTo>
                  <a:lnTo>
                    <a:pt x="4876038" y="376809"/>
                  </a:lnTo>
                  <a:lnTo>
                    <a:pt x="4862957" y="432816"/>
                  </a:lnTo>
                  <a:lnTo>
                    <a:pt x="4846193" y="492506"/>
                  </a:lnTo>
                  <a:lnTo>
                    <a:pt x="4826508" y="554482"/>
                  </a:lnTo>
                  <a:lnTo>
                    <a:pt x="4804029" y="619379"/>
                  </a:lnTo>
                  <a:lnTo>
                    <a:pt x="4779010" y="686816"/>
                  </a:lnTo>
                  <a:lnTo>
                    <a:pt x="4737608" y="791667"/>
                  </a:lnTo>
                  <a:lnTo>
                    <a:pt x="4707763" y="863612"/>
                  </a:lnTo>
                  <a:lnTo>
                    <a:pt x="4676775" y="936904"/>
                  </a:lnTo>
                  <a:lnTo>
                    <a:pt x="4644644" y="1011059"/>
                  </a:lnTo>
                  <a:lnTo>
                    <a:pt x="4629912" y="1044816"/>
                  </a:lnTo>
                  <a:lnTo>
                    <a:pt x="4577588" y="1021892"/>
                  </a:lnTo>
                  <a:lnTo>
                    <a:pt x="4584700" y="1163701"/>
                  </a:lnTo>
                  <a:lnTo>
                    <a:pt x="4693920" y="1072832"/>
                  </a:lnTo>
                  <a:lnTo>
                    <a:pt x="4668126" y="1061542"/>
                  </a:lnTo>
                  <a:lnTo>
                    <a:pt x="4641494" y="1049883"/>
                  </a:lnTo>
                  <a:lnTo>
                    <a:pt x="4688459" y="941857"/>
                  </a:lnTo>
                  <a:lnTo>
                    <a:pt x="4719447" y="868476"/>
                  </a:lnTo>
                  <a:lnTo>
                    <a:pt x="4749292" y="796391"/>
                  </a:lnTo>
                  <a:lnTo>
                    <a:pt x="4777613" y="725932"/>
                  </a:lnTo>
                  <a:lnTo>
                    <a:pt x="4803775" y="657225"/>
                  </a:lnTo>
                  <a:lnTo>
                    <a:pt x="4827689" y="590550"/>
                  </a:lnTo>
                  <a:lnTo>
                    <a:pt x="4848987" y="526669"/>
                  </a:lnTo>
                  <a:lnTo>
                    <a:pt x="4867275" y="465328"/>
                  </a:lnTo>
                  <a:lnTo>
                    <a:pt x="4882388" y="407035"/>
                  </a:lnTo>
                  <a:lnTo>
                    <a:pt x="4893691" y="352171"/>
                  </a:lnTo>
                  <a:lnTo>
                    <a:pt x="4901184" y="300863"/>
                  </a:lnTo>
                  <a:lnTo>
                    <a:pt x="4903216" y="276606"/>
                  </a:lnTo>
                  <a:lnTo>
                    <a:pt x="4904219" y="2536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18515" y="4305929"/>
              <a:ext cx="334673" cy="56072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61544" y="3733770"/>
              <a:ext cx="291643" cy="44572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78861" y="4305929"/>
              <a:ext cx="874327" cy="56072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21903" y="3733770"/>
              <a:ext cx="831285" cy="445729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524724" y="4219500"/>
            <a:ext cx="37020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38966" y="3532351"/>
            <a:ext cx="37719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65" dirty="0">
                <a:latin typeface="Times New Roman"/>
                <a:cs typeface="Times New Roman"/>
              </a:rPr>
              <a:t>a</a:t>
            </a:r>
            <a:r>
              <a:rPr sz="360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106124" y="3470749"/>
            <a:ext cx="726440" cy="1400175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1190"/>
              </a:spcBef>
            </a:pPr>
            <a:r>
              <a:rPr sz="3600" i="1" spc="30" dirty="0">
                <a:latin typeface="Times New Roman"/>
                <a:cs typeface="Times New Roman"/>
              </a:rPr>
              <a:t>a</a:t>
            </a:r>
            <a:r>
              <a:rPr sz="3600" spc="30" dirty="0">
                <a:latin typeface="Times New Roman"/>
                <a:cs typeface="Times New Roman"/>
              </a:rPr>
              <a:t>,</a:t>
            </a:r>
            <a:r>
              <a:rPr sz="3600" spc="-16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19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057275" y="1828800"/>
            <a:ext cx="7400925" cy="4800600"/>
          </a:xfrm>
          <a:custGeom>
            <a:avLst/>
            <a:gdLst/>
            <a:ahLst/>
            <a:cxnLst/>
            <a:rect l="l" t="t" r="r" b="b"/>
            <a:pathLst>
              <a:path w="7400925" h="4800600">
                <a:moveTo>
                  <a:pt x="0" y="4495800"/>
                </a:moveTo>
                <a:lnTo>
                  <a:pt x="3989" y="4446359"/>
                </a:lnTo>
                <a:lnTo>
                  <a:pt x="15538" y="4399458"/>
                </a:lnTo>
                <a:lnTo>
                  <a:pt x="34020" y="4355725"/>
                </a:lnTo>
                <a:lnTo>
                  <a:pt x="58808" y="4315788"/>
                </a:lnTo>
                <a:lnTo>
                  <a:pt x="89273" y="4280273"/>
                </a:lnTo>
                <a:lnTo>
                  <a:pt x="124788" y="4249808"/>
                </a:lnTo>
                <a:lnTo>
                  <a:pt x="164725" y="4225020"/>
                </a:lnTo>
                <a:lnTo>
                  <a:pt x="208458" y="4206538"/>
                </a:lnTo>
                <a:lnTo>
                  <a:pt x="255359" y="4194989"/>
                </a:lnTo>
                <a:lnTo>
                  <a:pt x="304800" y="4191000"/>
                </a:lnTo>
                <a:lnTo>
                  <a:pt x="354225" y="4194989"/>
                </a:lnTo>
                <a:lnTo>
                  <a:pt x="401116" y="4206538"/>
                </a:lnTo>
                <a:lnTo>
                  <a:pt x="444846" y="4225020"/>
                </a:lnTo>
                <a:lnTo>
                  <a:pt x="484784" y="4249808"/>
                </a:lnTo>
                <a:lnTo>
                  <a:pt x="520303" y="4280273"/>
                </a:lnTo>
                <a:lnTo>
                  <a:pt x="550773" y="4315788"/>
                </a:lnTo>
                <a:lnTo>
                  <a:pt x="575567" y="4355725"/>
                </a:lnTo>
                <a:lnTo>
                  <a:pt x="594055" y="4399458"/>
                </a:lnTo>
                <a:lnTo>
                  <a:pt x="605609" y="4446359"/>
                </a:lnTo>
                <a:lnTo>
                  <a:pt x="609600" y="4495800"/>
                </a:lnTo>
                <a:lnTo>
                  <a:pt x="605609" y="4545240"/>
                </a:lnTo>
                <a:lnTo>
                  <a:pt x="594055" y="4592141"/>
                </a:lnTo>
                <a:lnTo>
                  <a:pt x="575567" y="4635874"/>
                </a:lnTo>
                <a:lnTo>
                  <a:pt x="550773" y="4675811"/>
                </a:lnTo>
                <a:lnTo>
                  <a:pt x="520303" y="4711326"/>
                </a:lnTo>
                <a:lnTo>
                  <a:pt x="484784" y="4741791"/>
                </a:lnTo>
                <a:lnTo>
                  <a:pt x="444846" y="4766579"/>
                </a:lnTo>
                <a:lnTo>
                  <a:pt x="401116" y="4785061"/>
                </a:lnTo>
                <a:lnTo>
                  <a:pt x="354225" y="4796610"/>
                </a:lnTo>
                <a:lnTo>
                  <a:pt x="304800" y="4800600"/>
                </a:lnTo>
                <a:lnTo>
                  <a:pt x="255359" y="4796610"/>
                </a:lnTo>
                <a:lnTo>
                  <a:pt x="208458" y="4785061"/>
                </a:lnTo>
                <a:lnTo>
                  <a:pt x="164725" y="4766579"/>
                </a:lnTo>
                <a:lnTo>
                  <a:pt x="124788" y="4741791"/>
                </a:lnTo>
                <a:lnTo>
                  <a:pt x="89273" y="4711326"/>
                </a:lnTo>
                <a:lnTo>
                  <a:pt x="58808" y="4675811"/>
                </a:lnTo>
                <a:lnTo>
                  <a:pt x="34020" y="4635874"/>
                </a:lnTo>
                <a:lnTo>
                  <a:pt x="15538" y="4592141"/>
                </a:lnTo>
                <a:lnTo>
                  <a:pt x="3989" y="4545240"/>
                </a:lnTo>
                <a:lnTo>
                  <a:pt x="0" y="4495800"/>
                </a:lnTo>
                <a:close/>
              </a:path>
              <a:path w="7400925" h="4800600">
                <a:moveTo>
                  <a:pt x="6638925" y="4419600"/>
                </a:moveTo>
                <a:lnTo>
                  <a:pt x="6641893" y="4371807"/>
                </a:lnTo>
                <a:lnTo>
                  <a:pt x="6650559" y="4325785"/>
                </a:lnTo>
                <a:lnTo>
                  <a:pt x="6664568" y="4281893"/>
                </a:lnTo>
                <a:lnTo>
                  <a:pt x="6683561" y="4240487"/>
                </a:lnTo>
                <a:lnTo>
                  <a:pt x="6707182" y="4201923"/>
                </a:lnTo>
                <a:lnTo>
                  <a:pt x="6735074" y="4166560"/>
                </a:lnTo>
                <a:lnTo>
                  <a:pt x="6766880" y="4134753"/>
                </a:lnTo>
                <a:lnTo>
                  <a:pt x="6802243" y="4106860"/>
                </a:lnTo>
                <a:lnTo>
                  <a:pt x="6840806" y="4083238"/>
                </a:lnTo>
                <a:lnTo>
                  <a:pt x="6882213" y="4064244"/>
                </a:lnTo>
                <a:lnTo>
                  <a:pt x="6926106" y="4050235"/>
                </a:lnTo>
                <a:lnTo>
                  <a:pt x="6972129" y="4041568"/>
                </a:lnTo>
                <a:lnTo>
                  <a:pt x="7019925" y="4038600"/>
                </a:lnTo>
                <a:lnTo>
                  <a:pt x="7067720" y="4041568"/>
                </a:lnTo>
                <a:lnTo>
                  <a:pt x="7113743" y="4050235"/>
                </a:lnTo>
                <a:lnTo>
                  <a:pt x="7157636" y="4064244"/>
                </a:lnTo>
                <a:lnTo>
                  <a:pt x="7199043" y="4083238"/>
                </a:lnTo>
                <a:lnTo>
                  <a:pt x="7237606" y="4106860"/>
                </a:lnTo>
                <a:lnTo>
                  <a:pt x="7272969" y="4134753"/>
                </a:lnTo>
                <a:lnTo>
                  <a:pt x="7304775" y="4166560"/>
                </a:lnTo>
                <a:lnTo>
                  <a:pt x="7332667" y="4201923"/>
                </a:lnTo>
                <a:lnTo>
                  <a:pt x="7356288" y="4240487"/>
                </a:lnTo>
                <a:lnTo>
                  <a:pt x="7375281" y="4281893"/>
                </a:lnTo>
                <a:lnTo>
                  <a:pt x="7389290" y="4325785"/>
                </a:lnTo>
                <a:lnTo>
                  <a:pt x="7397956" y="4371807"/>
                </a:lnTo>
                <a:lnTo>
                  <a:pt x="7400925" y="4419600"/>
                </a:lnTo>
                <a:lnTo>
                  <a:pt x="7397956" y="4467392"/>
                </a:lnTo>
                <a:lnTo>
                  <a:pt x="7389290" y="4513414"/>
                </a:lnTo>
                <a:lnTo>
                  <a:pt x="7375281" y="4557306"/>
                </a:lnTo>
                <a:lnTo>
                  <a:pt x="7356288" y="4598712"/>
                </a:lnTo>
                <a:lnTo>
                  <a:pt x="7332667" y="4637276"/>
                </a:lnTo>
                <a:lnTo>
                  <a:pt x="7304775" y="4672639"/>
                </a:lnTo>
                <a:lnTo>
                  <a:pt x="7272969" y="4704446"/>
                </a:lnTo>
                <a:lnTo>
                  <a:pt x="7237606" y="4732339"/>
                </a:lnTo>
                <a:lnTo>
                  <a:pt x="7199043" y="4755961"/>
                </a:lnTo>
                <a:lnTo>
                  <a:pt x="7157636" y="4774955"/>
                </a:lnTo>
                <a:lnTo>
                  <a:pt x="7113743" y="4788964"/>
                </a:lnTo>
                <a:lnTo>
                  <a:pt x="7067720" y="4797631"/>
                </a:lnTo>
                <a:lnTo>
                  <a:pt x="7019925" y="4800600"/>
                </a:lnTo>
                <a:lnTo>
                  <a:pt x="6972129" y="4797631"/>
                </a:lnTo>
                <a:lnTo>
                  <a:pt x="6926106" y="4788964"/>
                </a:lnTo>
                <a:lnTo>
                  <a:pt x="6882213" y="4774955"/>
                </a:lnTo>
                <a:lnTo>
                  <a:pt x="6840806" y="4755961"/>
                </a:lnTo>
                <a:lnTo>
                  <a:pt x="6802243" y="4732339"/>
                </a:lnTo>
                <a:lnTo>
                  <a:pt x="6766880" y="4704446"/>
                </a:lnTo>
                <a:lnTo>
                  <a:pt x="6735074" y="4672639"/>
                </a:lnTo>
                <a:lnTo>
                  <a:pt x="6707182" y="4637276"/>
                </a:lnTo>
                <a:lnTo>
                  <a:pt x="6683561" y="4598712"/>
                </a:lnTo>
                <a:lnTo>
                  <a:pt x="6664568" y="4557306"/>
                </a:lnTo>
                <a:lnTo>
                  <a:pt x="6650559" y="4513414"/>
                </a:lnTo>
                <a:lnTo>
                  <a:pt x="6641893" y="4467392"/>
                </a:lnTo>
                <a:lnTo>
                  <a:pt x="6638925" y="4419600"/>
                </a:lnTo>
                <a:close/>
              </a:path>
              <a:path w="7400925" h="4800600">
                <a:moveTo>
                  <a:pt x="6410325" y="609600"/>
                </a:moveTo>
                <a:lnTo>
                  <a:pt x="7324725" y="609600"/>
                </a:lnTo>
              </a:path>
              <a:path w="7400925" h="4800600">
                <a:moveTo>
                  <a:pt x="6410325" y="0"/>
                </a:moveTo>
                <a:lnTo>
                  <a:pt x="732472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848835" y="12301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b</a:t>
            </a:r>
            <a:endParaRPr sz="3650">
              <a:latin typeface="Times New Roman"/>
              <a:cs typeface="Times New Roman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695325" y="1212850"/>
            <a:ext cx="7693025" cy="1040130"/>
            <a:chOff x="695325" y="1212850"/>
            <a:chExt cx="7693025" cy="1040130"/>
          </a:xfrm>
        </p:grpSpPr>
        <p:sp>
          <p:nvSpPr>
            <p:cNvPr id="39" name="object 39"/>
            <p:cNvSpPr/>
            <p:nvPr/>
          </p:nvSpPr>
          <p:spPr>
            <a:xfrm>
              <a:off x="7467600" y="1219200"/>
              <a:ext cx="914400" cy="609600"/>
            </a:xfrm>
            <a:custGeom>
              <a:avLst/>
              <a:gdLst/>
              <a:ahLst/>
              <a:cxnLst/>
              <a:rect l="l" t="t" r="r" b="b"/>
              <a:pathLst>
                <a:path w="914400" h="609600">
                  <a:moveTo>
                    <a:pt x="0" y="0"/>
                  </a:moveTo>
                  <a:lnTo>
                    <a:pt x="914400" y="609600"/>
                  </a:lnTo>
                </a:path>
                <a:path w="914400" h="609600">
                  <a:moveTo>
                    <a:pt x="914400" y="0"/>
                  </a:moveTo>
                  <a:lnTo>
                    <a:pt x="0" y="6096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01675" y="1484375"/>
              <a:ext cx="2727325" cy="762000"/>
            </a:xfrm>
            <a:custGeom>
              <a:avLst/>
              <a:gdLst/>
              <a:ahLst/>
              <a:cxnLst/>
              <a:rect l="l" t="t" r="r" b="b"/>
              <a:pathLst>
                <a:path w="2727325" h="762000">
                  <a:moveTo>
                    <a:pt x="0" y="762000"/>
                  </a:moveTo>
                  <a:lnTo>
                    <a:pt x="2727325" y="762000"/>
                  </a:lnTo>
                  <a:lnTo>
                    <a:pt x="2727325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387475" y="1484375"/>
              <a:ext cx="1371600" cy="762000"/>
            </a:xfrm>
            <a:custGeom>
              <a:avLst/>
              <a:gdLst/>
              <a:ahLst/>
              <a:cxnLst/>
              <a:rect l="l" t="t" r="r" b="b"/>
              <a:pathLst>
                <a:path w="1371600" h="762000">
                  <a:moveTo>
                    <a:pt x="0" y="0"/>
                  </a:moveTo>
                  <a:lnTo>
                    <a:pt x="0" y="762000"/>
                  </a:lnTo>
                </a:path>
                <a:path w="1371600" h="762000">
                  <a:moveTo>
                    <a:pt x="685800" y="0"/>
                  </a:moveTo>
                  <a:lnTo>
                    <a:pt x="685800" y="762000"/>
                  </a:lnTo>
                </a:path>
                <a:path w="1371600" h="762000">
                  <a:moveTo>
                    <a:pt x="1371600" y="0"/>
                  </a:moveTo>
                  <a:lnTo>
                    <a:pt x="1371600" y="7620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600435" y="1611189"/>
            <a:ext cx="16249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97865" algn="l"/>
                <a:tab pos="1383665" algn="l"/>
              </a:tabLst>
            </a:pPr>
            <a:r>
              <a:rPr sz="3650" i="1" spc="-35" dirty="0">
                <a:latin typeface="Times New Roman"/>
                <a:cs typeface="Times New Roman"/>
              </a:rPr>
              <a:t>b	b	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323670" y="5802481"/>
            <a:ext cx="14351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829421" y="58024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883582" y="58024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827809" y="5929405"/>
            <a:ext cx="4349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12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138193" y="60055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684776" y="60119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822513"/>
            <a:ext cx="8825230" cy="5035550"/>
            <a:chOff x="319087" y="1822513"/>
            <a:chExt cx="8825230" cy="5035550"/>
          </a:xfrm>
        </p:grpSpPr>
        <p:sp>
          <p:nvSpPr>
            <p:cNvPr id="3" name="object 3"/>
            <p:cNvSpPr/>
            <p:nvPr/>
          </p:nvSpPr>
          <p:spPr>
            <a:xfrm>
              <a:off x="4572000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74" y="3989"/>
                  </a:lnTo>
                  <a:lnTo>
                    <a:pt x="208483" y="15538"/>
                  </a:lnTo>
                  <a:lnTo>
                    <a:pt x="164753" y="34020"/>
                  </a:lnTo>
                  <a:lnTo>
                    <a:pt x="124815" y="58808"/>
                  </a:lnTo>
                  <a:lnTo>
                    <a:pt x="89296" y="89273"/>
                  </a:lnTo>
                  <a:lnTo>
                    <a:pt x="58826" y="124788"/>
                  </a:lnTo>
                  <a:lnTo>
                    <a:pt x="34032" y="164725"/>
                  </a:lnTo>
                  <a:lnTo>
                    <a:pt x="15544" y="208458"/>
                  </a:lnTo>
                  <a:lnTo>
                    <a:pt x="3990" y="255359"/>
                  </a:lnTo>
                  <a:lnTo>
                    <a:pt x="0" y="304800"/>
                  </a:lnTo>
                  <a:lnTo>
                    <a:pt x="3990" y="354240"/>
                  </a:lnTo>
                  <a:lnTo>
                    <a:pt x="15544" y="401141"/>
                  </a:lnTo>
                  <a:lnTo>
                    <a:pt x="34032" y="444874"/>
                  </a:lnTo>
                  <a:lnTo>
                    <a:pt x="58826" y="484811"/>
                  </a:lnTo>
                  <a:lnTo>
                    <a:pt x="89296" y="520326"/>
                  </a:lnTo>
                  <a:lnTo>
                    <a:pt x="124815" y="550791"/>
                  </a:lnTo>
                  <a:lnTo>
                    <a:pt x="164753" y="575579"/>
                  </a:lnTo>
                  <a:lnTo>
                    <a:pt x="208483" y="594061"/>
                  </a:lnTo>
                  <a:lnTo>
                    <a:pt x="255374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0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60700" y="2286000"/>
              <a:ext cx="127000" cy="609600"/>
            </a:xfrm>
            <a:custGeom>
              <a:avLst/>
              <a:gdLst/>
              <a:ahLst/>
              <a:cxnLst/>
              <a:rect l="l" t="t" r="r" b="b"/>
              <a:pathLst>
                <a:path w="127000" h="609600">
                  <a:moveTo>
                    <a:pt x="69850" y="114300"/>
                  </a:moveTo>
                  <a:lnTo>
                    <a:pt x="57150" y="114300"/>
                  </a:lnTo>
                  <a:lnTo>
                    <a:pt x="57150" y="609600"/>
                  </a:lnTo>
                  <a:lnTo>
                    <a:pt x="69850" y="609600"/>
                  </a:lnTo>
                  <a:lnTo>
                    <a:pt x="69850" y="114300"/>
                  </a:lnTo>
                  <a:close/>
                </a:path>
                <a:path w="127000" h="609600">
                  <a:moveTo>
                    <a:pt x="63500" y="0"/>
                  </a:moveTo>
                  <a:lnTo>
                    <a:pt x="0" y="127000"/>
                  </a:lnTo>
                  <a:lnTo>
                    <a:pt x="57150" y="127000"/>
                  </a:lnTo>
                  <a:lnTo>
                    <a:pt x="57150" y="114300"/>
                  </a:lnTo>
                  <a:lnTo>
                    <a:pt x="120650" y="114300"/>
                  </a:lnTo>
                  <a:lnTo>
                    <a:pt x="63500" y="0"/>
                  </a:lnTo>
                  <a:close/>
                </a:path>
                <a:path w="127000" h="609600">
                  <a:moveTo>
                    <a:pt x="120650" y="114300"/>
                  </a:moveTo>
                  <a:lnTo>
                    <a:pt x="69850" y="114300"/>
                  </a:lnTo>
                  <a:lnTo>
                    <a:pt x="69850" y="127000"/>
                  </a:lnTo>
                  <a:lnTo>
                    <a:pt x="127000" y="127000"/>
                  </a:lnTo>
                  <a:lnTo>
                    <a:pt x="120650" y="114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467600" y="1828863"/>
              <a:ext cx="914400" cy="1179830"/>
            </a:xfrm>
            <a:custGeom>
              <a:avLst/>
              <a:gdLst/>
              <a:ahLst/>
              <a:cxnLst/>
              <a:rect l="l" t="t" r="r" b="b"/>
              <a:pathLst>
                <a:path w="914400" h="1179830">
                  <a:moveTo>
                    <a:pt x="0" y="1179512"/>
                  </a:moveTo>
                  <a:lnTo>
                    <a:pt x="914400" y="1179512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117951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27989" y="810209"/>
            <a:ext cx="10820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Input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19009" y="3212719"/>
            <a:ext cx="11360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35900" y="2401116"/>
            <a:ext cx="249554" cy="570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67841" y="4894198"/>
            <a:ext cx="7620634" cy="1665605"/>
            <a:chOff x="767841" y="4894198"/>
            <a:chExt cx="7620634" cy="1665605"/>
          </a:xfrm>
        </p:grpSpPr>
        <p:sp>
          <p:nvSpPr>
            <p:cNvPr id="11" name="object 11"/>
            <p:cNvSpPr/>
            <p:nvPr/>
          </p:nvSpPr>
          <p:spPr>
            <a:xfrm>
              <a:off x="5181600" y="6261099"/>
              <a:ext cx="2514600" cy="127000"/>
            </a:xfrm>
            <a:custGeom>
              <a:avLst/>
              <a:gdLst/>
              <a:ahLst/>
              <a:cxnLst/>
              <a:rect l="l" t="t" r="r" b="b"/>
              <a:pathLst>
                <a:path w="2514600" h="127000">
                  <a:moveTo>
                    <a:pt x="2387600" y="0"/>
                  </a:moveTo>
                  <a:lnTo>
                    <a:pt x="2387600" y="127000"/>
                  </a:lnTo>
                  <a:lnTo>
                    <a:pt x="2501900" y="69850"/>
                  </a:lnTo>
                  <a:lnTo>
                    <a:pt x="2400300" y="69850"/>
                  </a:lnTo>
                  <a:lnTo>
                    <a:pt x="2400300" y="57150"/>
                  </a:lnTo>
                  <a:lnTo>
                    <a:pt x="2501900" y="57150"/>
                  </a:lnTo>
                  <a:lnTo>
                    <a:pt x="2387600" y="0"/>
                  </a:lnTo>
                  <a:close/>
                </a:path>
                <a:path w="2514600" h="127000">
                  <a:moveTo>
                    <a:pt x="23876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2387600" y="69850"/>
                  </a:lnTo>
                  <a:lnTo>
                    <a:pt x="2387600" y="57150"/>
                  </a:lnTo>
                  <a:close/>
                </a:path>
                <a:path w="2514600" h="127000">
                  <a:moveTo>
                    <a:pt x="2501900" y="57150"/>
                  </a:moveTo>
                  <a:lnTo>
                    <a:pt x="2400300" y="57150"/>
                  </a:lnTo>
                  <a:lnTo>
                    <a:pt x="2400300" y="69850"/>
                  </a:lnTo>
                  <a:lnTo>
                    <a:pt x="2501900" y="69850"/>
                  </a:lnTo>
                  <a:lnTo>
                    <a:pt x="2514600" y="63500"/>
                  </a:lnTo>
                  <a:lnTo>
                    <a:pt x="25019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75320" y="5867401"/>
              <a:ext cx="482725" cy="45957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63011" y="5867401"/>
              <a:ext cx="774337" cy="45957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772399" y="5943599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67841" y="4894198"/>
              <a:ext cx="1088390" cy="1167130"/>
            </a:xfrm>
            <a:custGeom>
              <a:avLst/>
              <a:gdLst/>
              <a:ahLst/>
              <a:cxnLst/>
              <a:rect l="l" t="t" r="r" b="b"/>
              <a:pathLst>
                <a:path w="1088389" h="1167129">
                  <a:moveTo>
                    <a:pt x="673989" y="0"/>
                  </a:moveTo>
                  <a:lnTo>
                    <a:pt x="626999" y="762"/>
                  </a:lnTo>
                  <a:lnTo>
                    <a:pt x="581533" y="2667"/>
                  </a:lnTo>
                  <a:lnTo>
                    <a:pt x="538733" y="5842"/>
                  </a:lnTo>
                  <a:lnTo>
                    <a:pt x="498957" y="9778"/>
                  </a:lnTo>
                  <a:lnTo>
                    <a:pt x="428510" y="19938"/>
                  </a:lnTo>
                  <a:lnTo>
                    <a:pt x="355193" y="35813"/>
                  </a:lnTo>
                  <a:lnTo>
                    <a:pt x="317309" y="46227"/>
                  </a:lnTo>
                  <a:lnTo>
                    <a:pt x="279336" y="58419"/>
                  </a:lnTo>
                  <a:lnTo>
                    <a:pt x="241680" y="72262"/>
                  </a:lnTo>
                  <a:lnTo>
                    <a:pt x="205054" y="88011"/>
                  </a:lnTo>
                  <a:lnTo>
                    <a:pt x="169798" y="105663"/>
                  </a:lnTo>
                  <a:lnTo>
                    <a:pt x="136436" y="125349"/>
                  </a:lnTo>
                  <a:lnTo>
                    <a:pt x="91160" y="158750"/>
                  </a:lnTo>
                  <a:lnTo>
                    <a:pt x="52958" y="197231"/>
                  </a:lnTo>
                  <a:lnTo>
                    <a:pt x="23837" y="240792"/>
                  </a:lnTo>
                  <a:lnTo>
                    <a:pt x="5727" y="289687"/>
                  </a:lnTo>
                  <a:lnTo>
                    <a:pt x="0" y="343788"/>
                  </a:lnTo>
                  <a:lnTo>
                    <a:pt x="596" y="362966"/>
                  </a:lnTo>
                  <a:lnTo>
                    <a:pt x="5346" y="403606"/>
                  </a:lnTo>
                  <a:lnTo>
                    <a:pt x="14312" y="446785"/>
                  </a:lnTo>
                  <a:lnTo>
                    <a:pt x="27368" y="492506"/>
                  </a:lnTo>
                  <a:lnTo>
                    <a:pt x="44056" y="540385"/>
                  </a:lnTo>
                  <a:lnTo>
                    <a:pt x="64203" y="590676"/>
                  </a:lnTo>
                  <a:lnTo>
                    <a:pt x="87287" y="642492"/>
                  </a:lnTo>
                  <a:lnTo>
                    <a:pt x="113169" y="696302"/>
                  </a:lnTo>
                  <a:lnTo>
                    <a:pt x="141439" y="751700"/>
                  </a:lnTo>
                  <a:lnTo>
                    <a:pt x="171970" y="808456"/>
                  </a:lnTo>
                  <a:lnTo>
                    <a:pt x="204203" y="866343"/>
                  </a:lnTo>
                  <a:lnTo>
                    <a:pt x="238048" y="925271"/>
                  </a:lnTo>
                  <a:lnTo>
                    <a:pt x="273113" y="984923"/>
                  </a:lnTo>
                  <a:lnTo>
                    <a:pt x="309041" y="1045248"/>
                  </a:lnTo>
                  <a:lnTo>
                    <a:pt x="382485" y="1166990"/>
                  </a:lnTo>
                  <a:lnTo>
                    <a:pt x="393357" y="1160411"/>
                  </a:lnTo>
                  <a:lnTo>
                    <a:pt x="319925" y="1038694"/>
                  </a:lnTo>
                  <a:lnTo>
                    <a:pt x="284035" y="978433"/>
                  </a:lnTo>
                  <a:lnTo>
                    <a:pt x="248996" y="918832"/>
                  </a:lnTo>
                  <a:lnTo>
                    <a:pt x="215214" y="860018"/>
                  </a:lnTo>
                  <a:lnTo>
                    <a:pt x="183057" y="802284"/>
                  </a:lnTo>
                  <a:lnTo>
                    <a:pt x="152628" y="745693"/>
                  </a:lnTo>
                  <a:lnTo>
                    <a:pt x="124510" y="690626"/>
                  </a:lnTo>
                  <a:lnTo>
                    <a:pt x="98767" y="637159"/>
                  </a:lnTo>
                  <a:lnTo>
                    <a:pt x="75793" y="585469"/>
                  </a:lnTo>
                  <a:lnTo>
                    <a:pt x="55892" y="535813"/>
                  </a:lnTo>
                  <a:lnTo>
                    <a:pt x="39433" y="488441"/>
                  </a:lnTo>
                  <a:lnTo>
                    <a:pt x="26581" y="443484"/>
                  </a:lnTo>
                  <a:lnTo>
                    <a:pt x="17830" y="401319"/>
                  </a:lnTo>
                  <a:lnTo>
                    <a:pt x="13246" y="361950"/>
                  </a:lnTo>
                  <a:lnTo>
                    <a:pt x="12700" y="343407"/>
                  </a:lnTo>
                  <a:lnTo>
                    <a:pt x="13263" y="326008"/>
                  </a:lnTo>
                  <a:lnTo>
                    <a:pt x="22704" y="276098"/>
                  </a:lnTo>
                  <a:lnTo>
                    <a:pt x="43484" y="232028"/>
                  </a:lnTo>
                  <a:lnTo>
                    <a:pt x="74333" y="192277"/>
                  </a:lnTo>
                  <a:lnTo>
                    <a:pt x="113499" y="156971"/>
                  </a:lnTo>
                  <a:lnTo>
                    <a:pt x="159486" y="126111"/>
                  </a:lnTo>
                  <a:lnTo>
                    <a:pt x="210743" y="99313"/>
                  </a:lnTo>
                  <a:lnTo>
                    <a:pt x="246697" y="83819"/>
                  </a:lnTo>
                  <a:lnTo>
                    <a:pt x="283717" y="70231"/>
                  </a:lnTo>
                  <a:lnTo>
                    <a:pt x="321183" y="58293"/>
                  </a:lnTo>
                  <a:lnTo>
                    <a:pt x="358546" y="48006"/>
                  </a:lnTo>
                  <a:lnTo>
                    <a:pt x="430961" y="32512"/>
                  </a:lnTo>
                  <a:lnTo>
                    <a:pt x="500532" y="22478"/>
                  </a:lnTo>
                  <a:lnTo>
                    <a:pt x="539877" y="18414"/>
                  </a:lnTo>
                  <a:lnTo>
                    <a:pt x="582421" y="15367"/>
                  </a:lnTo>
                  <a:lnTo>
                    <a:pt x="627380" y="13462"/>
                  </a:lnTo>
                  <a:lnTo>
                    <a:pt x="674116" y="12700"/>
                  </a:lnTo>
                  <a:lnTo>
                    <a:pt x="836500" y="12700"/>
                  </a:lnTo>
                  <a:lnTo>
                    <a:pt x="817371" y="9651"/>
                  </a:lnTo>
                  <a:lnTo>
                    <a:pt x="793749" y="6603"/>
                  </a:lnTo>
                  <a:lnTo>
                    <a:pt x="769874" y="4318"/>
                  </a:lnTo>
                  <a:lnTo>
                    <a:pt x="721868" y="1269"/>
                  </a:lnTo>
                  <a:lnTo>
                    <a:pt x="673989" y="0"/>
                  </a:lnTo>
                  <a:close/>
                </a:path>
                <a:path w="1088389" h="1167129">
                  <a:moveTo>
                    <a:pt x="761746" y="1021892"/>
                  </a:moveTo>
                  <a:lnTo>
                    <a:pt x="768858" y="1163701"/>
                  </a:lnTo>
                  <a:lnTo>
                    <a:pt x="878077" y="1072832"/>
                  </a:lnTo>
                  <a:lnTo>
                    <a:pt x="852294" y="1061542"/>
                  </a:lnTo>
                  <a:lnTo>
                    <a:pt x="820546" y="1061542"/>
                  </a:lnTo>
                  <a:lnTo>
                    <a:pt x="808990" y="1056449"/>
                  </a:lnTo>
                  <a:lnTo>
                    <a:pt x="814072" y="1044805"/>
                  </a:lnTo>
                  <a:lnTo>
                    <a:pt x="761746" y="1021892"/>
                  </a:lnTo>
                  <a:close/>
                </a:path>
                <a:path w="1088389" h="1167129">
                  <a:moveTo>
                    <a:pt x="814072" y="1044805"/>
                  </a:moveTo>
                  <a:lnTo>
                    <a:pt x="808990" y="1056449"/>
                  </a:lnTo>
                  <a:lnTo>
                    <a:pt x="820546" y="1061542"/>
                  </a:lnTo>
                  <a:lnTo>
                    <a:pt x="825663" y="1049881"/>
                  </a:lnTo>
                  <a:lnTo>
                    <a:pt x="814072" y="1044805"/>
                  </a:lnTo>
                  <a:close/>
                </a:path>
                <a:path w="1088389" h="1167129">
                  <a:moveTo>
                    <a:pt x="825663" y="1049881"/>
                  </a:moveTo>
                  <a:lnTo>
                    <a:pt x="820546" y="1061542"/>
                  </a:lnTo>
                  <a:lnTo>
                    <a:pt x="852294" y="1061542"/>
                  </a:lnTo>
                  <a:lnTo>
                    <a:pt x="825663" y="1049881"/>
                  </a:lnTo>
                  <a:close/>
                </a:path>
                <a:path w="1088389" h="1167129">
                  <a:moveTo>
                    <a:pt x="836500" y="12700"/>
                  </a:moveTo>
                  <a:lnTo>
                    <a:pt x="674116" y="12700"/>
                  </a:lnTo>
                  <a:lnTo>
                    <a:pt x="721486" y="13843"/>
                  </a:lnTo>
                  <a:lnTo>
                    <a:pt x="769111" y="16890"/>
                  </a:lnTo>
                  <a:lnTo>
                    <a:pt x="815720" y="22225"/>
                  </a:lnTo>
                  <a:lnTo>
                    <a:pt x="860932" y="30099"/>
                  </a:lnTo>
                  <a:lnTo>
                    <a:pt x="903732" y="40639"/>
                  </a:lnTo>
                  <a:lnTo>
                    <a:pt x="943482" y="54228"/>
                  </a:lnTo>
                  <a:lnTo>
                    <a:pt x="979043" y="70993"/>
                  </a:lnTo>
                  <a:lnTo>
                    <a:pt x="1023619" y="102743"/>
                  </a:lnTo>
                  <a:lnTo>
                    <a:pt x="1055115" y="143128"/>
                  </a:lnTo>
                  <a:lnTo>
                    <a:pt x="1071371" y="192658"/>
                  </a:lnTo>
                  <a:lnTo>
                    <a:pt x="1075427" y="232028"/>
                  </a:lnTo>
                  <a:lnTo>
                    <a:pt x="1075689" y="253619"/>
                  </a:lnTo>
                  <a:lnTo>
                    <a:pt x="1074674" y="276098"/>
                  </a:lnTo>
                  <a:lnTo>
                    <a:pt x="1069466" y="324357"/>
                  </a:lnTo>
                  <a:lnTo>
                    <a:pt x="1060195" y="376809"/>
                  </a:lnTo>
                  <a:lnTo>
                    <a:pt x="1047114" y="432816"/>
                  </a:lnTo>
                  <a:lnTo>
                    <a:pt x="1030359" y="492506"/>
                  </a:lnTo>
                  <a:lnTo>
                    <a:pt x="1010665" y="554482"/>
                  </a:lnTo>
                  <a:lnTo>
                    <a:pt x="988187" y="619379"/>
                  </a:lnTo>
                  <a:lnTo>
                    <a:pt x="963168" y="686816"/>
                  </a:lnTo>
                  <a:lnTo>
                    <a:pt x="921765" y="791667"/>
                  </a:lnTo>
                  <a:lnTo>
                    <a:pt x="891920" y="863612"/>
                  </a:lnTo>
                  <a:lnTo>
                    <a:pt x="860932" y="936904"/>
                  </a:lnTo>
                  <a:lnTo>
                    <a:pt x="828801" y="1011059"/>
                  </a:lnTo>
                  <a:lnTo>
                    <a:pt x="814072" y="1044805"/>
                  </a:lnTo>
                  <a:lnTo>
                    <a:pt x="825663" y="1049881"/>
                  </a:lnTo>
                  <a:lnTo>
                    <a:pt x="872616" y="941857"/>
                  </a:lnTo>
                  <a:lnTo>
                    <a:pt x="903605" y="868476"/>
                  </a:lnTo>
                  <a:lnTo>
                    <a:pt x="933450" y="796391"/>
                  </a:lnTo>
                  <a:lnTo>
                    <a:pt x="961770" y="725932"/>
                  </a:lnTo>
                  <a:lnTo>
                    <a:pt x="987932" y="657225"/>
                  </a:lnTo>
                  <a:lnTo>
                    <a:pt x="1011852" y="590550"/>
                  </a:lnTo>
                  <a:lnTo>
                    <a:pt x="1033144" y="526669"/>
                  </a:lnTo>
                  <a:lnTo>
                    <a:pt x="1051433" y="465328"/>
                  </a:lnTo>
                  <a:lnTo>
                    <a:pt x="1066545" y="407034"/>
                  </a:lnTo>
                  <a:lnTo>
                    <a:pt x="1077849" y="352170"/>
                  </a:lnTo>
                  <a:lnTo>
                    <a:pt x="1085341" y="300863"/>
                  </a:lnTo>
                  <a:lnTo>
                    <a:pt x="1088378" y="253619"/>
                  </a:lnTo>
                  <a:lnTo>
                    <a:pt x="1088008" y="231267"/>
                  </a:lnTo>
                  <a:lnTo>
                    <a:pt x="1083818" y="190119"/>
                  </a:lnTo>
                  <a:lnTo>
                    <a:pt x="1073784" y="153162"/>
                  </a:lnTo>
                  <a:lnTo>
                    <a:pt x="1044701" y="106425"/>
                  </a:lnTo>
                  <a:lnTo>
                    <a:pt x="1001776" y="69850"/>
                  </a:lnTo>
                  <a:lnTo>
                    <a:pt x="966851" y="50545"/>
                  </a:lnTo>
                  <a:lnTo>
                    <a:pt x="927862" y="34925"/>
                  </a:lnTo>
                  <a:lnTo>
                    <a:pt x="885444" y="22606"/>
                  </a:lnTo>
                  <a:lnTo>
                    <a:pt x="840486" y="13334"/>
                  </a:lnTo>
                  <a:lnTo>
                    <a:pt x="83650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874490" y="3394549"/>
            <a:ext cx="290830" cy="1400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560">
              <a:lnSpc>
                <a:spcPct val="125200"/>
              </a:lnSpc>
              <a:spcBef>
                <a:spcPts val="100"/>
              </a:spcBef>
            </a:pPr>
            <a:r>
              <a:rPr sz="3600" i="1" dirty="0">
                <a:latin typeface="Times New Roman"/>
                <a:cs typeface="Times New Roman"/>
              </a:rPr>
              <a:t>a 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57200" y="3657570"/>
            <a:ext cx="5296535" cy="2731135"/>
            <a:chOff x="457200" y="3657570"/>
            <a:chExt cx="5296535" cy="2731135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4745" y="4229729"/>
              <a:ext cx="817042" cy="56072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6411" y="3657570"/>
              <a:ext cx="795377" cy="44572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9823" y="4229729"/>
              <a:ext cx="495341" cy="56072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1501" y="3657570"/>
              <a:ext cx="495341" cy="44572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70151" y="5867401"/>
              <a:ext cx="506928" cy="45957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51892" y="5867401"/>
              <a:ext cx="506928" cy="45957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19500" y="5867401"/>
              <a:ext cx="839754" cy="45957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64637" y="5867401"/>
              <a:ext cx="294617" cy="45957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57200" y="4894198"/>
              <a:ext cx="4904740" cy="1494155"/>
            </a:xfrm>
            <a:custGeom>
              <a:avLst/>
              <a:gdLst/>
              <a:ahLst/>
              <a:cxnLst/>
              <a:rect l="l" t="t" r="r" b="b"/>
              <a:pathLst>
                <a:path w="4904740" h="1494154">
                  <a:moveTo>
                    <a:pt x="609600" y="1430401"/>
                  </a:moveTo>
                  <a:lnTo>
                    <a:pt x="596900" y="1424051"/>
                  </a:lnTo>
                  <a:lnTo>
                    <a:pt x="482600" y="1366901"/>
                  </a:lnTo>
                  <a:lnTo>
                    <a:pt x="482600" y="1424051"/>
                  </a:lnTo>
                  <a:lnTo>
                    <a:pt x="0" y="1424051"/>
                  </a:lnTo>
                  <a:lnTo>
                    <a:pt x="0" y="1436751"/>
                  </a:lnTo>
                  <a:lnTo>
                    <a:pt x="482600" y="1436751"/>
                  </a:lnTo>
                  <a:lnTo>
                    <a:pt x="482600" y="1493901"/>
                  </a:lnTo>
                  <a:lnTo>
                    <a:pt x="596900" y="1436751"/>
                  </a:lnTo>
                  <a:lnTo>
                    <a:pt x="609600" y="1430401"/>
                  </a:lnTo>
                  <a:close/>
                </a:path>
                <a:path w="4904740" h="1494154">
                  <a:moveTo>
                    <a:pt x="4114800" y="1430401"/>
                  </a:moveTo>
                  <a:lnTo>
                    <a:pt x="4102100" y="1424051"/>
                  </a:lnTo>
                  <a:lnTo>
                    <a:pt x="3987800" y="1366901"/>
                  </a:lnTo>
                  <a:lnTo>
                    <a:pt x="3987800" y="1424051"/>
                  </a:lnTo>
                  <a:lnTo>
                    <a:pt x="1219200" y="1424051"/>
                  </a:lnTo>
                  <a:lnTo>
                    <a:pt x="1219200" y="1436751"/>
                  </a:lnTo>
                  <a:lnTo>
                    <a:pt x="3987800" y="1436751"/>
                  </a:lnTo>
                  <a:lnTo>
                    <a:pt x="3987800" y="1493901"/>
                  </a:lnTo>
                  <a:lnTo>
                    <a:pt x="4102100" y="1436751"/>
                  </a:lnTo>
                  <a:lnTo>
                    <a:pt x="4114800" y="1430401"/>
                  </a:lnTo>
                  <a:close/>
                </a:path>
                <a:path w="4904740" h="1494154">
                  <a:moveTo>
                    <a:pt x="4904219" y="253619"/>
                  </a:moveTo>
                  <a:lnTo>
                    <a:pt x="4902454" y="210058"/>
                  </a:lnTo>
                  <a:lnTo>
                    <a:pt x="4895596" y="171069"/>
                  </a:lnTo>
                  <a:lnTo>
                    <a:pt x="4871974" y="120777"/>
                  </a:lnTo>
                  <a:lnTo>
                    <a:pt x="4833366" y="81026"/>
                  </a:lnTo>
                  <a:lnTo>
                    <a:pt x="4800727" y="59690"/>
                  </a:lnTo>
                  <a:lnTo>
                    <a:pt x="4763643" y="42291"/>
                  </a:lnTo>
                  <a:lnTo>
                    <a:pt x="4722749" y="28321"/>
                  </a:lnTo>
                  <a:lnTo>
                    <a:pt x="4679061" y="17653"/>
                  </a:lnTo>
                  <a:lnTo>
                    <a:pt x="4652340" y="12700"/>
                  </a:lnTo>
                  <a:lnTo>
                    <a:pt x="4633214" y="9652"/>
                  </a:lnTo>
                  <a:lnTo>
                    <a:pt x="4609592" y="6604"/>
                  </a:lnTo>
                  <a:lnTo>
                    <a:pt x="4585716" y="4318"/>
                  </a:lnTo>
                  <a:lnTo>
                    <a:pt x="4537710" y="1270"/>
                  </a:lnTo>
                  <a:lnTo>
                    <a:pt x="4489831" y="0"/>
                  </a:lnTo>
                  <a:lnTo>
                    <a:pt x="4442841" y="762"/>
                  </a:lnTo>
                  <a:lnTo>
                    <a:pt x="4397375" y="2667"/>
                  </a:lnTo>
                  <a:lnTo>
                    <a:pt x="4354576" y="5842"/>
                  </a:lnTo>
                  <a:lnTo>
                    <a:pt x="4314825" y="9779"/>
                  </a:lnTo>
                  <a:lnTo>
                    <a:pt x="4244340" y="19939"/>
                  </a:lnTo>
                  <a:lnTo>
                    <a:pt x="4171061" y="35814"/>
                  </a:lnTo>
                  <a:lnTo>
                    <a:pt x="4133088" y="46228"/>
                  </a:lnTo>
                  <a:lnTo>
                    <a:pt x="4095115" y="58420"/>
                  </a:lnTo>
                  <a:lnTo>
                    <a:pt x="4057523" y="72263"/>
                  </a:lnTo>
                  <a:lnTo>
                    <a:pt x="4020947" y="88011"/>
                  </a:lnTo>
                  <a:lnTo>
                    <a:pt x="3985641" y="105664"/>
                  </a:lnTo>
                  <a:lnTo>
                    <a:pt x="3952240" y="125349"/>
                  </a:lnTo>
                  <a:lnTo>
                    <a:pt x="3907028" y="158750"/>
                  </a:lnTo>
                  <a:lnTo>
                    <a:pt x="3868801" y="197231"/>
                  </a:lnTo>
                  <a:lnTo>
                    <a:pt x="3839718" y="240792"/>
                  </a:lnTo>
                  <a:lnTo>
                    <a:pt x="3821557" y="289687"/>
                  </a:lnTo>
                  <a:lnTo>
                    <a:pt x="3815842" y="343789"/>
                  </a:lnTo>
                  <a:lnTo>
                    <a:pt x="3816477" y="362966"/>
                  </a:lnTo>
                  <a:lnTo>
                    <a:pt x="3821176" y="403606"/>
                  </a:lnTo>
                  <a:lnTo>
                    <a:pt x="3830193" y="446786"/>
                  </a:lnTo>
                  <a:lnTo>
                    <a:pt x="3843274" y="492506"/>
                  </a:lnTo>
                  <a:lnTo>
                    <a:pt x="3859911" y="540385"/>
                  </a:lnTo>
                  <a:lnTo>
                    <a:pt x="3880027" y="590677"/>
                  </a:lnTo>
                  <a:lnTo>
                    <a:pt x="3903091" y="642493"/>
                  </a:lnTo>
                  <a:lnTo>
                    <a:pt x="3928999" y="696302"/>
                  </a:lnTo>
                  <a:lnTo>
                    <a:pt x="3957320" y="751700"/>
                  </a:lnTo>
                  <a:lnTo>
                    <a:pt x="3987800" y="808456"/>
                  </a:lnTo>
                  <a:lnTo>
                    <a:pt x="4020058" y="866343"/>
                  </a:lnTo>
                  <a:lnTo>
                    <a:pt x="4053840" y="925271"/>
                  </a:lnTo>
                  <a:lnTo>
                    <a:pt x="4089019" y="984923"/>
                  </a:lnTo>
                  <a:lnTo>
                    <a:pt x="4124833" y="1045248"/>
                  </a:lnTo>
                  <a:lnTo>
                    <a:pt x="4161409" y="1106030"/>
                  </a:lnTo>
                  <a:lnTo>
                    <a:pt x="4198366" y="1166990"/>
                  </a:lnTo>
                  <a:lnTo>
                    <a:pt x="4209161" y="1160411"/>
                  </a:lnTo>
                  <a:lnTo>
                    <a:pt x="4135755" y="1038694"/>
                  </a:lnTo>
                  <a:lnTo>
                    <a:pt x="4099814" y="978433"/>
                  </a:lnTo>
                  <a:lnTo>
                    <a:pt x="4064889" y="918832"/>
                  </a:lnTo>
                  <a:lnTo>
                    <a:pt x="4031107" y="860018"/>
                  </a:lnTo>
                  <a:lnTo>
                    <a:pt x="3998849" y="802284"/>
                  </a:lnTo>
                  <a:lnTo>
                    <a:pt x="3968496" y="745693"/>
                  </a:lnTo>
                  <a:lnTo>
                    <a:pt x="3940302" y="690626"/>
                  </a:lnTo>
                  <a:lnTo>
                    <a:pt x="3914648" y="637159"/>
                  </a:lnTo>
                  <a:lnTo>
                    <a:pt x="3891661" y="585470"/>
                  </a:lnTo>
                  <a:lnTo>
                    <a:pt x="3871722" y="535813"/>
                  </a:lnTo>
                  <a:lnTo>
                    <a:pt x="3855212" y="488442"/>
                  </a:lnTo>
                  <a:lnTo>
                    <a:pt x="3842385" y="443484"/>
                  </a:lnTo>
                  <a:lnTo>
                    <a:pt x="3833622" y="401320"/>
                  </a:lnTo>
                  <a:lnTo>
                    <a:pt x="3829050" y="361950"/>
                  </a:lnTo>
                  <a:lnTo>
                    <a:pt x="3828542" y="343408"/>
                  </a:lnTo>
                  <a:lnTo>
                    <a:pt x="3829037" y="326009"/>
                  </a:lnTo>
                  <a:lnTo>
                    <a:pt x="3838486" y="276098"/>
                  </a:lnTo>
                  <a:lnTo>
                    <a:pt x="3859276" y="232029"/>
                  </a:lnTo>
                  <a:lnTo>
                    <a:pt x="3890137" y="192278"/>
                  </a:lnTo>
                  <a:lnTo>
                    <a:pt x="3929380" y="156972"/>
                  </a:lnTo>
                  <a:lnTo>
                    <a:pt x="3975354" y="126111"/>
                  </a:lnTo>
                  <a:lnTo>
                    <a:pt x="4026535" y="99314"/>
                  </a:lnTo>
                  <a:lnTo>
                    <a:pt x="4062603" y="83820"/>
                  </a:lnTo>
                  <a:lnTo>
                    <a:pt x="4099560" y="70231"/>
                  </a:lnTo>
                  <a:lnTo>
                    <a:pt x="4137025" y="58293"/>
                  </a:lnTo>
                  <a:lnTo>
                    <a:pt x="4174363" y="48006"/>
                  </a:lnTo>
                  <a:lnTo>
                    <a:pt x="4246753" y="32512"/>
                  </a:lnTo>
                  <a:lnTo>
                    <a:pt x="4316349" y="22479"/>
                  </a:lnTo>
                  <a:lnTo>
                    <a:pt x="4355719" y="18415"/>
                  </a:lnTo>
                  <a:lnTo>
                    <a:pt x="4398264" y="15367"/>
                  </a:lnTo>
                  <a:lnTo>
                    <a:pt x="4443222" y="13462"/>
                  </a:lnTo>
                  <a:lnTo>
                    <a:pt x="4489958" y="12700"/>
                  </a:lnTo>
                  <a:lnTo>
                    <a:pt x="4537329" y="13843"/>
                  </a:lnTo>
                  <a:lnTo>
                    <a:pt x="4584954" y="16891"/>
                  </a:lnTo>
                  <a:lnTo>
                    <a:pt x="4631563" y="22225"/>
                  </a:lnTo>
                  <a:lnTo>
                    <a:pt x="4676775" y="30099"/>
                  </a:lnTo>
                  <a:lnTo>
                    <a:pt x="4719447" y="40640"/>
                  </a:lnTo>
                  <a:lnTo>
                    <a:pt x="4759325" y="54229"/>
                  </a:lnTo>
                  <a:lnTo>
                    <a:pt x="4794885" y="70993"/>
                  </a:lnTo>
                  <a:lnTo>
                    <a:pt x="4839462" y="102743"/>
                  </a:lnTo>
                  <a:lnTo>
                    <a:pt x="4870958" y="143129"/>
                  </a:lnTo>
                  <a:lnTo>
                    <a:pt x="4887214" y="192659"/>
                  </a:lnTo>
                  <a:lnTo>
                    <a:pt x="4891265" y="232029"/>
                  </a:lnTo>
                  <a:lnTo>
                    <a:pt x="4891532" y="253619"/>
                  </a:lnTo>
                  <a:lnTo>
                    <a:pt x="4890516" y="276098"/>
                  </a:lnTo>
                  <a:lnTo>
                    <a:pt x="4885309" y="324358"/>
                  </a:lnTo>
                  <a:lnTo>
                    <a:pt x="4876038" y="376809"/>
                  </a:lnTo>
                  <a:lnTo>
                    <a:pt x="4862957" y="432816"/>
                  </a:lnTo>
                  <a:lnTo>
                    <a:pt x="4846193" y="492506"/>
                  </a:lnTo>
                  <a:lnTo>
                    <a:pt x="4826508" y="554482"/>
                  </a:lnTo>
                  <a:lnTo>
                    <a:pt x="4804029" y="619379"/>
                  </a:lnTo>
                  <a:lnTo>
                    <a:pt x="4779010" y="686816"/>
                  </a:lnTo>
                  <a:lnTo>
                    <a:pt x="4737608" y="791667"/>
                  </a:lnTo>
                  <a:lnTo>
                    <a:pt x="4707763" y="863612"/>
                  </a:lnTo>
                  <a:lnTo>
                    <a:pt x="4676775" y="936904"/>
                  </a:lnTo>
                  <a:lnTo>
                    <a:pt x="4644644" y="1011059"/>
                  </a:lnTo>
                  <a:lnTo>
                    <a:pt x="4629912" y="1044816"/>
                  </a:lnTo>
                  <a:lnTo>
                    <a:pt x="4577588" y="1021892"/>
                  </a:lnTo>
                  <a:lnTo>
                    <a:pt x="4584700" y="1163701"/>
                  </a:lnTo>
                  <a:lnTo>
                    <a:pt x="4693920" y="1072832"/>
                  </a:lnTo>
                  <a:lnTo>
                    <a:pt x="4668126" y="1061542"/>
                  </a:lnTo>
                  <a:lnTo>
                    <a:pt x="4641494" y="1049883"/>
                  </a:lnTo>
                  <a:lnTo>
                    <a:pt x="4688459" y="941857"/>
                  </a:lnTo>
                  <a:lnTo>
                    <a:pt x="4719447" y="868476"/>
                  </a:lnTo>
                  <a:lnTo>
                    <a:pt x="4749292" y="796391"/>
                  </a:lnTo>
                  <a:lnTo>
                    <a:pt x="4777613" y="725932"/>
                  </a:lnTo>
                  <a:lnTo>
                    <a:pt x="4803775" y="657225"/>
                  </a:lnTo>
                  <a:lnTo>
                    <a:pt x="4827689" y="590550"/>
                  </a:lnTo>
                  <a:lnTo>
                    <a:pt x="4848987" y="526669"/>
                  </a:lnTo>
                  <a:lnTo>
                    <a:pt x="4867275" y="465328"/>
                  </a:lnTo>
                  <a:lnTo>
                    <a:pt x="4882388" y="407035"/>
                  </a:lnTo>
                  <a:lnTo>
                    <a:pt x="4893691" y="352171"/>
                  </a:lnTo>
                  <a:lnTo>
                    <a:pt x="4901184" y="300863"/>
                  </a:lnTo>
                  <a:lnTo>
                    <a:pt x="4903216" y="276606"/>
                  </a:lnTo>
                  <a:lnTo>
                    <a:pt x="4904219" y="2536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18515" y="4305929"/>
              <a:ext cx="334673" cy="56072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61544" y="3733770"/>
              <a:ext cx="291643" cy="44572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78861" y="4305929"/>
              <a:ext cx="874327" cy="56072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21903" y="3733770"/>
              <a:ext cx="831285" cy="445729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524724" y="4219500"/>
            <a:ext cx="37020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38966" y="3532351"/>
            <a:ext cx="37719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65" dirty="0">
                <a:latin typeface="Times New Roman"/>
                <a:cs typeface="Times New Roman"/>
              </a:rPr>
              <a:t>a</a:t>
            </a:r>
            <a:r>
              <a:rPr sz="360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106124" y="3470749"/>
            <a:ext cx="726440" cy="1400175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1190"/>
              </a:spcBef>
            </a:pPr>
            <a:r>
              <a:rPr sz="3600" i="1" spc="30" dirty="0">
                <a:latin typeface="Times New Roman"/>
                <a:cs typeface="Times New Roman"/>
              </a:rPr>
              <a:t>a</a:t>
            </a:r>
            <a:r>
              <a:rPr sz="3600" spc="30" dirty="0">
                <a:latin typeface="Times New Roman"/>
                <a:cs typeface="Times New Roman"/>
              </a:rPr>
              <a:t>,</a:t>
            </a:r>
            <a:r>
              <a:rPr sz="3600" spc="-16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19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695325" y="1478025"/>
            <a:ext cx="7769225" cy="5158105"/>
            <a:chOff x="695325" y="1478025"/>
            <a:chExt cx="7769225" cy="5158105"/>
          </a:xfrm>
        </p:grpSpPr>
        <p:sp>
          <p:nvSpPr>
            <p:cNvPr id="35" name="object 35"/>
            <p:cNvSpPr/>
            <p:nvPr/>
          </p:nvSpPr>
          <p:spPr>
            <a:xfrm>
              <a:off x="1057275" y="2438400"/>
              <a:ext cx="7400925" cy="4191000"/>
            </a:xfrm>
            <a:custGeom>
              <a:avLst/>
              <a:gdLst/>
              <a:ahLst/>
              <a:cxnLst/>
              <a:rect l="l" t="t" r="r" b="b"/>
              <a:pathLst>
                <a:path w="7400925" h="4191000">
                  <a:moveTo>
                    <a:pt x="0" y="3886200"/>
                  </a:moveTo>
                  <a:lnTo>
                    <a:pt x="3989" y="3836759"/>
                  </a:lnTo>
                  <a:lnTo>
                    <a:pt x="15538" y="3789858"/>
                  </a:lnTo>
                  <a:lnTo>
                    <a:pt x="34020" y="3746125"/>
                  </a:lnTo>
                  <a:lnTo>
                    <a:pt x="58808" y="3706188"/>
                  </a:lnTo>
                  <a:lnTo>
                    <a:pt x="89273" y="3670673"/>
                  </a:lnTo>
                  <a:lnTo>
                    <a:pt x="124788" y="3640208"/>
                  </a:lnTo>
                  <a:lnTo>
                    <a:pt x="164725" y="3615420"/>
                  </a:lnTo>
                  <a:lnTo>
                    <a:pt x="208458" y="3596938"/>
                  </a:lnTo>
                  <a:lnTo>
                    <a:pt x="255359" y="3585389"/>
                  </a:lnTo>
                  <a:lnTo>
                    <a:pt x="304800" y="3581400"/>
                  </a:lnTo>
                  <a:lnTo>
                    <a:pt x="354225" y="3585389"/>
                  </a:lnTo>
                  <a:lnTo>
                    <a:pt x="401116" y="3596938"/>
                  </a:lnTo>
                  <a:lnTo>
                    <a:pt x="444846" y="3615420"/>
                  </a:lnTo>
                  <a:lnTo>
                    <a:pt x="484784" y="3640208"/>
                  </a:lnTo>
                  <a:lnTo>
                    <a:pt x="520303" y="3670673"/>
                  </a:lnTo>
                  <a:lnTo>
                    <a:pt x="550773" y="3706188"/>
                  </a:lnTo>
                  <a:lnTo>
                    <a:pt x="575567" y="3746125"/>
                  </a:lnTo>
                  <a:lnTo>
                    <a:pt x="594055" y="3789858"/>
                  </a:lnTo>
                  <a:lnTo>
                    <a:pt x="605609" y="3836759"/>
                  </a:lnTo>
                  <a:lnTo>
                    <a:pt x="609600" y="3886200"/>
                  </a:lnTo>
                  <a:lnTo>
                    <a:pt x="605609" y="3935640"/>
                  </a:lnTo>
                  <a:lnTo>
                    <a:pt x="594055" y="3982541"/>
                  </a:lnTo>
                  <a:lnTo>
                    <a:pt x="575567" y="4026274"/>
                  </a:lnTo>
                  <a:lnTo>
                    <a:pt x="550773" y="4066211"/>
                  </a:lnTo>
                  <a:lnTo>
                    <a:pt x="520303" y="4101726"/>
                  </a:lnTo>
                  <a:lnTo>
                    <a:pt x="484784" y="4132191"/>
                  </a:lnTo>
                  <a:lnTo>
                    <a:pt x="444846" y="4156979"/>
                  </a:lnTo>
                  <a:lnTo>
                    <a:pt x="401116" y="4175461"/>
                  </a:lnTo>
                  <a:lnTo>
                    <a:pt x="354225" y="4187010"/>
                  </a:lnTo>
                  <a:lnTo>
                    <a:pt x="304800" y="4191000"/>
                  </a:lnTo>
                  <a:lnTo>
                    <a:pt x="255359" y="4187010"/>
                  </a:lnTo>
                  <a:lnTo>
                    <a:pt x="208458" y="4175461"/>
                  </a:lnTo>
                  <a:lnTo>
                    <a:pt x="164725" y="4156979"/>
                  </a:lnTo>
                  <a:lnTo>
                    <a:pt x="124788" y="4132191"/>
                  </a:lnTo>
                  <a:lnTo>
                    <a:pt x="89273" y="4101726"/>
                  </a:lnTo>
                  <a:lnTo>
                    <a:pt x="58808" y="4066211"/>
                  </a:lnTo>
                  <a:lnTo>
                    <a:pt x="34020" y="4026274"/>
                  </a:lnTo>
                  <a:lnTo>
                    <a:pt x="15538" y="3982541"/>
                  </a:lnTo>
                  <a:lnTo>
                    <a:pt x="3989" y="3935640"/>
                  </a:lnTo>
                  <a:lnTo>
                    <a:pt x="0" y="3886200"/>
                  </a:lnTo>
                  <a:close/>
                </a:path>
                <a:path w="7400925" h="4191000">
                  <a:moveTo>
                    <a:pt x="6638925" y="3810000"/>
                  </a:moveTo>
                  <a:lnTo>
                    <a:pt x="6641893" y="3762207"/>
                  </a:lnTo>
                  <a:lnTo>
                    <a:pt x="6650559" y="3716185"/>
                  </a:lnTo>
                  <a:lnTo>
                    <a:pt x="6664568" y="3672293"/>
                  </a:lnTo>
                  <a:lnTo>
                    <a:pt x="6683561" y="3630887"/>
                  </a:lnTo>
                  <a:lnTo>
                    <a:pt x="6707182" y="3592323"/>
                  </a:lnTo>
                  <a:lnTo>
                    <a:pt x="6735074" y="3556960"/>
                  </a:lnTo>
                  <a:lnTo>
                    <a:pt x="6766880" y="3525153"/>
                  </a:lnTo>
                  <a:lnTo>
                    <a:pt x="6802243" y="3497260"/>
                  </a:lnTo>
                  <a:lnTo>
                    <a:pt x="6840806" y="3473638"/>
                  </a:lnTo>
                  <a:lnTo>
                    <a:pt x="6882213" y="3454644"/>
                  </a:lnTo>
                  <a:lnTo>
                    <a:pt x="6926106" y="3440635"/>
                  </a:lnTo>
                  <a:lnTo>
                    <a:pt x="6972129" y="3431968"/>
                  </a:lnTo>
                  <a:lnTo>
                    <a:pt x="7019925" y="3429000"/>
                  </a:lnTo>
                  <a:lnTo>
                    <a:pt x="7067720" y="3431968"/>
                  </a:lnTo>
                  <a:lnTo>
                    <a:pt x="7113743" y="3440635"/>
                  </a:lnTo>
                  <a:lnTo>
                    <a:pt x="7157636" y="3454644"/>
                  </a:lnTo>
                  <a:lnTo>
                    <a:pt x="7199043" y="3473638"/>
                  </a:lnTo>
                  <a:lnTo>
                    <a:pt x="7237606" y="3497260"/>
                  </a:lnTo>
                  <a:lnTo>
                    <a:pt x="7272969" y="3525153"/>
                  </a:lnTo>
                  <a:lnTo>
                    <a:pt x="7304775" y="3556960"/>
                  </a:lnTo>
                  <a:lnTo>
                    <a:pt x="7332667" y="3592323"/>
                  </a:lnTo>
                  <a:lnTo>
                    <a:pt x="7356288" y="3630887"/>
                  </a:lnTo>
                  <a:lnTo>
                    <a:pt x="7375281" y="3672293"/>
                  </a:lnTo>
                  <a:lnTo>
                    <a:pt x="7389290" y="3716185"/>
                  </a:lnTo>
                  <a:lnTo>
                    <a:pt x="7397956" y="3762207"/>
                  </a:lnTo>
                  <a:lnTo>
                    <a:pt x="7400925" y="3810000"/>
                  </a:lnTo>
                  <a:lnTo>
                    <a:pt x="7397956" y="3857792"/>
                  </a:lnTo>
                  <a:lnTo>
                    <a:pt x="7389290" y="3903814"/>
                  </a:lnTo>
                  <a:lnTo>
                    <a:pt x="7375281" y="3947706"/>
                  </a:lnTo>
                  <a:lnTo>
                    <a:pt x="7356288" y="3989112"/>
                  </a:lnTo>
                  <a:lnTo>
                    <a:pt x="7332667" y="4027676"/>
                  </a:lnTo>
                  <a:lnTo>
                    <a:pt x="7304775" y="4063039"/>
                  </a:lnTo>
                  <a:lnTo>
                    <a:pt x="7272969" y="4094846"/>
                  </a:lnTo>
                  <a:lnTo>
                    <a:pt x="7237606" y="4122739"/>
                  </a:lnTo>
                  <a:lnTo>
                    <a:pt x="7199043" y="4146361"/>
                  </a:lnTo>
                  <a:lnTo>
                    <a:pt x="7157636" y="4165355"/>
                  </a:lnTo>
                  <a:lnTo>
                    <a:pt x="7113743" y="4179364"/>
                  </a:lnTo>
                  <a:lnTo>
                    <a:pt x="7067720" y="4188031"/>
                  </a:lnTo>
                  <a:lnTo>
                    <a:pt x="7019925" y="4191000"/>
                  </a:lnTo>
                  <a:lnTo>
                    <a:pt x="6972129" y="4188031"/>
                  </a:lnTo>
                  <a:lnTo>
                    <a:pt x="6926106" y="4179364"/>
                  </a:lnTo>
                  <a:lnTo>
                    <a:pt x="6882213" y="4165355"/>
                  </a:lnTo>
                  <a:lnTo>
                    <a:pt x="6840806" y="4146361"/>
                  </a:lnTo>
                  <a:lnTo>
                    <a:pt x="6802243" y="4122739"/>
                  </a:lnTo>
                  <a:lnTo>
                    <a:pt x="6766880" y="4094846"/>
                  </a:lnTo>
                  <a:lnTo>
                    <a:pt x="6735074" y="4063039"/>
                  </a:lnTo>
                  <a:lnTo>
                    <a:pt x="6707182" y="4027676"/>
                  </a:lnTo>
                  <a:lnTo>
                    <a:pt x="6683561" y="3989112"/>
                  </a:lnTo>
                  <a:lnTo>
                    <a:pt x="6664568" y="3947706"/>
                  </a:lnTo>
                  <a:lnTo>
                    <a:pt x="6650559" y="3903814"/>
                  </a:lnTo>
                  <a:lnTo>
                    <a:pt x="6641893" y="3857792"/>
                  </a:lnTo>
                  <a:lnTo>
                    <a:pt x="6638925" y="3810000"/>
                  </a:lnTo>
                  <a:close/>
                </a:path>
                <a:path w="7400925" h="4191000">
                  <a:moveTo>
                    <a:pt x="6410325" y="0"/>
                  </a:moveTo>
                  <a:lnTo>
                    <a:pt x="7324725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01675" y="1484375"/>
              <a:ext cx="2727325" cy="762000"/>
            </a:xfrm>
            <a:custGeom>
              <a:avLst/>
              <a:gdLst/>
              <a:ahLst/>
              <a:cxnLst/>
              <a:rect l="l" t="t" r="r" b="b"/>
              <a:pathLst>
                <a:path w="2727325" h="762000">
                  <a:moveTo>
                    <a:pt x="0" y="762000"/>
                  </a:moveTo>
                  <a:lnTo>
                    <a:pt x="2727325" y="762000"/>
                  </a:lnTo>
                  <a:lnTo>
                    <a:pt x="2727325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387475" y="1484375"/>
              <a:ext cx="1371600" cy="762000"/>
            </a:xfrm>
            <a:custGeom>
              <a:avLst/>
              <a:gdLst/>
              <a:ahLst/>
              <a:cxnLst/>
              <a:rect l="l" t="t" r="r" b="b"/>
              <a:pathLst>
                <a:path w="1371600" h="762000">
                  <a:moveTo>
                    <a:pt x="0" y="0"/>
                  </a:moveTo>
                  <a:lnTo>
                    <a:pt x="0" y="762000"/>
                  </a:lnTo>
                </a:path>
                <a:path w="1371600" h="762000">
                  <a:moveTo>
                    <a:pt x="685800" y="0"/>
                  </a:moveTo>
                  <a:lnTo>
                    <a:pt x="685800" y="762000"/>
                  </a:lnTo>
                </a:path>
                <a:path w="1371600" h="762000">
                  <a:moveTo>
                    <a:pt x="1371600" y="0"/>
                  </a:moveTo>
                  <a:lnTo>
                    <a:pt x="1371600" y="7620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1600435" y="1611189"/>
            <a:ext cx="16249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97865" algn="l"/>
                <a:tab pos="1383665" algn="l"/>
              </a:tabLst>
            </a:pPr>
            <a:r>
              <a:rPr sz="3650" i="1" spc="-35" dirty="0">
                <a:latin typeface="Times New Roman"/>
                <a:cs typeface="Times New Roman"/>
              </a:rPr>
              <a:t>b	b	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323670" y="5802481"/>
            <a:ext cx="14351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829421" y="58024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883582" y="58024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827809" y="5929405"/>
            <a:ext cx="4349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12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676640" y="5998928"/>
            <a:ext cx="438150" cy="69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480"/>
              </a:lnSpc>
            </a:pPr>
            <a:r>
              <a:rPr sz="4000" i="1" spc="-365" dirty="0">
                <a:latin typeface="Times New Roman"/>
                <a:cs typeface="Times New Roman"/>
              </a:rPr>
              <a:t>q</a:t>
            </a:r>
            <a:r>
              <a:rPr sz="4800" spc="7" baseline="-17361" dirty="0">
                <a:latin typeface="Times New Roman"/>
                <a:cs typeface="Times New Roman"/>
              </a:rPr>
              <a:t>1</a:t>
            </a:r>
            <a:endParaRPr sz="4800" baseline="-17361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138193" y="60055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822194" y="39471"/>
            <a:ext cx="5874385" cy="117221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400175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6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5</a:t>
            </a:r>
            <a:endParaRPr sz="32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There</a:t>
            </a:r>
            <a:r>
              <a:rPr sz="3200" spc="-3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is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no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possible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 transition.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41775" y="1688338"/>
            <a:ext cx="22523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Input</a:t>
            </a:r>
            <a:r>
              <a:rPr sz="3200" spc="-6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is</a:t>
            </a:r>
            <a:r>
              <a:rPr sz="3200" spc="-4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not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041775" y="2176094"/>
            <a:ext cx="18478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consumed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828800"/>
            <a:ext cx="8825230" cy="5029200"/>
            <a:chOff x="319087" y="1828800"/>
            <a:chExt cx="8825230" cy="5029200"/>
          </a:xfrm>
        </p:grpSpPr>
        <p:sp>
          <p:nvSpPr>
            <p:cNvPr id="3" name="object 3"/>
            <p:cNvSpPr/>
            <p:nvPr/>
          </p:nvSpPr>
          <p:spPr>
            <a:xfrm>
              <a:off x="1066800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59" y="3989"/>
                  </a:lnTo>
                  <a:lnTo>
                    <a:pt x="208458" y="15538"/>
                  </a:lnTo>
                  <a:lnTo>
                    <a:pt x="164725" y="34020"/>
                  </a:lnTo>
                  <a:lnTo>
                    <a:pt x="124788" y="58808"/>
                  </a:lnTo>
                  <a:lnTo>
                    <a:pt x="89273" y="89273"/>
                  </a:lnTo>
                  <a:lnTo>
                    <a:pt x="58808" y="124788"/>
                  </a:lnTo>
                  <a:lnTo>
                    <a:pt x="34020" y="164725"/>
                  </a:lnTo>
                  <a:lnTo>
                    <a:pt x="15538" y="208458"/>
                  </a:lnTo>
                  <a:lnTo>
                    <a:pt x="3989" y="255359"/>
                  </a:lnTo>
                  <a:lnTo>
                    <a:pt x="0" y="304800"/>
                  </a:lnTo>
                  <a:lnTo>
                    <a:pt x="3989" y="354240"/>
                  </a:lnTo>
                  <a:lnTo>
                    <a:pt x="15538" y="401141"/>
                  </a:lnTo>
                  <a:lnTo>
                    <a:pt x="34020" y="444874"/>
                  </a:lnTo>
                  <a:lnTo>
                    <a:pt x="58808" y="484811"/>
                  </a:lnTo>
                  <a:lnTo>
                    <a:pt x="89273" y="520326"/>
                  </a:lnTo>
                  <a:lnTo>
                    <a:pt x="124788" y="550791"/>
                  </a:lnTo>
                  <a:lnTo>
                    <a:pt x="164725" y="575579"/>
                  </a:lnTo>
                  <a:lnTo>
                    <a:pt x="208458" y="594061"/>
                  </a:lnTo>
                  <a:lnTo>
                    <a:pt x="255359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66800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89" y="255359"/>
                  </a:lnTo>
                  <a:lnTo>
                    <a:pt x="15538" y="208458"/>
                  </a:lnTo>
                  <a:lnTo>
                    <a:pt x="34020" y="164725"/>
                  </a:lnTo>
                  <a:lnTo>
                    <a:pt x="58808" y="124788"/>
                  </a:lnTo>
                  <a:lnTo>
                    <a:pt x="89273" y="89273"/>
                  </a:lnTo>
                  <a:lnTo>
                    <a:pt x="124788" y="58808"/>
                  </a:lnTo>
                  <a:lnTo>
                    <a:pt x="164725" y="34020"/>
                  </a:lnTo>
                  <a:lnTo>
                    <a:pt x="208458" y="15538"/>
                  </a:lnTo>
                  <a:lnTo>
                    <a:pt x="255359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59" y="605610"/>
                  </a:lnTo>
                  <a:lnTo>
                    <a:pt x="208458" y="594061"/>
                  </a:lnTo>
                  <a:lnTo>
                    <a:pt x="164725" y="575579"/>
                  </a:lnTo>
                  <a:lnTo>
                    <a:pt x="124788" y="550791"/>
                  </a:lnTo>
                  <a:lnTo>
                    <a:pt x="89273" y="520326"/>
                  </a:lnTo>
                  <a:lnTo>
                    <a:pt x="58808" y="484811"/>
                  </a:lnTo>
                  <a:lnTo>
                    <a:pt x="34020" y="444874"/>
                  </a:lnTo>
                  <a:lnTo>
                    <a:pt x="15538" y="401141"/>
                  </a:lnTo>
                  <a:lnTo>
                    <a:pt x="3989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5775" y="2322448"/>
              <a:ext cx="127000" cy="609600"/>
            </a:xfrm>
            <a:custGeom>
              <a:avLst/>
              <a:gdLst/>
              <a:ahLst/>
              <a:cxnLst/>
              <a:rect l="l" t="t" r="r" b="b"/>
              <a:pathLst>
                <a:path w="127000" h="609600">
                  <a:moveTo>
                    <a:pt x="69850" y="114300"/>
                  </a:moveTo>
                  <a:lnTo>
                    <a:pt x="57150" y="114300"/>
                  </a:lnTo>
                  <a:lnTo>
                    <a:pt x="57150" y="609600"/>
                  </a:lnTo>
                  <a:lnTo>
                    <a:pt x="69850" y="609600"/>
                  </a:lnTo>
                  <a:lnTo>
                    <a:pt x="69850" y="114300"/>
                  </a:lnTo>
                  <a:close/>
                </a:path>
                <a:path w="127000" h="609600">
                  <a:moveTo>
                    <a:pt x="63500" y="0"/>
                  </a:moveTo>
                  <a:lnTo>
                    <a:pt x="0" y="127000"/>
                  </a:lnTo>
                  <a:lnTo>
                    <a:pt x="57150" y="127000"/>
                  </a:lnTo>
                  <a:lnTo>
                    <a:pt x="57150" y="114300"/>
                  </a:lnTo>
                  <a:lnTo>
                    <a:pt x="120650" y="114300"/>
                  </a:lnTo>
                  <a:lnTo>
                    <a:pt x="63500" y="0"/>
                  </a:lnTo>
                  <a:close/>
                </a:path>
                <a:path w="127000" h="609600">
                  <a:moveTo>
                    <a:pt x="120650" y="114300"/>
                  </a:moveTo>
                  <a:lnTo>
                    <a:pt x="69850" y="114300"/>
                  </a:lnTo>
                  <a:lnTo>
                    <a:pt x="69850" y="127000"/>
                  </a:lnTo>
                  <a:lnTo>
                    <a:pt x="127000" y="127000"/>
                  </a:lnTo>
                  <a:lnTo>
                    <a:pt x="120650" y="114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8739" y="11683"/>
            <a:ext cx="700468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Comic Sans MS"/>
                <a:cs typeface="Comic Sans MS"/>
              </a:rPr>
              <a:t>Another</a:t>
            </a:r>
            <a:r>
              <a:rPr sz="3200" spc="-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omic Sans MS"/>
                <a:cs typeface="Comic Sans MS"/>
              </a:rPr>
              <a:t>computation</a:t>
            </a:r>
            <a:r>
              <a:rPr sz="3200" spc="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FFFF"/>
                </a:solidFill>
                <a:latin typeface="Comic Sans MS"/>
                <a:cs typeface="Comic Sans MS"/>
              </a:rPr>
              <a:t>on same string: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7989" y="810209"/>
            <a:ext cx="10820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Input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17975" y="926338"/>
            <a:ext cx="13239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9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0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19009" y="3212719"/>
            <a:ext cx="11360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67600" y="2362200"/>
            <a:ext cx="914400" cy="609600"/>
          </a:xfrm>
          <a:prstGeom prst="rect">
            <a:avLst/>
          </a:prstGeom>
          <a:solidFill>
            <a:srgbClr val="006600">
              <a:alpha val="30195"/>
            </a:srgbClr>
          </a:solidFill>
          <a:ln w="12700">
            <a:solidFill>
              <a:srgbClr val="FFFFFF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71120" algn="ctr">
              <a:lnSpc>
                <a:spcPct val="100000"/>
              </a:lnSpc>
              <a:spcBef>
                <a:spcPts val="430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67841" y="4894198"/>
            <a:ext cx="7620634" cy="1665605"/>
            <a:chOff x="767841" y="4894198"/>
            <a:chExt cx="7620634" cy="1665605"/>
          </a:xfrm>
        </p:grpSpPr>
        <p:sp>
          <p:nvSpPr>
            <p:cNvPr id="12" name="object 12"/>
            <p:cNvSpPr/>
            <p:nvPr/>
          </p:nvSpPr>
          <p:spPr>
            <a:xfrm>
              <a:off x="5181600" y="6261099"/>
              <a:ext cx="2514600" cy="127000"/>
            </a:xfrm>
            <a:custGeom>
              <a:avLst/>
              <a:gdLst/>
              <a:ahLst/>
              <a:cxnLst/>
              <a:rect l="l" t="t" r="r" b="b"/>
              <a:pathLst>
                <a:path w="2514600" h="127000">
                  <a:moveTo>
                    <a:pt x="2387600" y="0"/>
                  </a:moveTo>
                  <a:lnTo>
                    <a:pt x="2387600" y="127000"/>
                  </a:lnTo>
                  <a:lnTo>
                    <a:pt x="2501900" y="69850"/>
                  </a:lnTo>
                  <a:lnTo>
                    <a:pt x="2400300" y="69850"/>
                  </a:lnTo>
                  <a:lnTo>
                    <a:pt x="2400300" y="57150"/>
                  </a:lnTo>
                  <a:lnTo>
                    <a:pt x="2501900" y="57150"/>
                  </a:lnTo>
                  <a:lnTo>
                    <a:pt x="2387600" y="0"/>
                  </a:lnTo>
                  <a:close/>
                </a:path>
                <a:path w="2514600" h="127000">
                  <a:moveTo>
                    <a:pt x="23876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2387600" y="69850"/>
                  </a:lnTo>
                  <a:lnTo>
                    <a:pt x="2387600" y="57150"/>
                  </a:lnTo>
                  <a:close/>
                </a:path>
                <a:path w="2514600" h="127000">
                  <a:moveTo>
                    <a:pt x="2501900" y="57150"/>
                  </a:moveTo>
                  <a:lnTo>
                    <a:pt x="2400300" y="57150"/>
                  </a:lnTo>
                  <a:lnTo>
                    <a:pt x="2400300" y="69850"/>
                  </a:lnTo>
                  <a:lnTo>
                    <a:pt x="2501900" y="69850"/>
                  </a:lnTo>
                  <a:lnTo>
                    <a:pt x="2514600" y="63500"/>
                  </a:lnTo>
                  <a:lnTo>
                    <a:pt x="25019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75320" y="5867401"/>
              <a:ext cx="482725" cy="45957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63011" y="5867401"/>
              <a:ext cx="774337" cy="45957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772399" y="5943599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67841" y="4894198"/>
              <a:ext cx="1088390" cy="1167130"/>
            </a:xfrm>
            <a:custGeom>
              <a:avLst/>
              <a:gdLst/>
              <a:ahLst/>
              <a:cxnLst/>
              <a:rect l="l" t="t" r="r" b="b"/>
              <a:pathLst>
                <a:path w="1088389" h="1167129">
                  <a:moveTo>
                    <a:pt x="673989" y="0"/>
                  </a:moveTo>
                  <a:lnTo>
                    <a:pt x="626999" y="762"/>
                  </a:lnTo>
                  <a:lnTo>
                    <a:pt x="581533" y="2667"/>
                  </a:lnTo>
                  <a:lnTo>
                    <a:pt x="538733" y="5842"/>
                  </a:lnTo>
                  <a:lnTo>
                    <a:pt x="498957" y="9778"/>
                  </a:lnTo>
                  <a:lnTo>
                    <a:pt x="428510" y="19938"/>
                  </a:lnTo>
                  <a:lnTo>
                    <a:pt x="355193" y="35813"/>
                  </a:lnTo>
                  <a:lnTo>
                    <a:pt x="317309" y="46227"/>
                  </a:lnTo>
                  <a:lnTo>
                    <a:pt x="279336" y="58419"/>
                  </a:lnTo>
                  <a:lnTo>
                    <a:pt x="241680" y="72262"/>
                  </a:lnTo>
                  <a:lnTo>
                    <a:pt x="205054" y="88011"/>
                  </a:lnTo>
                  <a:lnTo>
                    <a:pt x="169798" y="105663"/>
                  </a:lnTo>
                  <a:lnTo>
                    <a:pt x="136436" y="125349"/>
                  </a:lnTo>
                  <a:lnTo>
                    <a:pt x="91160" y="158750"/>
                  </a:lnTo>
                  <a:lnTo>
                    <a:pt x="52958" y="197231"/>
                  </a:lnTo>
                  <a:lnTo>
                    <a:pt x="23837" y="240792"/>
                  </a:lnTo>
                  <a:lnTo>
                    <a:pt x="5727" y="289687"/>
                  </a:lnTo>
                  <a:lnTo>
                    <a:pt x="0" y="343788"/>
                  </a:lnTo>
                  <a:lnTo>
                    <a:pt x="596" y="362966"/>
                  </a:lnTo>
                  <a:lnTo>
                    <a:pt x="5346" y="403606"/>
                  </a:lnTo>
                  <a:lnTo>
                    <a:pt x="14312" y="446785"/>
                  </a:lnTo>
                  <a:lnTo>
                    <a:pt x="27368" y="492506"/>
                  </a:lnTo>
                  <a:lnTo>
                    <a:pt x="44056" y="540385"/>
                  </a:lnTo>
                  <a:lnTo>
                    <a:pt x="64203" y="590676"/>
                  </a:lnTo>
                  <a:lnTo>
                    <a:pt x="87287" y="642492"/>
                  </a:lnTo>
                  <a:lnTo>
                    <a:pt x="113169" y="696302"/>
                  </a:lnTo>
                  <a:lnTo>
                    <a:pt x="141439" y="751700"/>
                  </a:lnTo>
                  <a:lnTo>
                    <a:pt x="171970" y="808456"/>
                  </a:lnTo>
                  <a:lnTo>
                    <a:pt x="204203" y="866343"/>
                  </a:lnTo>
                  <a:lnTo>
                    <a:pt x="238048" y="925271"/>
                  </a:lnTo>
                  <a:lnTo>
                    <a:pt x="273113" y="984923"/>
                  </a:lnTo>
                  <a:lnTo>
                    <a:pt x="309041" y="1045248"/>
                  </a:lnTo>
                  <a:lnTo>
                    <a:pt x="382485" y="1166990"/>
                  </a:lnTo>
                  <a:lnTo>
                    <a:pt x="393357" y="1160411"/>
                  </a:lnTo>
                  <a:lnTo>
                    <a:pt x="319925" y="1038694"/>
                  </a:lnTo>
                  <a:lnTo>
                    <a:pt x="284035" y="978433"/>
                  </a:lnTo>
                  <a:lnTo>
                    <a:pt x="248996" y="918832"/>
                  </a:lnTo>
                  <a:lnTo>
                    <a:pt x="215214" y="860018"/>
                  </a:lnTo>
                  <a:lnTo>
                    <a:pt x="183057" y="802284"/>
                  </a:lnTo>
                  <a:lnTo>
                    <a:pt x="152628" y="745693"/>
                  </a:lnTo>
                  <a:lnTo>
                    <a:pt x="124510" y="690626"/>
                  </a:lnTo>
                  <a:lnTo>
                    <a:pt x="98767" y="637159"/>
                  </a:lnTo>
                  <a:lnTo>
                    <a:pt x="75793" y="585469"/>
                  </a:lnTo>
                  <a:lnTo>
                    <a:pt x="55892" y="535813"/>
                  </a:lnTo>
                  <a:lnTo>
                    <a:pt x="39433" y="488441"/>
                  </a:lnTo>
                  <a:lnTo>
                    <a:pt x="26581" y="443484"/>
                  </a:lnTo>
                  <a:lnTo>
                    <a:pt x="17830" y="401319"/>
                  </a:lnTo>
                  <a:lnTo>
                    <a:pt x="13246" y="361950"/>
                  </a:lnTo>
                  <a:lnTo>
                    <a:pt x="12700" y="343407"/>
                  </a:lnTo>
                  <a:lnTo>
                    <a:pt x="13263" y="326008"/>
                  </a:lnTo>
                  <a:lnTo>
                    <a:pt x="22704" y="276098"/>
                  </a:lnTo>
                  <a:lnTo>
                    <a:pt x="43484" y="232028"/>
                  </a:lnTo>
                  <a:lnTo>
                    <a:pt x="74333" y="192277"/>
                  </a:lnTo>
                  <a:lnTo>
                    <a:pt x="113499" y="156971"/>
                  </a:lnTo>
                  <a:lnTo>
                    <a:pt x="159486" y="126111"/>
                  </a:lnTo>
                  <a:lnTo>
                    <a:pt x="210743" y="99313"/>
                  </a:lnTo>
                  <a:lnTo>
                    <a:pt x="246697" y="83819"/>
                  </a:lnTo>
                  <a:lnTo>
                    <a:pt x="283717" y="70231"/>
                  </a:lnTo>
                  <a:lnTo>
                    <a:pt x="321183" y="58293"/>
                  </a:lnTo>
                  <a:lnTo>
                    <a:pt x="358546" y="48006"/>
                  </a:lnTo>
                  <a:lnTo>
                    <a:pt x="430961" y="32512"/>
                  </a:lnTo>
                  <a:lnTo>
                    <a:pt x="500532" y="22478"/>
                  </a:lnTo>
                  <a:lnTo>
                    <a:pt x="539877" y="18414"/>
                  </a:lnTo>
                  <a:lnTo>
                    <a:pt x="582421" y="15367"/>
                  </a:lnTo>
                  <a:lnTo>
                    <a:pt x="627380" y="13462"/>
                  </a:lnTo>
                  <a:lnTo>
                    <a:pt x="674116" y="12700"/>
                  </a:lnTo>
                  <a:lnTo>
                    <a:pt x="836500" y="12700"/>
                  </a:lnTo>
                  <a:lnTo>
                    <a:pt x="817371" y="9651"/>
                  </a:lnTo>
                  <a:lnTo>
                    <a:pt x="793749" y="6603"/>
                  </a:lnTo>
                  <a:lnTo>
                    <a:pt x="769874" y="4318"/>
                  </a:lnTo>
                  <a:lnTo>
                    <a:pt x="721868" y="1269"/>
                  </a:lnTo>
                  <a:lnTo>
                    <a:pt x="673989" y="0"/>
                  </a:lnTo>
                  <a:close/>
                </a:path>
                <a:path w="1088389" h="1167129">
                  <a:moveTo>
                    <a:pt x="761746" y="1021892"/>
                  </a:moveTo>
                  <a:lnTo>
                    <a:pt x="768858" y="1163701"/>
                  </a:lnTo>
                  <a:lnTo>
                    <a:pt x="878077" y="1072832"/>
                  </a:lnTo>
                  <a:lnTo>
                    <a:pt x="852294" y="1061542"/>
                  </a:lnTo>
                  <a:lnTo>
                    <a:pt x="820546" y="1061542"/>
                  </a:lnTo>
                  <a:lnTo>
                    <a:pt x="808990" y="1056449"/>
                  </a:lnTo>
                  <a:lnTo>
                    <a:pt x="814072" y="1044805"/>
                  </a:lnTo>
                  <a:lnTo>
                    <a:pt x="761746" y="1021892"/>
                  </a:lnTo>
                  <a:close/>
                </a:path>
                <a:path w="1088389" h="1167129">
                  <a:moveTo>
                    <a:pt x="814072" y="1044805"/>
                  </a:moveTo>
                  <a:lnTo>
                    <a:pt x="808990" y="1056449"/>
                  </a:lnTo>
                  <a:lnTo>
                    <a:pt x="820546" y="1061542"/>
                  </a:lnTo>
                  <a:lnTo>
                    <a:pt x="825663" y="1049881"/>
                  </a:lnTo>
                  <a:lnTo>
                    <a:pt x="814072" y="1044805"/>
                  </a:lnTo>
                  <a:close/>
                </a:path>
                <a:path w="1088389" h="1167129">
                  <a:moveTo>
                    <a:pt x="825663" y="1049881"/>
                  </a:moveTo>
                  <a:lnTo>
                    <a:pt x="820546" y="1061542"/>
                  </a:lnTo>
                  <a:lnTo>
                    <a:pt x="852294" y="1061542"/>
                  </a:lnTo>
                  <a:lnTo>
                    <a:pt x="825663" y="1049881"/>
                  </a:lnTo>
                  <a:close/>
                </a:path>
                <a:path w="1088389" h="1167129">
                  <a:moveTo>
                    <a:pt x="836500" y="12700"/>
                  </a:moveTo>
                  <a:lnTo>
                    <a:pt x="674116" y="12700"/>
                  </a:lnTo>
                  <a:lnTo>
                    <a:pt x="721486" y="13843"/>
                  </a:lnTo>
                  <a:lnTo>
                    <a:pt x="769111" y="16890"/>
                  </a:lnTo>
                  <a:lnTo>
                    <a:pt x="815720" y="22225"/>
                  </a:lnTo>
                  <a:lnTo>
                    <a:pt x="860932" y="30099"/>
                  </a:lnTo>
                  <a:lnTo>
                    <a:pt x="903732" y="40639"/>
                  </a:lnTo>
                  <a:lnTo>
                    <a:pt x="943482" y="54228"/>
                  </a:lnTo>
                  <a:lnTo>
                    <a:pt x="979043" y="70993"/>
                  </a:lnTo>
                  <a:lnTo>
                    <a:pt x="1023619" y="102743"/>
                  </a:lnTo>
                  <a:lnTo>
                    <a:pt x="1055115" y="143128"/>
                  </a:lnTo>
                  <a:lnTo>
                    <a:pt x="1071371" y="192658"/>
                  </a:lnTo>
                  <a:lnTo>
                    <a:pt x="1075427" y="232028"/>
                  </a:lnTo>
                  <a:lnTo>
                    <a:pt x="1075689" y="253619"/>
                  </a:lnTo>
                  <a:lnTo>
                    <a:pt x="1074674" y="276098"/>
                  </a:lnTo>
                  <a:lnTo>
                    <a:pt x="1069466" y="324357"/>
                  </a:lnTo>
                  <a:lnTo>
                    <a:pt x="1060195" y="376809"/>
                  </a:lnTo>
                  <a:lnTo>
                    <a:pt x="1047114" y="432816"/>
                  </a:lnTo>
                  <a:lnTo>
                    <a:pt x="1030359" y="492506"/>
                  </a:lnTo>
                  <a:lnTo>
                    <a:pt x="1010665" y="554482"/>
                  </a:lnTo>
                  <a:lnTo>
                    <a:pt x="988187" y="619379"/>
                  </a:lnTo>
                  <a:lnTo>
                    <a:pt x="963168" y="686816"/>
                  </a:lnTo>
                  <a:lnTo>
                    <a:pt x="921765" y="791667"/>
                  </a:lnTo>
                  <a:lnTo>
                    <a:pt x="891920" y="863612"/>
                  </a:lnTo>
                  <a:lnTo>
                    <a:pt x="860932" y="936904"/>
                  </a:lnTo>
                  <a:lnTo>
                    <a:pt x="828801" y="1011059"/>
                  </a:lnTo>
                  <a:lnTo>
                    <a:pt x="814072" y="1044805"/>
                  </a:lnTo>
                  <a:lnTo>
                    <a:pt x="825663" y="1049881"/>
                  </a:lnTo>
                  <a:lnTo>
                    <a:pt x="872616" y="941857"/>
                  </a:lnTo>
                  <a:lnTo>
                    <a:pt x="903605" y="868476"/>
                  </a:lnTo>
                  <a:lnTo>
                    <a:pt x="933450" y="796391"/>
                  </a:lnTo>
                  <a:lnTo>
                    <a:pt x="961770" y="725932"/>
                  </a:lnTo>
                  <a:lnTo>
                    <a:pt x="987932" y="657225"/>
                  </a:lnTo>
                  <a:lnTo>
                    <a:pt x="1011852" y="590550"/>
                  </a:lnTo>
                  <a:lnTo>
                    <a:pt x="1033144" y="526669"/>
                  </a:lnTo>
                  <a:lnTo>
                    <a:pt x="1051433" y="465328"/>
                  </a:lnTo>
                  <a:lnTo>
                    <a:pt x="1066545" y="407034"/>
                  </a:lnTo>
                  <a:lnTo>
                    <a:pt x="1077849" y="352170"/>
                  </a:lnTo>
                  <a:lnTo>
                    <a:pt x="1085341" y="300863"/>
                  </a:lnTo>
                  <a:lnTo>
                    <a:pt x="1088378" y="253619"/>
                  </a:lnTo>
                  <a:lnTo>
                    <a:pt x="1088008" y="231267"/>
                  </a:lnTo>
                  <a:lnTo>
                    <a:pt x="1083818" y="190119"/>
                  </a:lnTo>
                  <a:lnTo>
                    <a:pt x="1073784" y="153162"/>
                  </a:lnTo>
                  <a:lnTo>
                    <a:pt x="1044701" y="106425"/>
                  </a:lnTo>
                  <a:lnTo>
                    <a:pt x="1001776" y="69850"/>
                  </a:lnTo>
                  <a:lnTo>
                    <a:pt x="966851" y="50545"/>
                  </a:lnTo>
                  <a:lnTo>
                    <a:pt x="927862" y="34925"/>
                  </a:lnTo>
                  <a:lnTo>
                    <a:pt x="885444" y="22606"/>
                  </a:lnTo>
                  <a:lnTo>
                    <a:pt x="840486" y="13334"/>
                  </a:lnTo>
                  <a:lnTo>
                    <a:pt x="83650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874490" y="3394549"/>
            <a:ext cx="290830" cy="1400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560">
              <a:lnSpc>
                <a:spcPct val="125200"/>
              </a:lnSpc>
              <a:spcBef>
                <a:spcPts val="100"/>
              </a:spcBef>
            </a:pPr>
            <a:r>
              <a:rPr sz="3600" i="1" dirty="0">
                <a:latin typeface="Times New Roman"/>
                <a:cs typeface="Times New Roman"/>
              </a:rPr>
              <a:t>a 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57200" y="3657570"/>
            <a:ext cx="5296535" cy="2731135"/>
            <a:chOff x="457200" y="3657570"/>
            <a:chExt cx="5296535" cy="2731135"/>
          </a:xfrm>
        </p:grpSpPr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4745" y="4229729"/>
              <a:ext cx="817042" cy="56072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6411" y="3657570"/>
              <a:ext cx="795377" cy="44572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9823" y="4229729"/>
              <a:ext cx="495341" cy="56072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1501" y="3657570"/>
              <a:ext cx="495341" cy="44572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70151" y="5867401"/>
              <a:ext cx="506928" cy="45957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51892" y="5867401"/>
              <a:ext cx="506928" cy="45957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19500" y="5867401"/>
              <a:ext cx="839754" cy="45957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64637" y="5867401"/>
              <a:ext cx="294617" cy="45957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57200" y="4894198"/>
              <a:ext cx="4904740" cy="1494155"/>
            </a:xfrm>
            <a:custGeom>
              <a:avLst/>
              <a:gdLst/>
              <a:ahLst/>
              <a:cxnLst/>
              <a:rect l="l" t="t" r="r" b="b"/>
              <a:pathLst>
                <a:path w="4904740" h="1494154">
                  <a:moveTo>
                    <a:pt x="609600" y="1430401"/>
                  </a:moveTo>
                  <a:lnTo>
                    <a:pt x="596900" y="1424051"/>
                  </a:lnTo>
                  <a:lnTo>
                    <a:pt x="482600" y="1366901"/>
                  </a:lnTo>
                  <a:lnTo>
                    <a:pt x="482600" y="1424051"/>
                  </a:lnTo>
                  <a:lnTo>
                    <a:pt x="0" y="1424051"/>
                  </a:lnTo>
                  <a:lnTo>
                    <a:pt x="0" y="1436751"/>
                  </a:lnTo>
                  <a:lnTo>
                    <a:pt x="482600" y="1436751"/>
                  </a:lnTo>
                  <a:lnTo>
                    <a:pt x="482600" y="1493901"/>
                  </a:lnTo>
                  <a:lnTo>
                    <a:pt x="596900" y="1436751"/>
                  </a:lnTo>
                  <a:lnTo>
                    <a:pt x="609600" y="1430401"/>
                  </a:lnTo>
                  <a:close/>
                </a:path>
                <a:path w="4904740" h="1494154">
                  <a:moveTo>
                    <a:pt x="4114800" y="1430401"/>
                  </a:moveTo>
                  <a:lnTo>
                    <a:pt x="4102100" y="1424051"/>
                  </a:lnTo>
                  <a:lnTo>
                    <a:pt x="3987800" y="1366901"/>
                  </a:lnTo>
                  <a:lnTo>
                    <a:pt x="3987800" y="1424051"/>
                  </a:lnTo>
                  <a:lnTo>
                    <a:pt x="1219200" y="1424051"/>
                  </a:lnTo>
                  <a:lnTo>
                    <a:pt x="1219200" y="1436751"/>
                  </a:lnTo>
                  <a:lnTo>
                    <a:pt x="3987800" y="1436751"/>
                  </a:lnTo>
                  <a:lnTo>
                    <a:pt x="3987800" y="1493901"/>
                  </a:lnTo>
                  <a:lnTo>
                    <a:pt x="4102100" y="1436751"/>
                  </a:lnTo>
                  <a:lnTo>
                    <a:pt x="4114800" y="1430401"/>
                  </a:lnTo>
                  <a:close/>
                </a:path>
                <a:path w="4904740" h="1494154">
                  <a:moveTo>
                    <a:pt x="4904219" y="253619"/>
                  </a:moveTo>
                  <a:lnTo>
                    <a:pt x="4902454" y="210058"/>
                  </a:lnTo>
                  <a:lnTo>
                    <a:pt x="4895596" y="171069"/>
                  </a:lnTo>
                  <a:lnTo>
                    <a:pt x="4871974" y="120777"/>
                  </a:lnTo>
                  <a:lnTo>
                    <a:pt x="4833366" y="81026"/>
                  </a:lnTo>
                  <a:lnTo>
                    <a:pt x="4800727" y="59690"/>
                  </a:lnTo>
                  <a:lnTo>
                    <a:pt x="4763643" y="42291"/>
                  </a:lnTo>
                  <a:lnTo>
                    <a:pt x="4722749" y="28321"/>
                  </a:lnTo>
                  <a:lnTo>
                    <a:pt x="4679061" y="17653"/>
                  </a:lnTo>
                  <a:lnTo>
                    <a:pt x="4652340" y="12700"/>
                  </a:lnTo>
                  <a:lnTo>
                    <a:pt x="4633214" y="9652"/>
                  </a:lnTo>
                  <a:lnTo>
                    <a:pt x="4609592" y="6604"/>
                  </a:lnTo>
                  <a:lnTo>
                    <a:pt x="4585716" y="4318"/>
                  </a:lnTo>
                  <a:lnTo>
                    <a:pt x="4537710" y="1270"/>
                  </a:lnTo>
                  <a:lnTo>
                    <a:pt x="4489831" y="0"/>
                  </a:lnTo>
                  <a:lnTo>
                    <a:pt x="4442841" y="762"/>
                  </a:lnTo>
                  <a:lnTo>
                    <a:pt x="4397375" y="2667"/>
                  </a:lnTo>
                  <a:lnTo>
                    <a:pt x="4354576" y="5842"/>
                  </a:lnTo>
                  <a:lnTo>
                    <a:pt x="4314825" y="9779"/>
                  </a:lnTo>
                  <a:lnTo>
                    <a:pt x="4244340" y="19939"/>
                  </a:lnTo>
                  <a:lnTo>
                    <a:pt x="4171061" y="35814"/>
                  </a:lnTo>
                  <a:lnTo>
                    <a:pt x="4133088" y="46228"/>
                  </a:lnTo>
                  <a:lnTo>
                    <a:pt x="4095115" y="58420"/>
                  </a:lnTo>
                  <a:lnTo>
                    <a:pt x="4057523" y="72263"/>
                  </a:lnTo>
                  <a:lnTo>
                    <a:pt x="4020947" y="88011"/>
                  </a:lnTo>
                  <a:lnTo>
                    <a:pt x="3985641" y="105664"/>
                  </a:lnTo>
                  <a:lnTo>
                    <a:pt x="3952240" y="125349"/>
                  </a:lnTo>
                  <a:lnTo>
                    <a:pt x="3907028" y="158750"/>
                  </a:lnTo>
                  <a:lnTo>
                    <a:pt x="3868801" y="197231"/>
                  </a:lnTo>
                  <a:lnTo>
                    <a:pt x="3839718" y="240792"/>
                  </a:lnTo>
                  <a:lnTo>
                    <a:pt x="3821557" y="289687"/>
                  </a:lnTo>
                  <a:lnTo>
                    <a:pt x="3815842" y="343789"/>
                  </a:lnTo>
                  <a:lnTo>
                    <a:pt x="3816477" y="362966"/>
                  </a:lnTo>
                  <a:lnTo>
                    <a:pt x="3821176" y="403606"/>
                  </a:lnTo>
                  <a:lnTo>
                    <a:pt x="3830193" y="446786"/>
                  </a:lnTo>
                  <a:lnTo>
                    <a:pt x="3843274" y="492506"/>
                  </a:lnTo>
                  <a:lnTo>
                    <a:pt x="3859911" y="540385"/>
                  </a:lnTo>
                  <a:lnTo>
                    <a:pt x="3880027" y="590677"/>
                  </a:lnTo>
                  <a:lnTo>
                    <a:pt x="3903091" y="642493"/>
                  </a:lnTo>
                  <a:lnTo>
                    <a:pt x="3928999" y="696302"/>
                  </a:lnTo>
                  <a:lnTo>
                    <a:pt x="3957320" y="751700"/>
                  </a:lnTo>
                  <a:lnTo>
                    <a:pt x="3987800" y="808456"/>
                  </a:lnTo>
                  <a:lnTo>
                    <a:pt x="4020058" y="866343"/>
                  </a:lnTo>
                  <a:lnTo>
                    <a:pt x="4053840" y="925271"/>
                  </a:lnTo>
                  <a:lnTo>
                    <a:pt x="4089019" y="984923"/>
                  </a:lnTo>
                  <a:lnTo>
                    <a:pt x="4124833" y="1045248"/>
                  </a:lnTo>
                  <a:lnTo>
                    <a:pt x="4161409" y="1106030"/>
                  </a:lnTo>
                  <a:lnTo>
                    <a:pt x="4198366" y="1166990"/>
                  </a:lnTo>
                  <a:lnTo>
                    <a:pt x="4209161" y="1160411"/>
                  </a:lnTo>
                  <a:lnTo>
                    <a:pt x="4135755" y="1038694"/>
                  </a:lnTo>
                  <a:lnTo>
                    <a:pt x="4099814" y="978433"/>
                  </a:lnTo>
                  <a:lnTo>
                    <a:pt x="4064889" y="918832"/>
                  </a:lnTo>
                  <a:lnTo>
                    <a:pt x="4031107" y="860018"/>
                  </a:lnTo>
                  <a:lnTo>
                    <a:pt x="3998849" y="802284"/>
                  </a:lnTo>
                  <a:lnTo>
                    <a:pt x="3968496" y="745693"/>
                  </a:lnTo>
                  <a:lnTo>
                    <a:pt x="3940302" y="690626"/>
                  </a:lnTo>
                  <a:lnTo>
                    <a:pt x="3914648" y="637159"/>
                  </a:lnTo>
                  <a:lnTo>
                    <a:pt x="3891661" y="585470"/>
                  </a:lnTo>
                  <a:lnTo>
                    <a:pt x="3871722" y="535813"/>
                  </a:lnTo>
                  <a:lnTo>
                    <a:pt x="3855212" y="488442"/>
                  </a:lnTo>
                  <a:lnTo>
                    <a:pt x="3842385" y="443484"/>
                  </a:lnTo>
                  <a:lnTo>
                    <a:pt x="3833622" y="401320"/>
                  </a:lnTo>
                  <a:lnTo>
                    <a:pt x="3829050" y="361950"/>
                  </a:lnTo>
                  <a:lnTo>
                    <a:pt x="3828542" y="343408"/>
                  </a:lnTo>
                  <a:lnTo>
                    <a:pt x="3829037" y="326009"/>
                  </a:lnTo>
                  <a:lnTo>
                    <a:pt x="3838486" y="276098"/>
                  </a:lnTo>
                  <a:lnTo>
                    <a:pt x="3859276" y="232029"/>
                  </a:lnTo>
                  <a:lnTo>
                    <a:pt x="3890137" y="192278"/>
                  </a:lnTo>
                  <a:lnTo>
                    <a:pt x="3929380" y="156972"/>
                  </a:lnTo>
                  <a:lnTo>
                    <a:pt x="3975354" y="126111"/>
                  </a:lnTo>
                  <a:lnTo>
                    <a:pt x="4026535" y="99314"/>
                  </a:lnTo>
                  <a:lnTo>
                    <a:pt x="4062603" y="83820"/>
                  </a:lnTo>
                  <a:lnTo>
                    <a:pt x="4099560" y="70231"/>
                  </a:lnTo>
                  <a:lnTo>
                    <a:pt x="4137025" y="58293"/>
                  </a:lnTo>
                  <a:lnTo>
                    <a:pt x="4174363" y="48006"/>
                  </a:lnTo>
                  <a:lnTo>
                    <a:pt x="4246753" y="32512"/>
                  </a:lnTo>
                  <a:lnTo>
                    <a:pt x="4316349" y="22479"/>
                  </a:lnTo>
                  <a:lnTo>
                    <a:pt x="4355719" y="18415"/>
                  </a:lnTo>
                  <a:lnTo>
                    <a:pt x="4398264" y="15367"/>
                  </a:lnTo>
                  <a:lnTo>
                    <a:pt x="4443222" y="13462"/>
                  </a:lnTo>
                  <a:lnTo>
                    <a:pt x="4489958" y="12700"/>
                  </a:lnTo>
                  <a:lnTo>
                    <a:pt x="4537329" y="13843"/>
                  </a:lnTo>
                  <a:lnTo>
                    <a:pt x="4584954" y="16891"/>
                  </a:lnTo>
                  <a:lnTo>
                    <a:pt x="4631563" y="22225"/>
                  </a:lnTo>
                  <a:lnTo>
                    <a:pt x="4676775" y="30099"/>
                  </a:lnTo>
                  <a:lnTo>
                    <a:pt x="4719447" y="40640"/>
                  </a:lnTo>
                  <a:lnTo>
                    <a:pt x="4759325" y="54229"/>
                  </a:lnTo>
                  <a:lnTo>
                    <a:pt x="4794885" y="70993"/>
                  </a:lnTo>
                  <a:lnTo>
                    <a:pt x="4839462" y="102743"/>
                  </a:lnTo>
                  <a:lnTo>
                    <a:pt x="4870958" y="143129"/>
                  </a:lnTo>
                  <a:lnTo>
                    <a:pt x="4887214" y="192659"/>
                  </a:lnTo>
                  <a:lnTo>
                    <a:pt x="4891265" y="232029"/>
                  </a:lnTo>
                  <a:lnTo>
                    <a:pt x="4891532" y="253619"/>
                  </a:lnTo>
                  <a:lnTo>
                    <a:pt x="4890516" y="276098"/>
                  </a:lnTo>
                  <a:lnTo>
                    <a:pt x="4885309" y="324358"/>
                  </a:lnTo>
                  <a:lnTo>
                    <a:pt x="4876038" y="376809"/>
                  </a:lnTo>
                  <a:lnTo>
                    <a:pt x="4862957" y="432816"/>
                  </a:lnTo>
                  <a:lnTo>
                    <a:pt x="4846193" y="492506"/>
                  </a:lnTo>
                  <a:lnTo>
                    <a:pt x="4826508" y="554482"/>
                  </a:lnTo>
                  <a:lnTo>
                    <a:pt x="4804029" y="619379"/>
                  </a:lnTo>
                  <a:lnTo>
                    <a:pt x="4779010" y="686816"/>
                  </a:lnTo>
                  <a:lnTo>
                    <a:pt x="4737608" y="791667"/>
                  </a:lnTo>
                  <a:lnTo>
                    <a:pt x="4707763" y="863612"/>
                  </a:lnTo>
                  <a:lnTo>
                    <a:pt x="4676775" y="936904"/>
                  </a:lnTo>
                  <a:lnTo>
                    <a:pt x="4644644" y="1011059"/>
                  </a:lnTo>
                  <a:lnTo>
                    <a:pt x="4629912" y="1044816"/>
                  </a:lnTo>
                  <a:lnTo>
                    <a:pt x="4577588" y="1021892"/>
                  </a:lnTo>
                  <a:lnTo>
                    <a:pt x="4584700" y="1163701"/>
                  </a:lnTo>
                  <a:lnTo>
                    <a:pt x="4693920" y="1072832"/>
                  </a:lnTo>
                  <a:lnTo>
                    <a:pt x="4668126" y="1061542"/>
                  </a:lnTo>
                  <a:lnTo>
                    <a:pt x="4641494" y="1049883"/>
                  </a:lnTo>
                  <a:lnTo>
                    <a:pt x="4688459" y="941857"/>
                  </a:lnTo>
                  <a:lnTo>
                    <a:pt x="4719447" y="868476"/>
                  </a:lnTo>
                  <a:lnTo>
                    <a:pt x="4749292" y="796391"/>
                  </a:lnTo>
                  <a:lnTo>
                    <a:pt x="4777613" y="725932"/>
                  </a:lnTo>
                  <a:lnTo>
                    <a:pt x="4803775" y="657225"/>
                  </a:lnTo>
                  <a:lnTo>
                    <a:pt x="4827689" y="590550"/>
                  </a:lnTo>
                  <a:lnTo>
                    <a:pt x="4848987" y="526669"/>
                  </a:lnTo>
                  <a:lnTo>
                    <a:pt x="4867275" y="465328"/>
                  </a:lnTo>
                  <a:lnTo>
                    <a:pt x="4882388" y="407035"/>
                  </a:lnTo>
                  <a:lnTo>
                    <a:pt x="4893691" y="352171"/>
                  </a:lnTo>
                  <a:lnTo>
                    <a:pt x="4901184" y="300863"/>
                  </a:lnTo>
                  <a:lnTo>
                    <a:pt x="4903216" y="276606"/>
                  </a:lnTo>
                  <a:lnTo>
                    <a:pt x="4904219" y="2536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18515" y="4305929"/>
              <a:ext cx="334673" cy="56072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61544" y="3733770"/>
              <a:ext cx="291643" cy="44572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78861" y="4305929"/>
              <a:ext cx="874327" cy="56072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21903" y="3733770"/>
              <a:ext cx="831285" cy="445729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524724" y="4219500"/>
            <a:ext cx="37020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38966" y="3532351"/>
            <a:ext cx="37719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65" dirty="0">
                <a:latin typeface="Times New Roman"/>
                <a:cs typeface="Times New Roman"/>
              </a:rPr>
              <a:t>a</a:t>
            </a:r>
            <a:r>
              <a:rPr sz="360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106124" y="3470749"/>
            <a:ext cx="726440" cy="1400175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1190"/>
              </a:spcBef>
            </a:pPr>
            <a:r>
              <a:rPr sz="3600" i="1" spc="30" dirty="0">
                <a:latin typeface="Times New Roman"/>
                <a:cs typeface="Times New Roman"/>
              </a:rPr>
              <a:t>a</a:t>
            </a:r>
            <a:r>
              <a:rPr sz="3600" spc="30" dirty="0">
                <a:latin typeface="Times New Roman"/>
                <a:cs typeface="Times New Roman"/>
              </a:rPr>
              <a:t>,</a:t>
            </a:r>
            <a:r>
              <a:rPr sz="3600" spc="-16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19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95325" y="1478025"/>
            <a:ext cx="7769225" cy="5158105"/>
            <a:chOff x="695325" y="1478025"/>
            <a:chExt cx="7769225" cy="5158105"/>
          </a:xfrm>
        </p:grpSpPr>
        <p:sp>
          <p:nvSpPr>
            <p:cNvPr id="36" name="object 36"/>
            <p:cNvSpPr/>
            <p:nvPr/>
          </p:nvSpPr>
          <p:spPr>
            <a:xfrm>
              <a:off x="4572000" y="5867399"/>
              <a:ext cx="3886200" cy="762000"/>
            </a:xfrm>
            <a:custGeom>
              <a:avLst/>
              <a:gdLst/>
              <a:ahLst/>
              <a:cxnLst/>
              <a:rect l="l" t="t" r="r" b="b"/>
              <a:pathLst>
                <a:path w="3886200" h="762000">
                  <a:moveTo>
                    <a:pt x="0" y="457200"/>
                  </a:moveTo>
                  <a:lnTo>
                    <a:pt x="3990" y="407759"/>
                  </a:lnTo>
                  <a:lnTo>
                    <a:pt x="15544" y="360858"/>
                  </a:lnTo>
                  <a:lnTo>
                    <a:pt x="34032" y="317125"/>
                  </a:lnTo>
                  <a:lnTo>
                    <a:pt x="58826" y="277188"/>
                  </a:lnTo>
                  <a:lnTo>
                    <a:pt x="89296" y="241673"/>
                  </a:lnTo>
                  <a:lnTo>
                    <a:pt x="124815" y="211208"/>
                  </a:lnTo>
                  <a:lnTo>
                    <a:pt x="164753" y="186420"/>
                  </a:lnTo>
                  <a:lnTo>
                    <a:pt x="208483" y="167938"/>
                  </a:lnTo>
                  <a:lnTo>
                    <a:pt x="255374" y="156389"/>
                  </a:lnTo>
                  <a:lnTo>
                    <a:pt x="304800" y="152400"/>
                  </a:lnTo>
                  <a:lnTo>
                    <a:pt x="354225" y="156389"/>
                  </a:lnTo>
                  <a:lnTo>
                    <a:pt x="401116" y="167938"/>
                  </a:lnTo>
                  <a:lnTo>
                    <a:pt x="444846" y="186420"/>
                  </a:lnTo>
                  <a:lnTo>
                    <a:pt x="484784" y="211208"/>
                  </a:lnTo>
                  <a:lnTo>
                    <a:pt x="520303" y="241673"/>
                  </a:lnTo>
                  <a:lnTo>
                    <a:pt x="550773" y="277188"/>
                  </a:lnTo>
                  <a:lnTo>
                    <a:pt x="575567" y="317125"/>
                  </a:lnTo>
                  <a:lnTo>
                    <a:pt x="594055" y="360858"/>
                  </a:lnTo>
                  <a:lnTo>
                    <a:pt x="605609" y="407759"/>
                  </a:lnTo>
                  <a:lnTo>
                    <a:pt x="609600" y="457200"/>
                  </a:lnTo>
                  <a:lnTo>
                    <a:pt x="605609" y="506640"/>
                  </a:lnTo>
                  <a:lnTo>
                    <a:pt x="594055" y="553541"/>
                  </a:lnTo>
                  <a:lnTo>
                    <a:pt x="575567" y="597274"/>
                  </a:lnTo>
                  <a:lnTo>
                    <a:pt x="550773" y="637211"/>
                  </a:lnTo>
                  <a:lnTo>
                    <a:pt x="520303" y="672726"/>
                  </a:lnTo>
                  <a:lnTo>
                    <a:pt x="484784" y="703191"/>
                  </a:lnTo>
                  <a:lnTo>
                    <a:pt x="444846" y="727979"/>
                  </a:lnTo>
                  <a:lnTo>
                    <a:pt x="401116" y="746461"/>
                  </a:lnTo>
                  <a:lnTo>
                    <a:pt x="354225" y="758010"/>
                  </a:lnTo>
                  <a:lnTo>
                    <a:pt x="304800" y="762000"/>
                  </a:lnTo>
                  <a:lnTo>
                    <a:pt x="255374" y="758010"/>
                  </a:lnTo>
                  <a:lnTo>
                    <a:pt x="208483" y="746461"/>
                  </a:lnTo>
                  <a:lnTo>
                    <a:pt x="164753" y="727979"/>
                  </a:lnTo>
                  <a:lnTo>
                    <a:pt x="124815" y="703191"/>
                  </a:lnTo>
                  <a:lnTo>
                    <a:pt x="89296" y="672726"/>
                  </a:lnTo>
                  <a:lnTo>
                    <a:pt x="58826" y="637211"/>
                  </a:lnTo>
                  <a:lnTo>
                    <a:pt x="34032" y="597274"/>
                  </a:lnTo>
                  <a:lnTo>
                    <a:pt x="15544" y="553541"/>
                  </a:lnTo>
                  <a:lnTo>
                    <a:pt x="3990" y="506640"/>
                  </a:lnTo>
                  <a:lnTo>
                    <a:pt x="0" y="457200"/>
                  </a:lnTo>
                  <a:close/>
                </a:path>
                <a:path w="3886200" h="762000">
                  <a:moveTo>
                    <a:pt x="3124200" y="381000"/>
                  </a:moveTo>
                  <a:lnTo>
                    <a:pt x="3127168" y="333207"/>
                  </a:lnTo>
                  <a:lnTo>
                    <a:pt x="3135834" y="287185"/>
                  </a:lnTo>
                  <a:lnTo>
                    <a:pt x="3149843" y="243293"/>
                  </a:lnTo>
                  <a:lnTo>
                    <a:pt x="3168836" y="201887"/>
                  </a:lnTo>
                  <a:lnTo>
                    <a:pt x="3192457" y="163323"/>
                  </a:lnTo>
                  <a:lnTo>
                    <a:pt x="3220349" y="127960"/>
                  </a:lnTo>
                  <a:lnTo>
                    <a:pt x="3252155" y="96153"/>
                  </a:lnTo>
                  <a:lnTo>
                    <a:pt x="3287518" y="68260"/>
                  </a:lnTo>
                  <a:lnTo>
                    <a:pt x="3326081" y="44638"/>
                  </a:lnTo>
                  <a:lnTo>
                    <a:pt x="3367488" y="25644"/>
                  </a:lnTo>
                  <a:lnTo>
                    <a:pt x="3411381" y="11635"/>
                  </a:lnTo>
                  <a:lnTo>
                    <a:pt x="3457404" y="2968"/>
                  </a:lnTo>
                  <a:lnTo>
                    <a:pt x="3505200" y="0"/>
                  </a:lnTo>
                  <a:lnTo>
                    <a:pt x="3552995" y="2968"/>
                  </a:lnTo>
                  <a:lnTo>
                    <a:pt x="3599018" y="11635"/>
                  </a:lnTo>
                  <a:lnTo>
                    <a:pt x="3642911" y="25644"/>
                  </a:lnTo>
                  <a:lnTo>
                    <a:pt x="3684318" y="44638"/>
                  </a:lnTo>
                  <a:lnTo>
                    <a:pt x="3722881" y="68260"/>
                  </a:lnTo>
                  <a:lnTo>
                    <a:pt x="3758244" y="96153"/>
                  </a:lnTo>
                  <a:lnTo>
                    <a:pt x="3790050" y="127960"/>
                  </a:lnTo>
                  <a:lnTo>
                    <a:pt x="3817942" y="163323"/>
                  </a:lnTo>
                  <a:lnTo>
                    <a:pt x="3841563" y="201887"/>
                  </a:lnTo>
                  <a:lnTo>
                    <a:pt x="3860556" y="243293"/>
                  </a:lnTo>
                  <a:lnTo>
                    <a:pt x="3874565" y="287185"/>
                  </a:lnTo>
                  <a:lnTo>
                    <a:pt x="3883231" y="333207"/>
                  </a:lnTo>
                  <a:lnTo>
                    <a:pt x="3886200" y="381000"/>
                  </a:lnTo>
                  <a:lnTo>
                    <a:pt x="3883231" y="428792"/>
                  </a:lnTo>
                  <a:lnTo>
                    <a:pt x="3874565" y="474814"/>
                  </a:lnTo>
                  <a:lnTo>
                    <a:pt x="3860556" y="518706"/>
                  </a:lnTo>
                  <a:lnTo>
                    <a:pt x="3841563" y="560112"/>
                  </a:lnTo>
                  <a:lnTo>
                    <a:pt x="3817942" y="598676"/>
                  </a:lnTo>
                  <a:lnTo>
                    <a:pt x="3790050" y="634039"/>
                  </a:lnTo>
                  <a:lnTo>
                    <a:pt x="3758244" y="665846"/>
                  </a:lnTo>
                  <a:lnTo>
                    <a:pt x="3722881" y="693739"/>
                  </a:lnTo>
                  <a:lnTo>
                    <a:pt x="3684318" y="717361"/>
                  </a:lnTo>
                  <a:lnTo>
                    <a:pt x="3642911" y="736355"/>
                  </a:lnTo>
                  <a:lnTo>
                    <a:pt x="3599018" y="750364"/>
                  </a:lnTo>
                  <a:lnTo>
                    <a:pt x="3552995" y="759031"/>
                  </a:lnTo>
                  <a:lnTo>
                    <a:pt x="3505200" y="762000"/>
                  </a:lnTo>
                  <a:lnTo>
                    <a:pt x="3457404" y="759031"/>
                  </a:lnTo>
                  <a:lnTo>
                    <a:pt x="3411381" y="750364"/>
                  </a:lnTo>
                  <a:lnTo>
                    <a:pt x="3367488" y="736355"/>
                  </a:lnTo>
                  <a:lnTo>
                    <a:pt x="3326081" y="717361"/>
                  </a:lnTo>
                  <a:lnTo>
                    <a:pt x="3287518" y="693739"/>
                  </a:lnTo>
                  <a:lnTo>
                    <a:pt x="3252155" y="665846"/>
                  </a:lnTo>
                  <a:lnTo>
                    <a:pt x="3220349" y="634039"/>
                  </a:lnTo>
                  <a:lnTo>
                    <a:pt x="3192457" y="598676"/>
                  </a:lnTo>
                  <a:lnTo>
                    <a:pt x="3168836" y="560112"/>
                  </a:lnTo>
                  <a:lnTo>
                    <a:pt x="3149843" y="518706"/>
                  </a:lnTo>
                  <a:lnTo>
                    <a:pt x="3135834" y="474814"/>
                  </a:lnTo>
                  <a:lnTo>
                    <a:pt x="3127168" y="428792"/>
                  </a:lnTo>
                  <a:lnTo>
                    <a:pt x="3124200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01675" y="1484375"/>
              <a:ext cx="2727325" cy="762000"/>
            </a:xfrm>
            <a:custGeom>
              <a:avLst/>
              <a:gdLst/>
              <a:ahLst/>
              <a:cxnLst/>
              <a:rect l="l" t="t" r="r" b="b"/>
              <a:pathLst>
                <a:path w="2727325" h="762000">
                  <a:moveTo>
                    <a:pt x="0" y="762000"/>
                  </a:moveTo>
                  <a:lnTo>
                    <a:pt x="2727325" y="762000"/>
                  </a:lnTo>
                  <a:lnTo>
                    <a:pt x="2727325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387475" y="1484375"/>
              <a:ext cx="1371600" cy="762000"/>
            </a:xfrm>
            <a:custGeom>
              <a:avLst/>
              <a:gdLst/>
              <a:ahLst/>
              <a:cxnLst/>
              <a:rect l="l" t="t" r="r" b="b"/>
              <a:pathLst>
                <a:path w="1371600" h="762000">
                  <a:moveTo>
                    <a:pt x="0" y="0"/>
                  </a:moveTo>
                  <a:lnTo>
                    <a:pt x="0" y="762000"/>
                  </a:lnTo>
                </a:path>
                <a:path w="1371600" h="762000">
                  <a:moveTo>
                    <a:pt x="685800" y="0"/>
                  </a:moveTo>
                  <a:lnTo>
                    <a:pt x="685800" y="762000"/>
                  </a:lnTo>
                </a:path>
                <a:path w="1371600" h="762000">
                  <a:moveTo>
                    <a:pt x="1371600" y="0"/>
                  </a:moveTo>
                  <a:lnTo>
                    <a:pt x="1371600" y="7620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1600435" y="1611189"/>
            <a:ext cx="16249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97865" algn="l"/>
                <a:tab pos="1383665" algn="l"/>
              </a:tabLst>
            </a:pPr>
            <a:r>
              <a:rPr sz="3650" i="1" spc="-35" dirty="0">
                <a:latin typeface="Times New Roman"/>
                <a:cs typeface="Times New Roman"/>
              </a:rPr>
              <a:t>b	b	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323670" y="5802481"/>
            <a:ext cx="14351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829421" y="58024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883582" y="58024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827809" y="5929405"/>
            <a:ext cx="4349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12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138193" y="60055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684776" y="60119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8450" y="1822513"/>
            <a:ext cx="8845550" cy="5035550"/>
            <a:chOff x="298450" y="1822513"/>
            <a:chExt cx="8845550" cy="5035550"/>
          </a:xfrm>
        </p:grpSpPr>
        <p:sp>
          <p:nvSpPr>
            <p:cNvPr id="3" name="object 3"/>
            <p:cNvSpPr/>
            <p:nvPr/>
          </p:nvSpPr>
          <p:spPr>
            <a:xfrm>
              <a:off x="1057275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59" y="3989"/>
                  </a:lnTo>
                  <a:lnTo>
                    <a:pt x="208458" y="15538"/>
                  </a:lnTo>
                  <a:lnTo>
                    <a:pt x="164725" y="34020"/>
                  </a:lnTo>
                  <a:lnTo>
                    <a:pt x="124788" y="58808"/>
                  </a:lnTo>
                  <a:lnTo>
                    <a:pt x="89273" y="89273"/>
                  </a:lnTo>
                  <a:lnTo>
                    <a:pt x="58808" y="124788"/>
                  </a:lnTo>
                  <a:lnTo>
                    <a:pt x="34020" y="164725"/>
                  </a:lnTo>
                  <a:lnTo>
                    <a:pt x="15538" y="208458"/>
                  </a:lnTo>
                  <a:lnTo>
                    <a:pt x="3989" y="255359"/>
                  </a:lnTo>
                  <a:lnTo>
                    <a:pt x="0" y="304800"/>
                  </a:lnTo>
                  <a:lnTo>
                    <a:pt x="3989" y="354240"/>
                  </a:lnTo>
                  <a:lnTo>
                    <a:pt x="15538" y="401141"/>
                  </a:lnTo>
                  <a:lnTo>
                    <a:pt x="34020" y="444874"/>
                  </a:lnTo>
                  <a:lnTo>
                    <a:pt x="58808" y="484811"/>
                  </a:lnTo>
                  <a:lnTo>
                    <a:pt x="89273" y="520326"/>
                  </a:lnTo>
                  <a:lnTo>
                    <a:pt x="124788" y="550791"/>
                  </a:lnTo>
                  <a:lnTo>
                    <a:pt x="164725" y="575579"/>
                  </a:lnTo>
                  <a:lnTo>
                    <a:pt x="208458" y="594061"/>
                  </a:lnTo>
                  <a:lnTo>
                    <a:pt x="255359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7275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89" y="255359"/>
                  </a:lnTo>
                  <a:lnTo>
                    <a:pt x="15538" y="208458"/>
                  </a:lnTo>
                  <a:lnTo>
                    <a:pt x="34020" y="164725"/>
                  </a:lnTo>
                  <a:lnTo>
                    <a:pt x="58808" y="124788"/>
                  </a:lnTo>
                  <a:lnTo>
                    <a:pt x="89273" y="89273"/>
                  </a:lnTo>
                  <a:lnTo>
                    <a:pt x="124788" y="58808"/>
                  </a:lnTo>
                  <a:lnTo>
                    <a:pt x="164725" y="34020"/>
                  </a:lnTo>
                  <a:lnTo>
                    <a:pt x="208458" y="15538"/>
                  </a:lnTo>
                  <a:lnTo>
                    <a:pt x="255359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59" y="605610"/>
                  </a:lnTo>
                  <a:lnTo>
                    <a:pt x="208458" y="594061"/>
                  </a:lnTo>
                  <a:lnTo>
                    <a:pt x="164725" y="575579"/>
                  </a:lnTo>
                  <a:lnTo>
                    <a:pt x="124788" y="550791"/>
                  </a:lnTo>
                  <a:lnTo>
                    <a:pt x="89273" y="520326"/>
                  </a:lnTo>
                  <a:lnTo>
                    <a:pt x="58808" y="484811"/>
                  </a:lnTo>
                  <a:lnTo>
                    <a:pt x="34020" y="444874"/>
                  </a:lnTo>
                  <a:lnTo>
                    <a:pt x="15538" y="401141"/>
                  </a:lnTo>
                  <a:lnTo>
                    <a:pt x="3989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800" y="3505200"/>
              <a:ext cx="2057400" cy="762000"/>
            </a:xfrm>
            <a:custGeom>
              <a:avLst/>
              <a:gdLst/>
              <a:ahLst/>
              <a:cxnLst/>
              <a:rect l="l" t="t" r="r" b="b"/>
              <a:pathLst>
                <a:path w="2057400" h="762000">
                  <a:moveTo>
                    <a:pt x="0" y="381000"/>
                  </a:moveTo>
                  <a:lnTo>
                    <a:pt x="8662" y="331327"/>
                  </a:lnTo>
                  <a:lnTo>
                    <a:pt x="33925" y="283587"/>
                  </a:lnTo>
                  <a:lnTo>
                    <a:pt x="74705" y="238181"/>
                  </a:lnTo>
                  <a:lnTo>
                    <a:pt x="129918" y="195511"/>
                  </a:lnTo>
                  <a:lnTo>
                    <a:pt x="162598" y="175327"/>
                  </a:lnTo>
                  <a:lnTo>
                    <a:pt x="198479" y="155978"/>
                  </a:lnTo>
                  <a:lnTo>
                    <a:pt x="237426" y="137513"/>
                  </a:lnTo>
                  <a:lnTo>
                    <a:pt x="279304" y="119984"/>
                  </a:lnTo>
                  <a:lnTo>
                    <a:pt x="323976" y="103439"/>
                  </a:lnTo>
                  <a:lnTo>
                    <a:pt x="371308" y="87929"/>
                  </a:lnTo>
                  <a:lnTo>
                    <a:pt x="421163" y="73505"/>
                  </a:lnTo>
                  <a:lnTo>
                    <a:pt x="473406" y="60216"/>
                  </a:lnTo>
                  <a:lnTo>
                    <a:pt x="527903" y="48114"/>
                  </a:lnTo>
                  <a:lnTo>
                    <a:pt x="584516" y="37247"/>
                  </a:lnTo>
                  <a:lnTo>
                    <a:pt x="643110" y="27666"/>
                  </a:lnTo>
                  <a:lnTo>
                    <a:pt x="703551" y="19421"/>
                  </a:lnTo>
                  <a:lnTo>
                    <a:pt x="765702" y="12563"/>
                  </a:lnTo>
                  <a:lnTo>
                    <a:pt x="829428" y="7142"/>
                  </a:lnTo>
                  <a:lnTo>
                    <a:pt x="894593" y="3207"/>
                  </a:lnTo>
                  <a:lnTo>
                    <a:pt x="961062" y="810"/>
                  </a:lnTo>
                  <a:lnTo>
                    <a:pt x="1028700" y="0"/>
                  </a:lnTo>
                  <a:lnTo>
                    <a:pt x="1096344" y="810"/>
                  </a:lnTo>
                  <a:lnTo>
                    <a:pt x="1162819" y="3207"/>
                  </a:lnTo>
                  <a:lnTo>
                    <a:pt x="1227989" y="7142"/>
                  </a:lnTo>
                  <a:lnTo>
                    <a:pt x="1291718" y="12563"/>
                  </a:lnTo>
                  <a:lnTo>
                    <a:pt x="1353872" y="19421"/>
                  </a:lnTo>
                  <a:lnTo>
                    <a:pt x="1414315" y="27666"/>
                  </a:lnTo>
                  <a:lnTo>
                    <a:pt x="1472911" y="37247"/>
                  </a:lnTo>
                  <a:lnTo>
                    <a:pt x="1529525" y="48114"/>
                  </a:lnTo>
                  <a:lnTo>
                    <a:pt x="1584021" y="60216"/>
                  </a:lnTo>
                  <a:lnTo>
                    <a:pt x="1636263" y="73505"/>
                  </a:lnTo>
                  <a:lnTo>
                    <a:pt x="1686118" y="87929"/>
                  </a:lnTo>
                  <a:lnTo>
                    <a:pt x="1733448" y="103439"/>
                  </a:lnTo>
                  <a:lnTo>
                    <a:pt x="1778118" y="119984"/>
                  </a:lnTo>
                  <a:lnTo>
                    <a:pt x="1819993" y="137513"/>
                  </a:lnTo>
                  <a:lnTo>
                    <a:pt x="1858938" y="155978"/>
                  </a:lnTo>
                  <a:lnTo>
                    <a:pt x="1894817" y="175327"/>
                  </a:lnTo>
                  <a:lnTo>
                    <a:pt x="1927494" y="195511"/>
                  </a:lnTo>
                  <a:lnTo>
                    <a:pt x="1982702" y="238181"/>
                  </a:lnTo>
                  <a:lnTo>
                    <a:pt x="2023478" y="283587"/>
                  </a:lnTo>
                  <a:lnTo>
                    <a:pt x="2048738" y="331327"/>
                  </a:lnTo>
                  <a:lnTo>
                    <a:pt x="2057400" y="381000"/>
                  </a:lnTo>
                  <a:lnTo>
                    <a:pt x="2055212" y="406052"/>
                  </a:lnTo>
                  <a:lnTo>
                    <a:pt x="2048738" y="430672"/>
                  </a:lnTo>
                  <a:lnTo>
                    <a:pt x="2023478" y="478412"/>
                  </a:lnTo>
                  <a:lnTo>
                    <a:pt x="1982702" y="523818"/>
                  </a:lnTo>
                  <a:lnTo>
                    <a:pt x="1927494" y="566488"/>
                  </a:lnTo>
                  <a:lnTo>
                    <a:pt x="1894817" y="586672"/>
                  </a:lnTo>
                  <a:lnTo>
                    <a:pt x="1858938" y="606021"/>
                  </a:lnTo>
                  <a:lnTo>
                    <a:pt x="1819993" y="624486"/>
                  </a:lnTo>
                  <a:lnTo>
                    <a:pt x="1778118" y="642015"/>
                  </a:lnTo>
                  <a:lnTo>
                    <a:pt x="1733448" y="658560"/>
                  </a:lnTo>
                  <a:lnTo>
                    <a:pt x="1686118" y="674070"/>
                  </a:lnTo>
                  <a:lnTo>
                    <a:pt x="1636263" y="688494"/>
                  </a:lnTo>
                  <a:lnTo>
                    <a:pt x="1584021" y="701783"/>
                  </a:lnTo>
                  <a:lnTo>
                    <a:pt x="1529525" y="713885"/>
                  </a:lnTo>
                  <a:lnTo>
                    <a:pt x="1472911" y="724752"/>
                  </a:lnTo>
                  <a:lnTo>
                    <a:pt x="1414315" y="734333"/>
                  </a:lnTo>
                  <a:lnTo>
                    <a:pt x="1353872" y="742578"/>
                  </a:lnTo>
                  <a:lnTo>
                    <a:pt x="1291718" y="749436"/>
                  </a:lnTo>
                  <a:lnTo>
                    <a:pt x="1227989" y="754857"/>
                  </a:lnTo>
                  <a:lnTo>
                    <a:pt x="1162819" y="758792"/>
                  </a:lnTo>
                  <a:lnTo>
                    <a:pt x="1096344" y="761189"/>
                  </a:lnTo>
                  <a:lnTo>
                    <a:pt x="1028700" y="762000"/>
                  </a:lnTo>
                  <a:lnTo>
                    <a:pt x="961062" y="761189"/>
                  </a:lnTo>
                  <a:lnTo>
                    <a:pt x="894593" y="758792"/>
                  </a:lnTo>
                  <a:lnTo>
                    <a:pt x="829428" y="754857"/>
                  </a:lnTo>
                  <a:lnTo>
                    <a:pt x="765702" y="749436"/>
                  </a:lnTo>
                  <a:lnTo>
                    <a:pt x="703551" y="742578"/>
                  </a:lnTo>
                  <a:lnTo>
                    <a:pt x="643110" y="734333"/>
                  </a:lnTo>
                  <a:lnTo>
                    <a:pt x="584516" y="724752"/>
                  </a:lnTo>
                  <a:lnTo>
                    <a:pt x="527903" y="713885"/>
                  </a:lnTo>
                  <a:lnTo>
                    <a:pt x="473406" y="701783"/>
                  </a:lnTo>
                  <a:lnTo>
                    <a:pt x="421163" y="688494"/>
                  </a:lnTo>
                  <a:lnTo>
                    <a:pt x="371308" y="674070"/>
                  </a:lnTo>
                  <a:lnTo>
                    <a:pt x="323976" y="658560"/>
                  </a:lnTo>
                  <a:lnTo>
                    <a:pt x="279304" y="642015"/>
                  </a:lnTo>
                  <a:lnTo>
                    <a:pt x="237426" y="624486"/>
                  </a:lnTo>
                  <a:lnTo>
                    <a:pt x="198479" y="606021"/>
                  </a:lnTo>
                  <a:lnTo>
                    <a:pt x="162598" y="586672"/>
                  </a:lnTo>
                  <a:lnTo>
                    <a:pt x="129918" y="566488"/>
                  </a:lnTo>
                  <a:lnTo>
                    <a:pt x="74705" y="523818"/>
                  </a:lnTo>
                  <a:lnTo>
                    <a:pt x="33925" y="478412"/>
                  </a:lnTo>
                  <a:lnTo>
                    <a:pt x="8662" y="43067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27100" y="2286000"/>
              <a:ext cx="127000" cy="609600"/>
            </a:xfrm>
            <a:custGeom>
              <a:avLst/>
              <a:gdLst/>
              <a:ahLst/>
              <a:cxnLst/>
              <a:rect l="l" t="t" r="r" b="b"/>
              <a:pathLst>
                <a:path w="127000" h="609600">
                  <a:moveTo>
                    <a:pt x="69850" y="114300"/>
                  </a:moveTo>
                  <a:lnTo>
                    <a:pt x="57150" y="114300"/>
                  </a:lnTo>
                  <a:lnTo>
                    <a:pt x="57150" y="609600"/>
                  </a:lnTo>
                  <a:lnTo>
                    <a:pt x="69850" y="609600"/>
                  </a:lnTo>
                  <a:lnTo>
                    <a:pt x="69850" y="114300"/>
                  </a:lnTo>
                  <a:close/>
                </a:path>
                <a:path w="127000" h="609600">
                  <a:moveTo>
                    <a:pt x="63500" y="0"/>
                  </a:moveTo>
                  <a:lnTo>
                    <a:pt x="0" y="127000"/>
                  </a:lnTo>
                  <a:lnTo>
                    <a:pt x="57150" y="127000"/>
                  </a:lnTo>
                  <a:lnTo>
                    <a:pt x="57150" y="114300"/>
                  </a:lnTo>
                  <a:lnTo>
                    <a:pt x="120650" y="114300"/>
                  </a:lnTo>
                  <a:lnTo>
                    <a:pt x="63500" y="0"/>
                  </a:lnTo>
                  <a:close/>
                </a:path>
                <a:path w="127000" h="609600">
                  <a:moveTo>
                    <a:pt x="120650" y="114300"/>
                  </a:moveTo>
                  <a:lnTo>
                    <a:pt x="69850" y="114300"/>
                  </a:lnTo>
                  <a:lnTo>
                    <a:pt x="69850" y="127000"/>
                  </a:lnTo>
                  <a:lnTo>
                    <a:pt x="127000" y="127000"/>
                  </a:lnTo>
                  <a:lnTo>
                    <a:pt x="120650" y="114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467600" y="1828863"/>
              <a:ext cx="914400" cy="1179830"/>
            </a:xfrm>
            <a:custGeom>
              <a:avLst/>
              <a:gdLst/>
              <a:ahLst/>
              <a:cxnLst/>
              <a:rect l="l" t="t" r="r" b="b"/>
              <a:pathLst>
                <a:path w="914400" h="1179830">
                  <a:moveTo>
                    <a:pt x="0" y="1179512"/>
                  </a:moveTo>
                  <a:lnTo>
                    <a:pt x="914400" y="1179512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117951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210050" y="124459"/>
            <a:ext cx="12592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9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19009" y="3212719"/>
            <a:ext cx="11360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35900" y="2401116"/>
            <a:ext cx="249554" cy="570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67841" y="4894198"/>
            <a:ext cx="7620634" cy="1665605"/>
            <a:chOff x="767841" y="4894198"/>
            <a:chExt cx="7620634" cy="1665605"/>
          </a:xfrm>
        </p:grpSpPr>
        <p:sp>
          <p:nvSpPr>
            <p:cNvPr id="12" name="object 12"/>
            <p:cNvSpPr/>
            <p:nvPr/>
          </p:nvSpPr>
          <p:spPr>
            <a:xfrm>
              <a:off x="5181600" y="6261099"/>
              <a:ext cx="2514600" cy="127000"/>
            </a:xfrm>
            <a:custGeom>
              <a:avLst/>
              <a:gdLst/>
              <a:ahLst/>
              <a:cxnLst/>
              <a:rect l="l" t="t" r="r" b="b"/>
              <a:pathLst>
                <a:path w="2514600" h="127000">
                  <a:moveTo>
                    <a:pt x="2387600" y="0"/>
                  </a:moveTo>
                  <a:lnTo>
                    <a:pt x="2387600" y="127000"/>
                  </a:lnTo>
                  <a:lnTo>
                    <a:pt x="2501900" y="69850"/>
                  </a:lnTo>
                  <a:lnTo>
                    <a:pt x="2400300" y="69850"/>
                  </a:lnTo>
                  <a:lnTo>
                    <a:pt x="2400300" y="57150"/>
                  </a:lnTo>
                  <a:lnTo>
                    <a:pt x="2501900" y="57150"/>
                  </a:lnTo>
                  <a:lnTo>
                    <a:pt x="2387600" y="0"/>
                  </a:lnTo>
                  <a:close/>
                </a:path>
                <a:path w="2514600" h="127000">
                  <a:moveTo>
                    <a:pt x="23876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2387600" y="69850"/>
                  </a:lnTo>
                  <a:lnTo>
                    <a:pt x="2387600" y="57150"/>
                  </a:lnTo>
                  <a:close/>
                </a:path>
                <a:path w="2514600" h="127000">
                  <a:moveTo>
                    <a:pt x="2501900" y="57150"/>
                  </a:moveTo>
                  <a:lnTo>
                    <a:pt x="2400300" y="57150"/>
                  </a:lnTo>
                  <a:lnTo>
                    <a:pt x="2400300" y="69850"/>
                  </a:lnTo>
                  <a:lnTo>
                    <a:pt x="2501900" y="69850"/>
                  </a:lnTo>
                  <a:lnTo>
                    <a:pt x="2514600" y="63500"/>
                  </a:lnTo>
                  <a:lnTo>
                    <a:pt x="25019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75320" y="5867401"/>
              <a:ext cx="482725" cy="45957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63011" y="5867401"/>
              <a:ext cx="774337" cy="45957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772399" y="5943599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67841" y="4894198"/>
              <a:ext cx="1088390" cy="1167130"/>
            </a:xfrm>
            <a:custGeom>
              <a:avLst/>
              <a:gdLst/>
              <a:ahLst/>
              <a:cxnLst/>
              <a:rect l="l" t="t" r="r" b="b"/>
              <a:pathLst>
                <a:path w="1088389" h="1167129">
                  <a:moveTo>
                    <a:pt x="673989" y="0"/>
                  </a:moveTo>
                  <a:lnTo>
                    <a:pt x="626999" y="762"/>
                  </a:lnTo>
                  <a:lnTo>
                    <a:pt x="581533" y="2667"/>
                  </a:lnTo>
                  <a:lnTo>
                    <a:pt x="538733" y="5842"/>
                  </a:lnTo>
                  <a:lnTo>
                    <a:pt x="498957" y="9778"/>
                  </a:lnTo>
                  <a:lnTo>
                    <a:pt x="428510" y="19938"/>
                  </a:lnTo>
                  <a:lnTo>
                    <a:pt x="355193" y="35813"/>
                  </a:lnTo>
                  <a:lnTo>
                    <a:pt x="317309" y="46227"/>
                  </a:lnTo>
                  <a:lnTo>
                    <a:pt x="279336" y="58419"/>
                  </a:lnTo>
                  <a:lnTo>
                    <a:pt x="241680" y="72262"/>
                  </a:lnTo>
                  <a:lnTo>
                    <a:pt x="205054" y="88011"/>
                  </a:lnTo>
                  <a:lnTo>
                    <a:pt x="169798" y="105663"/>
                  </a:lnTo>
                  <a:lnTo>
                    <a:pt x="136436" y="125349"/>
                  </a:lnTo>
                  <a:lnTo>
                    <a:pt x="91160" y="158750"/>
                  </a:lnTo>
                  <a:lnTo>
                    <a:pt x="52958" y="197231"/>
                  </a:lnTo>
                  <a:lnTo>
                    <a:pt x="23837" y="240792"/>
                  </a:lnTo>
                  <a:lnTo>
                    <a:pt x="5727" y="289687"/>
                  </a:lnTo>
                  <a:lnTo>
                    <a:pt x="0" y="343788"/>
                  </a:lnTo>
                  <a:lnTo>
                    <a:pt x="596" y="362966"/>
                  </a:lnTo>
                  <a:lnTo>
                    <a:pt x="5346" y="403606"/>
                  </a:lnTo>
                  <a:lnTo>
                    <a:pt x="14312" y="446785"/>
                  </a:lnTo>
                  <a:lnTo>
                    <a:pt x="27368" y="492506"/>
                  </a:lnTo>
                  <a:lnTo>
                    <a:pt x="44056" y="540385"/>
                  </a:lnTo>
                  <a:lnTo>
                    <a:pt x="64203" y="590676"/>
                  </a:lnTo>
                  <a:lnTo>
                    <a:pt x="87287" y="642492"/>
                  </a:lnTo>
                  <a:lnTo>
                    <a:pt x="113169" y="696302"/>
                  </a:lnTo>
                  <a:lnTo>
                    <a:pt x="141439" y="751700"/>
                  </a:lnTo>
                  <a:lnTo>
                    <a:pt x="171970" y="808456"/>
                  </a:lnTo>
                  <a:lnTo>
                    <a:pt x="204203" y="866343"/>
                  </a:lnTo>
                  <a:lnTo>
                    <a:pt x="238048" y="925271"/>
                  </a:lnTo>
                  <a:lnTo>
                    <a:pt x="273113" y="984923"/>
                  </a:lnTo>
                  <a:lnTo>
                    <a:pt x="309041" y="1045248"/>
                  </a:lnTo>
                  <a:lnTo>
                    <a:pt x="382485" y="1166990"/>
                  </a:lnTo>
                  <a:lnTo>
                    <a:pt x="393357" y="1160411"/>
                  </a:lnTo>
                  <a:lnTo>
                    <a:pt x="319925" y="1038694"/>
                  </a:lnTo>
                  <a:lnTo>
                    <a:pt x="284035" y="978433"/>
                  </a:lnTo>
                  <a:lnTo>
                    <a:pt x="248996" y="918832"/>
                  </a:lnTo>
                  <a:lnTo>
                    <a:pt x="215214" y="860018"/>
                  </a:lnTo>
                  <a:lnTo>
                    <a:pt x="183057" y="802284"/>
                  </a:lnTo>
                  <a:lnTo>
                    <a:pt x="152628" y="745693"/>
                  </a:lnTo>
                  <a:lnTo>
                    <a:pt x="124510" y="690626"/>
                  </a:lnTo>
                  <a:lnTo>
                    <a:pt x="98767" y="637159"/>
                  </a:lnTo>
                  <a:lnTo>
                    <a:pt x="75793" y="585469"/>
                  </a:lnTo>
                  <a:lnTo>
                    <a:pt x="55892" y="535813"/>
                  </a:lnTo>
                  <a:lnTo>
                    <a:pt x="39433" y="488441"/>
                  </a:lnTo>
                  <a:lnTo>
                    <a:pt x="26581" y="443484"/>
                  </a:lnTo>
                  <a:lnTo>
                    <a:pt x="17830" y="401319"/>
                  </a:lnTo>
                  <a:lnTo>
                    <a:pt x="13246" y="361950"/>
                  </a:lnTo>
                  <a:lnTo>
                    <a:pt x="12700" y="343407"/>
                  </a:lnTo>
                  <a:lnTo>
                    <a:pt x="13263" y="326008"/>
                  </a:lnTo>
                  <a:lnTo>
                    <a:pt x="22704" y="276098"/>
                  </a:lnTo>
                  <a:lnTo>
                    <a:pt x="43484" y="232028"/>
                  </a:lnTo>
                  <a:lnTo>
                    <a:pt x="74333" y="192277"/>
                  </a:lnTo>
                  <a:lnTo>
                    <a:pt x="113499" y="156971"/>
                  </a:lnTo>
                  <a:lnTo>
                    <a:pt x="159486" y="126111"/>
                  </a:lnTo>
                  <a:lnTo>
                    <a:pt x="210743" y="99313"/>
                  </a:lnTo>
                  <a:lnTo>
                    <a:pt x="246697" y="83819"/>
                  </a:lnTo>
                  <a:lnTo>
                    <a:pt x="283717" y="70231"/>
                  </a:lnTo>
                  <a:lnTo>
                    <a:pt x="321183" y="58293"/>
                  </a:lnTo>
                  <a:lnTo>
                    <a:pt x="358546" y="48006"/>
                  </a:lnTo>
                  <a:lnTo>
                    <a:pt x="430961" y="32512"/>
                  </a:lnTo>
                  <a:lnTo>
                    <a:pt x="500532" y="22478"/>
                  </a:lnTo>
                  <a:lnTo>
                    <a:pt x="539877" y="18414"/>
                  </a:lnTo>
                  <a:lnTo>
                    <a:pt x="582421" y="15367"/>
                  </a:lnTo>
                  <a:lnTo>
                    <a:pt x="627380" y="13462"/>
                  </a:lnTo>
                  <a:lnTo>
                    <a:pt x="674116" y="12700"/>
                  </a:lnTo>
                  <a:lnTo>
                    <a:pt x="836500" y="12700"/>
                  </a:lnTo>
                  <a:lnTo>
                    <a:pt x="817371" y="9651"/>
                  </a:lnTo>
                  <a:lnTo>
                    <a:pt x="793749" y="6603"/>
                  </a:lnTo>
                  <a:lnTo>
                    <a:pt x="769874" y="4318"/>
                  </a:lnTo>
                  <a:lnTo>
                    <a:pt x="721868" y="1269"/>
                  </a:lnTo>
                  <a:lnTo>
                    <a:pt x="673989" y="0"/>
                  </a:lnTo>
                  <a:close/>
                </a:path>
                <a:path w="1088389" h="1167129">
                  <a:moveTo>
                    <a:pt x="761746" y="1021892"/>
                  </a:moveTo>
                  <a:lnTo>
                    <a:pt x="768858" y="1163701"/>
                  </a:lnTo>
                  <a:lnTo>
                    <a:pt x="878077" y="1072832"/>
                  </a:lnTo>
                  <a:lnTo>
                    <a:pt x="852294" y="1061542"/>
                  </a:lnTo>
                  <a:lnTo>
                    <a:pt x="820546" y="1061542"/>
                  </a:lnTo>
                  <a:lnTo>
                    <a:pt x="808990" y="1056449"/>
                  </a:lnTo>
                  <a:lnTo>
                    <a:pt x="814072" y="1044805"/>
                  </a:lnTo>
                  <a:lnTo>
                    <a:pt x="761746" y="1021892"/>
                  </a:lnTo>
                  <a:close/>
                </a:path>
                <a:path w="1088389" h="1167129">
                  <a:moveTo>
                    <a:pt x="814072" y="1044805"/>
                  </a:moveTo>
                  <a:lnTo>
                    <a:pt x="808990" y="1056449"/>
                  </a:lnTo>
                  <a:lnTo>
                    <a:pt x="820546" y="1061542"/>
                  </a:lnTo>
                  <a:lnTo>
                    <a:pt x="825663" y="1049881"/>
                  </a:lnTo>
                  <a:lnTo>
                    <a:pt x="814072" y="1044805"/>
                  </a:lnTo>
                  <a:close/>
                </a:path>
                <a:path w="1088389" h="1167129">
                  <a:moveTo>
                    <a:pt x="825663" y="1049881"/>
                  </a:moveTo>
                  <a:lnTo>
                    <a:pt x="820546" y="1061542"/>
                  </a:lnTo>
                  <a:lnTo>
                    <a:pt x="852294" y="1061542"/>
                  </a:lnTo>
                  <a:lnTo>
                    <a:pt x="825663" y="1049881"/>
                  </a:lnTo>
                  <a:close/>
                </a:path>
                <a:path w="1088389" h="1167129">
                  <a:moveTo>
                    <a:pt x="836500" y="12700"/>
                  </a:moveTo>
                  <a:lnTo>
                    <a:pt x="674116" y="12700"/>
                  </a:lnTo>
                  <a:lnTo>
                    <a:pt x="721486" y="13843"/>
                  </a:lnTo>
                  <a:lnTo>
                    <a:pt x="769111" y="16890"/>
                  </a:lnTo>
                  <a:lnTo>
                    <a:pt x="815720" y="22225"/>
                  </a:lnTo>
                  <a:lnTo>
                    <a:pt x="860932" y="30099"/>
                  </a:lnTo>
                  <a:lnTo>
                    <a:pt x="903732" y="40639"/>
                  </a:lnTo>
                  <a:lnTo>
                    <a:pt x="943482" y="54228"/>
                  </a:lnTo>
                  <a:lnTo>
                    <a:pt x="979043" y="70993"/>
                  </a:lnTo>
                  <a:lnTo>
                    <a:pt x="1023619" y="102743"/>
                  </a:lnTo>
                  <a:lnTo>
                    <a:pt x="1055115" y="143128"/>
                  </a:lnTo>
                  <a:lnTo>
                    <a:pt x="1071371" y="192658"/>
                  </a:lnTo>
                  <a:lnTo>
                    <a:pt x="1075427" y="232028"/>
                  </a:lnTo>
                  <a:lnTo>
                    <a:pt x="1075689" y="253619"/>
                  </a:lnTo>
                  <a:lnTo>
                    <a:pt x="1074674" y="276098"/>
                  </a:lnTo>
                  <a:lnTo>
                    <a:pt x="1069466" y="324357"/>
                  </a:lnTo>
                  <a:lnTo>
                    <a:pt x="1060195" y="376809"/>
                  </a:lnTo>
                  <a:lnTo>
                    <a:pt x="1047114" y="432816"/>
                  </a:lnTo>
                  <a:lnTo>
                    <a:pt x="1030359" y="492506"/>
                  </a:lnTo>
                  <a:lnTo>
                    <a:pt x="1010665" y="554482"/>
                  </a:lnTo>
                  <a:lnTo>
                    <a:pt x="988187" y="619379"/>
                  </a:lnTo>
                  <a:lnTo>
                    <a:pt x="963168" y="686816"/>
                  </a:lnTo>
                  <a:lnTo>
                    <a:pt x="921765" y="791667"/>
                  </a:lnTo>
                  <a:lnTo>
                    <a:pt x="891920" y="863612"/>
                  </a:lnTo>
                  <a:lnTo>
                    <a:pt x="860932" y="936904"/>
                  </a:lnTo>
                  <a:lnTo>
                    <a:pt x="828801" y="1011059"/>
                  </a:lnTo>
                  <a:lnTo>
                    <a:pt x="814072" y="1044805"/>
                  </a:lnTo>
                  <a:lnTo>
                    <a:pt x="825663" y="1049881"/>
                  </a:lnTo>
                  <a:lnTo>
                    <a:pt x="872616" y="941857"/>
                  </a:lnTo>
                  <a:lnTo>
                    <a:pt x="903605" y="868476"/>
                  </a:lnTo>
                  <a:lnTo>
                    <a:pt x="933450" y="796391"/>
                  </a:lnTo>
                  <a:lnTo>
                    <a:pt x="961770" y="725932"/>
                  </a:lnTo>
                  <a:lnTo>
                    <a:pt x="987932" y="657225"/>
                  </a:lnTo>
                  <a:lnTo>
                    <a:pt x="1011852" y="590550"/>
                  </a:lnTo>
                  <a:lnTo>
                    <a:pt x="1033144" y="526669"/>
                  </a:lnTo>
                  <a:lnTo>
                    <a:pt x="1051433" y="465328"/>
                  </a:lnTo>
                  <a:lnTo>
                    <a:pt x="1066545" y="407034"/>
                  </a:lnTo>
                  <a:lnTo>
                    <a:pt x="1077849" y="352170"/>
                  </a:lnTo>
                  <a:lnTo>
                    <a:pt x="1085341" y="300863"/>
                  </a:lnTo>
                  <a:lnTo>
                    <a:pt x="1088378" y="253619"/>
                  </a:lnTo>
                  <a:lnTo>
                    <a:pt x="1088008" y="231267"/>
                  </a:lnTo>
                  <a:lnTo>
                    <a:pt x="1083818" y="190119"/>
                  </a:lnTo>
                  <a:lnTo>
                    <a:pt x="1073784" y="153162"/>
                  </a:lnTo>
                  <a:lnTo>
                    <a:pt x="1044701" y="106425"/>
                  </a:lnTo>
                  <a:lnTo>
                    <a:pt x="1001776" y="69850"/>
                  </a:lnTo>
                  <a:lnTo>
                    <a:pt x="966851" y="50545"/>
                  </a:lnTo>
                  <a:lnTo>
                    <a:pt x="927862" y="34925"/>
                  </a:lnTo>
                  <a:lnTo>
                    <a:pt x="885444" y="22606"/>
                  </a:lnTo>
                  <a:lnTo>
                    <a:pt x="840486" y="13334"/>
                  </a:lnTo>
                  <a:lnTo>
                    <a:pt x="83650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874490" y="3394549"/>
            <a:ext cx="290830" cy="1400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560">
              <a:lnSpc>
                <a:spcPct val="125200"/>
              </a:lnSpc>
              <a:spcBef>
                <a:spcPts val="100"/>
              </a:spcBef>
            </a:pPr>
            <a:r>
              <a:rPr sz="3600" i="1" dirty="0">
                <a:latin typeface="Times New Roman"/>
                <a:cs typeface="Times New Roman"/>
              </a:rPr>
              <a:t>a 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57200" y="3657570"/>
            <a:ext cx="5296535" cy="2731135"/>
            <a:chOff x="457200" y="3657570"/>
            <a:chExt cx="5296535" cy="2731135"/>
          </a:xfrm>
        </p:grpSpPr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4745" y="4229729"/>
              <a:ext cx="817042" cy="56072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6411" y="3657570"/>
              <a:ext cx="795377" cy="44572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9823" y="4229729"/>
              <a:ext cx="495341" cy="56072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1501" y="3657570"/>
              <a:ext cx="495341" cy="44572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70151" y="5867401"/>
              <a:ext cx="506928" cy="45957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51892" y="5867401"/>
              <a:ext cx="506928" cy="45957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19500" y="5867401"/>
              <a:ext cx="839754" cy="45957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64637" y="5867401"/>
              <a:ext cx="294617" cy="45957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57200" y="4894198"/>
              <a:ext cx="4904740" cy="1494155"/>
            </a:xfrm>
            <a:custGeom>
              <a:avLst/>
              <a:gdLst/>
              <a:ahLst/>
              <a:cxnLst/>
              <a:rect l="l" t="t" r="r" b="b"/>
              <a:pathLst>
                <a:path w="4904740" h="1494154">
                  <a:moveTo>
                    <a:pt x="609600" y="1430401"/>
                  </a:moveTo>
                  <a:lnTo>
                    <a:pt x="596900" y="1424051"/>
                  </a:lnTo>
                  <a:lnTo>
                    <a:pt x="482600" y="1366901"/>
                  </a:lnTo>
                  <a:lnTo>
                    <a:pt x="482600" y="1424051"/>
                  </a:lnTo>
                  <a:lnTo>
                    <a:pt x="0" y="1424051"/>
                  </a:lnTo>
                  <a:lnTo>
                    <a:pt x="0" y="1436751"/>
                  </a:lnTo>
                  <a:lnTo>
                    <a:pt x="482600" y="1436751"/>
                  </a:lnTo>
                  <a:lnTo>
                    <a:pt x="482600" y="1493901"/>
                  </a:lnTo>
                  <a:lnTo>
                    <a:pt x="596900" y="1436751"/>
                  </a:lnTo>
                  <a:lnTo>
                    <a:pt x="609600" y="1430401"/>
                  </a:lnTo>
                  <a:close/>
                </a:path>
                <a:path w="4904740" h="1494154">
                  <a:moveTo>
                    <a:pt x="4114800" y="1430401"/>
                  </a:moveTo>
                  <a:lnTo>
                    <a:pt x="4102100" y="1424051"/>
                  </a:lnTo>
                  <a:lnTo>
                    <a:pt x="3987800" y="1366901"/>
                  </a:lnTo>
                  <a:lnTo>
                    <a:pt x="3987800" y="1424051"/>
                  </a:lnTo>
                  <a:lnTo>
                    <a:pt x="1219200" y="1424051"/>
                  </a:lnTo>
                  <a:lnTo>
                    <a:pt x="1219200" y="1436751"/>
                  </a:lnTo>
                  <a:lnTo>
                    <a:pt x="3987800" y="1436751"/>
                  </a:lnTo>
                  <a:lnTo>
                    <a:pt x="3987800" y="1493901"/>
                  </a:lnTo>
                  <a:lnTo>
                    <a:pt x="4102100" y="1436751"/>
                  </a:lnTo>
                  <a:lnTo>
                    <a:pt x="4114800" y="1430401"/>
                  </a:lnTo>
                  <a:close/>
                </a:path>
                <a:path w="4904740" h="1494154">
                  <a:moveTo>
                    <a:pt x="4904219" y="253619"/>
                  </a:moveTo>
                  <a:lnTo>
                    <a:pt x="4902454" y="210058"/>
                  </a:lnTo>
                  <a:lnTo>
                    <a:pt x="4895596" y="171069"/>
                  </a:lnTo>
                  <a:lnTo>
                    <a:pt x="4871974" y="120777"/>
                  </a:lnTo>
                  <a:lnTo>
                    <a:pt x="4833366" y="81026"/>
                  </a:lnTo>
                  <a:lnTo>
                    <a:pt x="4800727" y="59690"/>
                  </a:lnTo>
                  <a:lnTo>
                    <a:pt x="4763643" y="42291"/>
                  </a:lnTo>
                  <a:lnTo>
                    <a:pt x="4722749" y="28321"/>
                  </a:lnTo>
                  <a:lnTo>
                    <a:pt x="4679061" y="17653"/>
                  </a:lnTo>
                  <a:lnTo>
                    <a:pt x="4652340" y="12700"/>
                  </a:lnTo>
                  <a:lnTo>
                    <a:pt x="4633214" y="9652"/>
                  </a:lnTo>
                  <a:lnTo>
                    <a:pt x="4609592" y="6604"/>
                  </a:lnTo>
                  <a:lnTo>
                    <a:pt x="4585716" y="4318"/>
                  </a:lnTo>
                  <a:lnTo>
                    <a:pt x="4537710" y="1270"/>
                  </a:lnTo>
                  <a:lnTo>
                    <a:pt x="4489831" y="0"/>
                  </a:lnTo>
                  <a:lnTo>
                    <a:pt x="4442841" y="762"/>
                  </a:lnTo>
                  <a:lnTo>
                    <a:pt x="4397375" y="2667"/>
                  </a:lnTo>
                  <a:lnTo>
                    <a:pt x="4354576" y="5842"/>
                  </a:lnTo>
                  <a:lnTo>
                    <a:pt x="4314825" y="9779"/>
                  </a:lnTo>
                  <a:lnTo>
                    <a:pt x="4244340" y="19939"/>
                  </a:lnTo>
                  <a:lnTo>
                    <a:pt x="4171061" y="35814"/>
                  </a:lnTo>
                  <a:lnTo>
                    <a:pt x="4133088" y="46228"/>
                  </a:lnTo>
                  <a:lnTo>
                    <a:pt x="4095115" y="58420"/>
                  </a:lnTo>
                  <a:lnTo>
                    <a:pt x="4057523" y="72263"/>
                  </a:lnTo>
                  <a:lnTo>
                    <a:pt x="4020947" y="88011"/>
                  </a:lnTo>
                  <a:lnTo>
                    <a:pt x="3985641" y="105664"/>
                  </a:lnTo>
                  <a:lnTo>
                    <a:pt x="3952240" y="125349"/>
                  </a:lnTo>
                  <a:lnTo>
                    <a:pt x="3907028" y="158750"/>
                  </a:lnTo>
                  <a:lnTo>
                    <a:pt x="3868801" y="197231"/>
                  </a:lnTo>
                  <a:lnTo>
                    <a:pt x="3839718" y="240792"/>
                  </a:lnTo>
                  <a:lnTo>
                    <a:pt x="3821557" y="289687"/>
                  </a:lnTo>
                  <a:lnTo>
                    <a:pt x="3815842" y="343789"/>
                  </a:lnTo>
                  <a:lnTo>
                    <a:pt x="3816477" y="362966"/>
                  </a:lnTo>
                  <a:lnTo>
                    <a:pt x="3821176" y="403606"/>
                  </a:lnTo>
                  <a:lnTo>
                    <a:pt x="3830193" y="446786"/>
                  </a:lnTo>
                  <a:lnTo>
                    <a:pt x="3843274" y="492506"/>
                  </a:lnTo>
                  <a:lnTo>
                    <a:pt x="3859911" y="540385"/>
                  </a:lnTo>
                  <a:lnTo>
                    <a:pt x="3880027" y="590677"/>
                  </a:lnTo>
                  <a:lnTo>
                    <a:pt x="3903091" y="642493"/>
                  </a:lnTo>
                  <a:lnTo>
                    <a:pt x="3928999" y="696302"/>
                  </a:lnTo>
                  <a:lnTo>
                    <a:pt x="3957320" y="751700"/>
                  </a:lnTo>
                  <a:lnTo>
                    <a:pt x="3987800" y="808456"/>
                  </a:lnTo>
                  <a:lnTo>
                    <a:pt x="4020058" y="866343"/>
                  </a:lnTo>
                  <a:lnTo>
                    <a:pt x="4053840" y="925271"/>
                  </a:lnTo>
                  <a:lnTo>
                    <a:pt x="4089019" y="984923"/>
                  </a:lnTo>
                  <a:lnTo>
                    <a:pt x="4124833" y="1045248"/>
                  </a:lnTo>
                  <a:lnTo>
                    <a:pt x="4161409" y="1106030"/>
                  </a:lnTo>
                  <a:lnTo>
                    <a:pt x="4198366" y="1166990"/>
                  </a:lnTo>
                  <a:lnTo>
                    <a:pt x="4209161" y="1160411"/>
                  </a:lnTo>
                  <a:lnTo>
                    <a:pt x="4135755" y="1038694"/>
                  </a:lnTo>
                  <a:lnTo>
                    <a:pt x="4099814" y="978433"/>
                  </a:lnTo>
                  <a:lnTo>
                    <a:pt x="4064889" y="918832"/>
                  </a:lnTo>
                  <a:lnTo>
                    <a:pt x="4031107" y="860018"/>
                  </a:lnTo>
                  <a:lnTo>
                    <a:pt x="3998849" y="802284"/>
                  </a:lnTo>
                  <a:lnTo>
                    <a:pt x="3968496" y="745693"/>
                  </a:lnTo>
                  <a:lnTo>
                    <a:pt x="3940302" y="690626"/>
                  </a:lnTo>
                  <a:lnTo>
                    <a:pt x="3914648" y="637159"/>
                  </a:lnTo>
                  <a:lnTo>
                    <a:pt x="3891661" y="585470"/>
                  </a:lnTo>
                  <a:lnTo>
                    <a:pt x="3871722" y="535813"/>
                  </a:lnTo>
                  <a:lnTo>
                    <a:pt x="3855212" y="488442"/>
                  </a:lnTo>
                  <a:lnTo>
                    <a:pt x="3842385" y="443484"/>
                  </a:lnTo>
                  <a:lnTo>
                    <a:pt x="3833622" y="401320"/>
                  </a:lnTo>
                  <a:lnTo>
                    <a:pt x="3829050" y="361950"/>
                  </a:lnTo>
                  <a:lnTo>
                    <a:pt x="3828542" y="343408"/>
                  </a:lnTo>
                  <a:lnTo>
                    <a:pt x="3829037" y="326009"/>
                  </a:lnTo>
                  <a:lnTo>
                    <a:pt x="3838486" y="276098"/>
                  </a:lnTo>
                  <a:lnTo>
                    <a:pt x="3859276" y="232029"/>
                  </a:lnTo>
                  <a:lnTo>
                    <a:pt x="3890137" y="192278"/>
                  </a:lnTo>
                  <a:lnTo>
                    <a:pt x="3929380" y="156972"/>
                  </a:lnTo>
                  <a:lnTo>
                    <a:pt x="3975354" y="126111"/>
                  </a:lnTo>
                  <a:lnTo>
                    <a:pt x="4026535" y="99314"/>
                  </a:lnTo>
                  <a:lnTo>
                    <a:pt x="4062603" y="83820"/>
                  </a:lnTo>
                  <a:lnTo>
                    <a:pt x="4099560" y="70231"/>
                  </a:lnTo>
                  <a:lnTo>
                    <a:pt x="4137025" y="58293"/>
                  </a:lnTo>
                  <a:lnTo>
                    <a:pt x="4174363" y="48006"/>
                  </a:lnTo>
                  <a:lnTo>
                    <a:pt x="4246753" y="32512"/>
                  </a:lnTo>
                  <a:lnTo>
                    <a:pt x="4316349" y="22479"/>
                  </a:lnTo>
                  <a:lnTo>
                    <a:pt x="4355719" y="18415"/>
                  </a:lnTo>
                  <a:lnTo>
                    <a:pt x="4398264" y="15367"/>
                  </a:lnTo>
                  <a:lnTo>
                    <a:pt x="4443222" y="13462"/>
                  </a:lnTo>
                  <a:lnTo>
                    <a:pt x="4489958" y="12700"/>
                  </a:lnTo>
                  <a:lnTo>
                    <a:pt x="4537329" y="13843"/>
                  </a:lnTo>
                  <a:lnTo>
                    <a:pt x="4584954" y="16891"/>
                  </a:lnTo>
                  <a:lnTo>
                    <a:pt x="4631563" y="22225"/>
                  </a:lnTo>
                  <a:lnTo>
                    <a:pt x="4676775" y="30099"/>
                  </a:lnTo>
                  <a:lnTo>
                    <a:pt x="4719447" y="40640"/>
                  </a:lnTo>
                  <a:lnTo>
                    <a:pt x="4759325" y="54229"/>
                  </a:lnTo>
                  <a:lnTo>
                    <a:pt x="4794885" y="70993"/>
                  </a:lnTo>
                  <a:lnTo>
                    <a:pt x="4839462" y="102743"/>
                  </a:lnTo>
                  <a:lnTo>
                    <a:pt x="4870958" y="143129"/>
                  </a:lnTo>
                  <a:lnTo>
                    <a:pt x="4887214" y="192659"/>
                  </a:lnTo>
                  <a:lnTo>
                    <a:pt x="4891265" y="232029"/>
                  </a:lnTo>
                  <a:lnTo>
                    <a:pt x="4891532" y="253619"/>
                  </a:lnTo>
                  <a:lnTo>
                    <a:pt x="4890516" y="276098"/>
                  </a:lnTo>
                  <a:lnTo>
                    <a:pt x="4885309" y="324358"/>
                  </a:lnTo>
                  <a:lnTo>
                    <a:pt x="4876038" y="376809"/>
                  </a:lnTo>
                  <a:lnTo>
                    <a:pt x="4862957" y="432816"/>
                  </a:lnTo>
                  <a:lnTo>
                    <a:pt x="4846193" y="492506"/>
                  </a:lnTo>
                  <a:lnTo>
                    <a:pt x="4826508" y="554482"/>
                  </a:lnTo>
                  <a:lnTo>
                    <a:pt x="4804029" y="619379"/>
                  </a:lnTo>
                  <a:lnTo>
                    <a:pt x="4779010" y="686816"/>
                  </a:lnTo>
                  <a:lnTo>
                    <a:pt x="4737608" y="791667"/>
                  </a:lnTo>
                  <a:lnTo>
                    <a:pt x="4707763" y="863612"/>
                  </a:lnTo>
                  <a:lnTo>
                    <a:pt x="4676775" y="936904"/>
                  </a:lnTo>
                  <a:lnTo>
                    <a:pt x="4644644" y="1011059"/>
                  </a:lnTo>
                  <a:lnTo>
                    <a:pt x="4629912" y="1044816"/>
                  </a:lnTo>
                  <a:lnTo>
                    <a:pt x="4577588" y="1021892"/>
                  </a:lnTo>
                  <a:lnTo>
                    <a:pt x="4584700" y="1163701"/>
                  </a:lnTo>
                  <a:lnTo>
                    <a:pt x="4693920" y="1072832"/>
                  </a:lnTo>
                  <a:lnTo>
                    <a:pt x="4668126" y="1061542"/>
                  </a:lnTo>
                  <a:lnTo>
                    <a:pt x="4641494" y="1049883"/>
                  </a:lnTo>
                  <a:lnTo>
                    <a:pt x="4688459" y="941857"/>
                  </a:lnTo>
                  <a:lnTo>
                    <a:pt x="4719447" y="868476"/>
                  </a:lnTo>
                  <a:lnTo>
                    <a:pt x="4749292" y="796391"/>
                  </a:lnTo>
                  <a:lnTo>
                    <a:pt x="4777613" y="725932"/>
                  </a:lnTo>
                  <a:lnTo>
                    <a:pt x="4803775" y="657225"/>
                  </a:lnTo>
                  <a:lnTo>
                    <a:pt x="4827689" y="590550"/>
                  </a:lnTo>
                  <a:lnTo>
                    <a:pt x="4848987" y="526669"/>
                  </a:lnTo>
                  <a:lnTo>
                    <a:pt x="4867275" y="465328"/>
                  </a:lnTo>
                  <a:lnTo>
                    <a:pt x="4882388" y="407035"/>
                  </a:lnTo>
                  <a:lnTo>
                    <a:pt x="4893691" y="352171"/>
                  </a:lnTo>
                  <a:lnTo>
                    <a:pt x="4901184" y="300863"/>
                  </a:lnTo>
                  <a:lnTo>
                    <a:pt x="4903216" y="276606"/>
                  </a:lnTo>
                  <a:lnTo>
                    <a:pt x="4904219" y="2536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18515" y="4305929"/>
              <a:ext cx="334673" cy="56072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61544" y="3733770"/>
              <a:ext cx="291643" cy="44572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78861" y="4305929"/>
              <a:ext cx="874327" cy="56072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21903" y="3733770"/>
              <a:ext cx="831285" cy="445729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524724" y="4219500"/>
            <a:ext cx="37020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38966" y="3532351"/>
            <a:ext cx="37719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65" dirty="0">
                <a:latin typeface="Times New Roman"/>
                <a:cs typeface="Times New Roman"/>
              </a:rPr>
              <a:t>a</a:t>
            </a:r>
            <a:r>
              <a:rPr sz="360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106124" y="3470749"/>
            <a:ext cx="726440" cy="1400175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1190"/>
              </a:spcBef>
            </a:pPr>
            <a:r>
              <a:rPr sz="3600" i="1" spc="30" dirty="0">
                <a:latin typeface="Times New Roman"/>
                <a:cs typeface="Times New Roman"/>
              </a:rPr>
              <a:t>a</a:t>
            </a:r>
            <a:r>
              <a:rPr sz="3600" spc="30" dirty="0">
                <a:latin typeface="Times New Roman"/>
                <a:cs typeface="Times New Roman"/>
              </a:rPr>
              <a:t>,</a:t>
            </a:r>
            <a:r>
              <a:rPr sz="3600" spc="-16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19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95325" y="1478025"/>
            <a:ext cx="7769225" cy="5158105"/>
            <a:chOff x="695325" y="1478025"/>
            <a:chExt cx="7769225" cy="5158105"/>
          </a:xfrm>
        </p:grpSpPr>
        <p:sp>
          <p:nvSpPr>
            <p:cNvPr id="36" name="object 36"/>
            <p:cNvSpPr/>
            <p:nvPr/>
          </p:nvSpPr>
          <p:spPr>
            <a:xfrm>
              <a:off x="4572000" y="2438400"/>
              <a:ext cx="3886200" cy="4191000"/>
            </a:xfrm>
            <a:custGeom>
              <a:avLst/>
              <a:gdLst/>
              <a:ahLst/>
              <a:cxnLst/>
              <a:rect l="l" t="t" r="r" b="b"/>
              <a:pathLst>
                <a:path w="3886200" h="4191000">
                  <a:moveTo>
                    <a:pt x="0" y="3886200"/>
                  </a:moveTo>
                  <a:lnTo>
                    <a:pt x="3990" y="3836759"/>
                  </a:lnTo>
                  <a:lnTo>
                    <a:pt x="15544" y="3789858"/>
                  </a:lnTo>
                  <a:lnTo>
                    <a:pt x="34032" y="3746125"/>
                  </a:lnTo>
                  <a:lnTo>
                    <a:pt x="58826" y="3706188"/>
                  </a:lnTo>
                  <a:lnTo>
                    <a:pt x="89296" y="3670673"/>
                  </a:lnTo>
                  <a:lnTo>
                    <a:pt x="124815" y="3640208"/>
                  </a:lnTo>
                  <a:lnTo>
                    <a:pt x="164753" y="3615420"/>
                  </a:lnTo>
                  <a:lnTo>
                    <a:pt x="208483" y="3596938"/>
                  </a:lnTo>
                  <a:lnTo>
                    <a:pt x="255374" y="3585389"/>
                  </a:lnTo>
                  <a:lnTo>
                    <a:pt x="304800" y="3581400"/>
                  </a:lnTo>
                  <a:lnTo>
                    <a:pt x="354225" y="3585389"/>
                  </a:lnTo>
                  <a:lnTo>
                    <a:pt x="401116" y="3596938"/>
                  </a:lnTo>
                  <a:lnTo>
                    <a:pt x="444846" y="3615420"/>
                  </a:lnTo>
                  <a:lnTo>
                    <a:pt x="484784" y="3640208"/>
                  </a:lnTo>
                  <a:lnTo>
                    <a:pt x="520303" y="3670673"/>
                  </a:lnTo>
                  <a:lnTo>
                    <a:pt x="550773" y="3706188"/>
                  </a:lnTo>
                  <a:lnTo>
                    <a:pt x="575567" y="3746125"/>
                  </a:lnTo>
                  <a:lnTo>
                    <a:pt x="594055" y="3789858"/>
                  </a:lnTo>
                  <a:lnTo>
                    <a:pt x="605609" y="3836759"/>
                  </a:lnTo>
                  <a:lnTo>
                    <a:pt x="609600" y="3886200"/>
                  </a:lnTo>
                  <a:lnTo>
                    <a:pt x="605609" y="3935640"/>
                  </a:lnTo>
                  <a:lnTo>
                    <a:pt x="594055" y="3982541"/>
                  </a:lnTo>
                  <a:lnTo>
                    <a:pt x="575567" y="4026274"/>
                  </a:lnTo>
                  <a:lnTo>
                    <a:pt x="550773" y="4066211"/>
                  </a:lnTo>
                  <a:lnTo>
                    <a:pt x="520303" y="4101726"/>
                  </a:lnTo>
                  <a:lnTo>
                    <a:pt x="484784" y="4132191"/>
                  </a:lnTo>
                  <a:lnTo>
                    <a:pt x="444846" y="4156979"/>
                  </a:lnTo>
                  <a:lnTo>
                    <a:pt x="401116" y="4175461"/>
                  </a:lnTo>
                  <a:lnTo>
                    <a:pt x="354225" y="4187010"/>
                  </a:lnTo>
                  <a:lnTo>
                    <a:pt x="304800" y="4191000"/>
                  </a:lnTo>
                  <a:lnTo>
                    <a:pt x="255374" y="4187010"/>
                  </a:lnTo>
                  <a:lnTo>
                    <a:pt x="208483" y="4175461"/>
                  </a:lnTo>
                  <a:lnTo>
                    <a:pt x="164753" y="4156979"/>
                  </a:lnTo>
                  <a:lnTo>
                    <a:pt x="124815" y="4132191"/>
                  </a:lnTo>
                  <a:lnTo>
                    <a:pt x="89296" y="4101726"/>
                  </a:lnTo>
                  <a:lnTo>
                    <a:pt x="58826" y="4066211"/>
                  </a:lnTo>
                  <a:lnTo>
                    <a:pt x="34032" y="4026274"/>
                  </a:lnTo>
                  <a:lnTo>
                    <a:pt x="15544" y="3982541"/>
                  </a:lnTo>
                  <a:lnTo>
                    <a:pt x="3990" y="3935640"/>
                  </a:lnTo>
                  <a:lnTo>
                    <a:pt x="0" y="3886200"/>
                  </a:lnTo>
                  <a:close/>
                </a:path>
                <a:path w="3886200" h="4191000">
                  <a:moveTo>
                    <a:pt x="3124200" y="3810000"/>
                  </a:moveTo>
                  <a:lnTo>
                    <a:pt x="3127168" y="3762207"/>
                  </a:lnTo>
                  <a:lnTo>
                    <a:pt x="3135834" y="3716185"/>
                  </a:lnTo>
                  <a:lnTo>
                    <a:pt x="3149843" y="3672293"/>
                  </a:lnTo>
                  <a:lnTo>
                    <a:pt x="3168836" y="3630887"/>
                  </a:lnTo>
                  <a:lnTo>
                    <a:pt x="3192457" y="3592323"/>
                  </a:lnTo>
                  <a:lnTo>
                    <a:pt x="3220349" y="3556960"/>
                  </a:lnTo>
                  <a:lnTo>
                    <a:pt x="3252155" y="3525153"/>
                  </a:lnTo>
                  <a:lnTo>
                    <a:pt x="3287518" y="3497260"/>
                  </a:lnTo>
                  <a:lnTo>
                    <a:pt x="3326081" y="3473638"/>
                  </a:lnTo>
                  <a:lnTo>
                    <a:pt x="3367488" y="3454644"/>
                  </a:lnTo>
                  <a:lnTo>
                    <a:pt x="3411381" y="3440635"/>
                  </a:lnTo>
                  <a:lnTo>
                    <a:pt x="3457404" y="3431968"/>
                  </a:lnTo>
                  <a:lnTo>
                    <a:pt x="3505200" y="3429000"/>
                  </a:lnTo>
                  <a:lnTo>
                    <a:pt x="3552995" y="3431968"/>
                  </a:lnTo>
                  <a:lnTo>
                    <a:pt x="3599018" y="3440635"/>
                  </a:lnTo>
                  <a:lnTo>
                    <a:pt x="3642911" y="3454644"/>
                  </a:lnTo>
                  <a:lnTo>
                    <a:pt x="3684318" y="3473638"/>
                  </a:lnTo>
                  <a:lnTo>
                    <a:pt x="3722881" y="3497260"/>
                  </a:lnTo>
                  <a:lnTo>
                    <a:pt x="3758244" y="3525153"/>
                  </a:lnTo>
                  <a:lnTo>
                    <a:pt x="3790050" y="3556960"/>
                  </a:lnTo>
                  <a:lnTo>
                    <a:pt x="3817942" y="3592323"/>
                  </a:lnTo>
                  <a:lnTo>
                    <a:pt x="3841563" y="3630887"/>
                  </a:lnTo>
                  <a:lnTo>
                    <a:pt x="3860556" y="3672293"/>
                  </a:lnTo>
                  <a:lnTo>
                    <a:pt x="3874565" y="3716185"/>
                  </a:lnTo>
                  <a:lnTo>
                    <a:pt x="3883231" y="3762207"/>
                  </a:lnTo>
                  <a:lnTo>
                    <a:pt x="3886200" y="3810000"/>
                  </a:lnTo>
                  <a:lnTo>
                    <a:pt x="3883231" y="3857792"/>
                  </a:lnTo>
                  <a:lnTo>
                    <a:pt x="3874565" y="3903814"/>
                  </a:lnTo>
                  <a:lnTo>
                    <a:pt x="3860556" y="3947706"/>
                  </a:lnTo>
                  <a:lnTo>
                    <a:pt x="3841563" y="3989112"/>
                  </a:lnTo>
                  <a:lnTo>
                    <a:pt x="3817942" y="4027676"/>
                  </a:lnTo>
                  <a:lnTo>
                    <a:pt x="3790050" y="4063039"/>
                  </a:lnTo>
                  <a:lnTo>
                    <a:pt x="3758244" y="4094846"/>
                  </a:lnTo>
                  <a:lnTo>
                    <a:pt x="3722881" y="4122739"/>
                  </a:lnTo>
                  <a:lnTo>
                    <a:pt x="3684318" y="4146361"/>
                  </a:lnTo>
                  <a:lnTo>
                    <a:pt x="3642911" y="4165355"/>
                  </a:lnTo>
                  <a:lnTo>
                    <a:pt x="3599018" y="4179364"/>
                  </a:lnTo>
                  <a:lnTo>
                    <a:pt x="3552995" y="4188031"/>
                  </a:lnTo>
                  <a:lnTo>
                    <a:pt x="3505200" y="4191000"/>
                  </a:lnTo>
                  <a:lnTo>
                    <a:pt x="3457404" y="4188031"/>
                  </a:lnTo>
                  <a:lnTo>
                    <a:pt x="3411381" y="4179364"/>
                  </a:lnTo>
                  <a:lnTo>
                    <a:pt x="3367488" y="4165355"/>
                  </a:lnTo>
                  <a:lnTo>
                    <a:pt x="3326081" y="4146361"/>
                  </a:lnTo>
                  <a:lnTo>
                    <a:pt x="3287518" y="4122739"/>
                  </a:lnTo>
                  <a:lnTo>
                    <a:pt x="3252155" y="4094846"/>
                  </a:lnTo>
                  <a:lnTo>
                    <a:pt x="3220349" y="4063039"/>
                  </a:lnTo>
                  <a:lnTo>
                    <a:pt x="3192457" y="4027676"/>
                  </a:lnTo>
                  <a:lnTo>
                    <a:pt x="3168836" y="3989112"/>
                  </a:lnTo>
                  <a:lnTo>
                    <a:pt x="3149843" y="3947706"/>
                  </a:lnTo>
                  <a:lnTo>
                    <a:pt x="3135834" y="3903814"/>
                  </a:lnTo>
                  <a:lnTo>
                    <a:pt x="3127168" y="3857792"/>
                  </a:lnTo>
                  <a:lnTo>
                    <a:pt x="3124200" y="3810000"/>
                  </a:lnTo>
                  <a:close/>
                </a:path>
                <a:path w="3886200" h="4191000">
                  <a:moveTo>
                    <a:pt x="2895600" y="0"/>
                  </a:moveTo>
                  <a:lnTo>
                    <a:pt x="38100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01675" y="1484375"/>
              <a:ext cx="2727325" cy="762000"/>
            </a:xfrm>
            <a:custGeom>
              <a:avLst/>
              <a:gdLst/>
              <a:ahLst/>
              <a:cxnLst/>
              <a:rect l="l" t="t" r="r" b="b"/>
              <a:pathLst>
                <a:path w="2727325" h="762000">
                  <a:moveTo>
                    <a:pt x="0" y="762000"/>
                  </a:moveTo>
                  <a:lnTo>
                    <a:pt x="2727325" y="762000"/>
                  </a:lnTo>
                  <a:lnTo>
                    <a:pt x="2727325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387475" y="1484375"/>
              <a:ext cx="1371600" cy="762000"/>
            </a:xfrm>
            <a:custGeom>
              <a:avLst/>
              <a:gdLst/>
              <a:ahLst/>
              <a:cxnLst/>
              <a:rect l="l" t="t" r="r" b="b"/>
              <a:pathLst>
                <a:path w="1371600" h="762000">
                  <a:moveTo>
                    <a:pt x="0" y="0"/>
                  </a:moveTo>
                  <a:lnTo>
                    <a:pt x="0" y="762000"/>
                  </a:lnTo>
                </a:path>
                <a:path w="1371600" h="762000">
                  <a:moveTo>
                    <a:pt x="685800" y="0"/>
                  </a:moveTo>
                  <a:lnTo>
                    <a:pt x="685800" y="762000"/>
                  </a:lnTo>
                </a:path>
                <a:path w="1371600" h="762000">
                  <a:moveTo>
                    <a:pt x="1371600" y="0"/>
                  </a:moveTo>
                  <a:lnTo>
                    <a:pt x="1371600" y="7620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627989" y="535729"/>
            <a:ext cx="2597150" cy="1657350"/>
          </a:xfrm>
          <a:prstGeom prst="rect">
            <a:avLst/>
          </a:prstGeom>
        </p:spPr>
        <p:txBody>
          <a:bodyPr vert="horz" wrap="square" lIns="0" tIns="287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6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Input</a:t>
            </a:r>
            <a:endParaRPr sz="3200">
              <a:latin typeface="Comic Sans MS"/>
              <a:cs typeface="Comic Sans MS"/>
            </a:endParaRPr>
          </a:p>
          <a:p>
            <a:pPr marL="984885">
              <a:lnSpc>
                <a:spcPct val="100000"/>
              </a:lnSpc>
              <a:spcBef>
                <a:spcPts val="2460"/>
              </a:spcBef>
              <a:tabLst>
                <a:tab pos="1670685" algn="l"/>
                <a:tab pos="2356485" algn="l"/>
              </a:tabLst>
            </a:pPr>
            <a:r>
              <a:rPr sz="3650" i="1" spc="-35" dirty="0">
                <a:latin typeface="Times New Roman"/>
                <a:cs typeface="Times New Roman"/>
              </a:rPr>
              <a:t>b	b	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323670" y="5802481"/>
            <a:ext cx="14351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829421" y="58024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883582" y="58024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827809" y="5929405"/>
            <a:ext cx="4349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12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138193" y="60055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684776" y="60119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8450" y="1212850"/>
            <a:ext cx="8845550" cy="5645150"/>
            <a:chOff x="298450" y="1212850"/>
            <a:chExt cx="8845550" cy="5645150"/>
          </a:xfrm>
        </p:grpSpPr>
        <p:sp>
          <p:nvSpPr>
            <p:cNvPr id="3" name="object 3"/>
            <p:cNvSpPr/>
            <p:nvPr/>
          </p:nvSpPr>
          <p:spPr>
            <a:xfrm>
              <a:off x="1057275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59" y="3989"/>
                  </a:lnTo>
                  <a:lnTo>
                    <a:pt x="208458" y="15538"/>
                  </a:lnTo>
                  <a:lnTo>
                    <a:pt x="164725" y="34020"/>
                  </a:lnTo>
                  <a:lnTo>
                    <a:pt x="124788" y="58808"/>
                  </a:lnTo>
                  <a:lnTo>
                    <a:pt x="89273" y="89273"/>
                  </a:lnTo>
                  <a:lnTo>
                    <a:pt x="58808" y="124788"/>
                  </a:lnTo>
                  <a:lnTo>
                    <a:pt x="34020" y="164725"/>
                  </a:lnTo>
                  <a:lnTo>
                    <a:pt x="15538" y="208458"/>
                  </a:lnTo>
                  <a:lnTo>
                    <a:pt x="3989" y="255359"/>
                  </a:lnTo>
                  <a:lnTo>
                    <a:pt x="0" y="304800"/>
                  </a:lnTo>
                  <a:lnTo>
                    <a:pt x="3989" y="354240"/>
                  </a:lnTo>
                  <a:lnTo>
                    <a:pt x="15538" y="401141"/>
                  </a:lnTo>
                  <a:lnTo>
                    <a:pt x="34020" y="444874"/>
                  </a:lnTo>
                  <a:lnTo>
                    <a:pt x="58808" y="484811"/>
                  </a:lnTo>
                  <a:lnTo>
                    <a:pt x="89273" y="520326"/>
                  </a:lnTo>
                  <a:lnTo>
                    <a:pt x="124788" y="550791"/>
                  </a:lnTo>
                  <a:lnTo>
                    <a:pt x="164725" y="575579"/>
                  </a:lnTo>
                  <a:lnTo>
                    <a:pt x="208458" y="594061"/>
                  </a:lnTo>
                  <a:lnTo>
                    <a:pt x="255359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7275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89" y="255359"/>
                  </a:lnTo>
                  <a:lnTo>
                    <a:pt x="15538" y="208458"/>
                  </a:lnTo>
                  <a:lnTo>
                    <a:pt x="34020" y="164725"/>
                  </a:lnTo>
                  <a:lnTo>
                    <a:pt x="58808" y="124788"/>
                  </a:lnTo>
                  <a:lnTo>
                    <a:pt x="89273" y="89273"/>
                  </a:lnTo>
                  <a:lnTo>
                    <a:pt x="124788" y="58808"/>
                  </a:lnTo>
                  <a:lnTo>
                    <a:pt x="164725" y="34020"/>
                  </a:lnTo>
                  <a:lnTo>
                    <a:pt x="208458" y="15538"/>
                  </a:lnTo>
                  <a:lnTo>
                    <a:pt x="255359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59" y="605610"/>
                  </a:lnTo>
                  <a:lnTo>
                    <a:pt x="208458" y="594061"/>
                  </a:lnTo>
                  <a:lnTo>
                    <a:pt x="164725" y="575579"/>
                  </a:lnTo>
                  <a:lnTo>
                    <a:pt x="124788" y="550791"/>
                  </a:lnTo>
                  <a:lnTo>
                    <a:pt x="89273" y="520326"/>
                  </a:lnTo>
                  <a:lnTo>
                    <a:pt x="58808" y="484811"/>
                  </a:lnTo>
                  <a:lnTo>
                    <a:pt x="34020" y="444874"/>
                  </a:lnTo>
                  <a:lnTo>
                    <a:pt x="15538" y="401141"/>
                  </a:lnTo>
                  <a:lnTo>
                    <a:pt x="3989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800" y="4114800"/>
              <a:ext cx="2057400" cy="762000"/>
            </a:xfrm>
            <a:custGeom>
              <a:avLst/>
              <a:gdLst/>
              <a:ahLst/>
              <a:cxnLst/>
              <a:rect l="l" t="t" r="r" b="b"/>
              <a:pathLst>
                <a:path w="2057400" h="762000">
                  <a:moveTo>
                    <a:pt x="0" y="381000"/>
                  </a:moveTo>
                  <a:lnTo>
                    <a:pt x="8662" y="331327"/>
                  </a:lnTo>
                  <a:lnTo>
                    <a:pt x="33925" y="283587"/>
                  </a:lnTo>
                  <a:lnTo>
                    <a:pt x="74705" y="238181"/>
                  </a:lnTo>
                  <a:lnTo>
                    <a:pt x="129918" y="195511"/>
                  </a:lnTo>
                  <a:lnTo>
                    <a:pt x="162598" y="175327"/>
                  </a:lnTo>
                  <a:lnTo>
                    <a:pt x="198479" y="155978"/>
                  </a:lnTo>
                  <a:lnTo>
                    <a:pt x="237426" y="137513"/>
                  </a:lnTo>
                  <a:lnTo>
                    <a:pt x="279304" y="119984"/>
                  </a:lnTo>
                  <a:lnTo>
                    <a:pt x="323976" y="103439"/>
                  </a:lnTo>
                  <a:lnTo>
                    <a:pt x="371308" y="87929"/>
                  </a:lnTo>
                  <a:lnTo>
                    <a:pt x="421163" y="73505"/>
                  </a:lnTo>
                  <a:lnTo>
                    <a:pt x="473406" y="60216"/>
                  </a:lnTo>
                  <a:lnTo>
                    <a:pt x="527903" y="48114"/>
                  </a:lnTo>
                  <a:lnTo>
                    <a:pt x="584516" y="37247"/>
                  </a:lnTo>
                  <a:lnTo>
                    <a:pt x="643110" y="27666"/>
                  </a:lnTo>
                  <a:lnTo>
                    <a:pt x="703551" y="19421"/>
                  </a:lnTo>
                  <a:lnTo>
                    <a:pt x="765702" y="12563"/>
                  </a:lnTo>
                  <a:lnTo>
                    <a:pt x="829428" y="7142"/>
                  </a:lnTo>
                  <a:lnTo>
                    <a:pt x="894593" y="3207"/>
                  </a:lnTo>
                  <a:lnTo>
                    <a:pt x="961062" y="810"/>
                  </a:lnTo>
                  <a:lnTo>
                    <a:pt x="1028700" y="0"/>
                  </a:lnTo>
                  <a:lnTo>
                    <a:pt x="1096344" y="810"/>
                  </a:lnTo>
                  <a:lnTo>
                    <a:pt x="1162819" y="3207"/>
                  </a:lnTo>
                  <a:lnTo>
                    <a:pt x="1227989" y="7142"/>
                  </a:lnTo>
                  <a:lnTo>
                    <a:pt x="1291718" y="12563"/>
                  </a:lnTo>
                  <a:lnTo>
                    <a:pt x="1353872" y="19421"/>
                  </a:lnTo>
                  <a:lnTo>
                    <a:pt x="1414315" y="27666"/>
                  </a:lnTo>
                  <a:lnTo>
                    <a:pt x="1472911" y="37247"/>
                  </a:lnTo>
                  <a:lnTo>
                    <a:pt x="1529525" y="48114"/>
                  </a:lnTo>
                  <a:lnTo>
                    <a:pt x="1584021" y="60216"/>
                  </a:lnTo>
                  <a:lnTo>
                    <a:pt x="1636263" y="73505"/>
                  </a:lnTo>
                  <a:lnTo>
                    <a:pt x="1686118" y="87929"/>
                  </a:lnTo>
                  <a:lnTo>
                    <a:pt x="1733448" y="103439"/>
                  </a:lnTo>
                  <a:lnTo>
                    <a:pt x="1778118" y="119984"/>
                  </a:lnTo>
                  <a:lnTo>
                    <a:pt x="1819993" y="137513"/>
                  </a:lnTo>
                  <a:lnTo>
                    <a:pt x="1858938" y="155978"/>
                  </a:lnTo>
                  <a:lnTo>
                    <a:pt x="1894817" y="175327"/>
                  </a:lnTo>
                  <a:lnTo>
                    <a:pt x="1927494" y="195511"/>
                  </a:lnTo>
                  <a:lnTo>
                    <a:pt x="1982702" y="238181"/>
                  </a:lnTo>
                  <a:lnTo>
                    <a:pt x="2023478" y="283587"/>
                  </a:lnTo>
                  <a:lnTo>
                    <a:pt x="2048738" y="331327"/>
                  </a:lnTo>
                  <a:lnTo>
                    <a:pt x="2057400" y="381000"/>
                  </a:lnTo>
                  <a:lnTo>
                    <a:pt x="2055212" y="406052"/>
                  </a:lnTo>
                  <a:lnTo>
                    <a:pt x="2048738" y="430672"/>
                  </a:lnTo>
                  <a:lnTo>
                    <a:pt x="2023478" y="478412"/>
                  </a:lnTo>
                  <a:lnTo>
                    <a:pt x="1982702" y="523818"/>
                  </a:lnTo>
                  <a:lnTo>
                    <a:pt x="1927494" y="566488"/>
                  </a:lnTo>
                  <a:lnTo>
                    <a:pt x="1894817" y="586672"/>
                  </a:lnTo>
                  <a:lnTo>
                    <a:pt x="1858938" y="606021"/>
                  </a:lnTo>
                  <a:lnTo>
                    <a:pt x="1819993" y="624486"/>
                  </a:lnTo>
                  <a:lnTo>
                    <a:pt x="1778118" y="642015"/>
                  </a:lnTo>
                  <a:lnTo>
                    <a:pt x="1733448" y="658560"/>
                  </a:lnTo>
                  <a:lnTo>
                    <a:pt x="1686118" y="674070"/>
                  </a:lnTo>
                  <a:lnTo>
                    <a:pt x="1636263" y="688494"/>
                  </a:lnTo>
                  <a:lnTo>
                    <a:pt x="1584021" y="701783"/>
                  </a:lnTo>
                  <a:lnTo>
                    <a:pt x="1529525" y="713885"/>
                  </a:lnTo>
                  <a:lnTo>
                    <a:pt x="1472911" y="724752"/>
                  </a:lnTo>
                  <a:lnTo>
                    <a:pt x="1414315" y="734333"/>
                  </a:lnTo>
                  <a:lnTo>
                    <a:pt x="1353872" y="742578"/>
                  </a:lnTo>
                  <a:lnTo>
                    <a:pt x="1291718" y="749436"/>
                  </a:lnTo>
                  <a:lnTo>
                    <a:pt x="1227989" y="754857"/>
                  </a:lnTo>
                  <a:lnTo>
                    <a:pt x="1162819" y="758792"/>
                  </a:lnTo>
                  <a:lnTo>
                    <a:pt x="1096344" y="761189"/>
                  </a:lnTo>
                  <a:lnTo>
                    <a:pt x="1028700" y="762000"/>
                  </a:lnTo>
                  <a:lnTo>
                    <a:pt x="961062" y="761189"/>
                  </a:lnTo>
                  <a:lnTo>
                    <a:pt x="894593" y="758792"/>
                  </a:lnTo>
                  <a:lnTo>
                    <a:pt x="829428" y="754857"/>
                  </a:lnTo>
                  <a:lnTo>
                    <a:pt x="765702" y="749436"/>
                  </a:lnTo>
                  <a:lnTo>
                    <a:pt x="703551" y="742578"/>
                  </a:lnTo>
                  <a:lnTo>
                    <a:pt x="643110" y="734333"/>
                  </a:lnTo>
                  <a:lnTo>
                    <a:pt x="584516" y="724752"/>
                  </a:lnTo>
                  <a:lnTo>
                    <a:pt x="527903" y="713885"/>
                  </a:lnTo>
                  <a:lnTo>
                    <a:pt x="473406" y="701783"/>
                  </a:lnTo>
                  <a:lnTo>
                    <a:pt x="421163" y="688494"/>
                  </a:lnTo>
                  <a:lnTo>
                    <a:pt x="371308" y="674070"/>
                  </a:lnTo>
                  <a:lnTo>
                    <a:pt x="323976" y="658560"/>
                  </a:lnTo>
                  <a:lnTo>
                    <a:pt x="279304" y="642015"/>
                  </a:lnTo>
                  <a:lnTo>
                    <a:pt x="237426" y="624486"/>
                  </a:lnTo>
                  <a:lnTo>
                    <a:pt x="198479" y="606021"/>
                  </a:lnTo>
                  <a:lnTo>
                    <a:pt x="162598" y="586672"/>
                  </a:lnTo>
                  <a:lnTo>
                    <a:pt x="129918" y="566488"/>
                  </a:lnTo>
                  <a:lnTo>
                    <a:pt x="74705" y="523818"/>
                  </a:lnTo>
                  <a:lnTo>
                    <a:pt x="33925" y="478412"/>
                  </a:lnTo>
                  <a:lnTo>
                    <a:pt x="8662" y="43067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12900" y="2286000"/>
              <a:ext cx="127000" cy="609600"/>
            </a:xfrm>
            <a:custGeom>
              <a:avLst/>
              <a:gdLst/>
              <a:ahLst/>
              <a:cxnLst/>
              <a:rect l="l" t="t" r="r" b="b"/>
              <a:pathLst>
                <a:path w="127000" h="609600">
                  <a:moveTo>
                    <a:pt x="69850" y="114300"/>
                  </a:moveTo>
                  <a:lnTo>
                    <a:pt x="57150" y="114300"/>
                  </a:lnTo>
                  <a:lnTo>
                    <a:pt x="57150" y="609600"/>
                  </a:lnTo>
                  <a:lnTo>
                    <a:pt x="69850" y="609600"/>
                  </a:lnTo>
                  <a:lnTo>
                    <a:pt x="69850" y="114300"/>
                  </a:lnTo>
                  <a:close/>
                </a:path>
                <a:path w="127000" h="609600">
                  <a:moveTo>
                    <a:pt x="63500" y="0"/>
                  </a:moveTo>
                  <a:lnTo>
                    <a:pt x="0" y="127000"/>
                  </a:lnTo>
                  <a:lnTo>
                    <a:pt x="57150" y="127000"/>
                  </a:lnTo>
                  <a:lnTo>
                    <a:pt x="57150" y="114300"/>
                  </a:lnTo>
                  <a:lnTo>
                    <a:pt x="120650" y="114300"/>
                  </a:lnTo>
                  <a:lnTo>
                    <a:pt x="63500" y="0"/>
                  </a:lnTo>
                  <a:close/>
                </a:path>
                <a:path w="127000" h="609600">
                  <a:moveTo>
                    <a:pt x="120650" y="114300"/>
                  </a:moveTo>
                  <a:lnTo>
                    <a:pt x="69850" y="114300"/>
                  </a:lnTo>
                  <a:lnTo>
                    <a:pt x="69850" y="127000"/>
                  </a:lnTo>
                  <a:lnTo>
                    <a:pt x="127000" y="127000"/>
                  </a:lnTo>
                  <a:lnTo>
                    <a:pt x="120650" y="114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467600" y="1219200"/>
              <a:ext cx="914400" cy="1789430"/>
            </a:xfrm>
            <a:custGeom>
              <a:avLst/>
              <a:gdLst/>
              <a:ahLst/>
              <a:cxnLst/>
              <a:rect l="l" t="t" r="r" b="b"/>
              <a:pathLst>
                <a:path w="914400" h="1789430">
                  <a:moveTo>
                    <a:pt x="0" y="1789176"/>
                  </a:moveTo>
                  <a:lnTo>
                    <a:pt x="914400" y="1789176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178917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27989" y="810209"/>
            <a:ext cx="10820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Input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10050" y="124459"/>
            <a:ext cx="13239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9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19009" y="3212719"/>
            <a:ext cx="11360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35900" y="2401116"/>
            <a:ext cx="249554" cy="570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67841" y="4894198"/>
            <a:ext cx="7620634" cy="1665605"/>
            <a:chOff x="767841" y="4894198"/>
            <a:chExt cx="7620634" cy="1665605"/>
          </a:xfrm>
        </p:grpSpPr>
        <p:sp>
          <p:nvSpPr>
            <p:cNvPr id="13" name="object 13"/>
            <p:cNvSpPr/>
            <p:nvPr/>
          </p:nvSpPr>
          <p:spPr>
            <a:xfrm>
              <a:off x="5181600" y="6261099"/>
              <a:ext cx="2514600" cy="127000"/>
            </a:xfrm>
            <a:custGeom>
              <a:avLst/>
              <a:gdLst/>
              <a:ahLst/>
              <a:cxnLst/>
              <a:rect l="l" t="t" r="r" b="b"/>
              <a:pathLst>
                <a:path w="2514600" h="127000">
                  <a:moveTo>
                    <a:pt x="2387600" y="0"/>
                  </a:moveTo>
                  <a:lnTo>
                    <a:pt x="2387600" y="127000"/>
                  </a:lnTo>
                  <a:lnTo>
                    <a:pt x="2501900" y="69850"/>
                  </a:lnTo>
                  <a:lnTo>
                    <a:pt x="2400300" y="69850"/>
                  </a:lnTo>
                  <a:lnTo>
                    <a:pt x="2400300" y="57150"/>
                  </a:lnTo>
                  <a:lnTo>
                    <a:pt x="2501900" y="57150"/>
                  </a:lnTo>
                  <a:lnTo>
                    <a:pt x="2387600" y="0"/>
                  </a:lnTo>
                  <a:close/>
                </a:path>
                <a:path w="2514600" h="127000">
                  <a:moveTo>
                    <a:pt x="23876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2387600" y="69850"/>
                  </a:lnTo>
                  <a:lnTo>
                    <a:pt x="2387600" y="57150"/>
                  </a:lnTo>
                  <a:close/>
                </a:path>
                <a:path w="2514600" h="127000">
                  <a:moveTo>
                    <a:pt x="2501900" y="57150"/>
                  </a:moveTo>
                  <a:lnTo>
                    <a:pt x="2400300" y="57150"/>
                  </a:lnTo>
                  <a:lnTo>
                    <a:pt x="2400300" y="69850"/>
                  </a:lnTo>
                  <a:lnTo>
                    <a:pt x="2501900" y="69850"/>
                  </a:lnTo>
                  <a:lnTo>
                    <a:pt x="2514600" y="63500"/>
                  </a:lnTo>
                  <a:lnTo>
                    <a:pt x="25019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75320" y="5867401"/>
              <a:ext cx="482725" cy="45957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63011" y="5867401"/>
              <a:ext cx="774337" cy="45957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772399" y="5943599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67841" y="4894198"/>
              <a:ext cx="1088390" cy="1167130"/>
            </a:xfrm>
            <a:custGeom>
              <a:avLst/>
              <a:gdLst/>
              <a:ahLst/>
              <a:cxnLst/>
              <a:rect l="l" t="t" r="r" b="b"/>
              <a:pathLst>
                <a:path w="1088389" h="1167129">
                  <a:moveTo>
                    <a:pt x="673989" y="0"/>
                  </a:moveTo>
                  <a:lnTo>
                    <a:pt x="626999" y="762"/>
                  </a:lnTo>
                  <a:lnTo>
                    <a:pt x="581533" y="2667"/>
                  </a:lnTo>
                  <a:lnTo>
                    <a:pt x="538733" y="5842"/>
                  </a:lnTo>
                  <a:lnTo>
                    <a:pt x="498957" y="9778"/>
                  </a:lnTo>
                  <a:lnTo>
                    <a:pt x="428510" y="19938"/>
                  </a:lnTo>
                  <a:lnTo>
                    <a:pt x="355193" y="35813"/>
                  </a:lnTo>
                  <a:lnTo>
                    <a:pt x="317309" y="46227"/>
                  </a:lnTo>
                  <a:lnTo>
                    <a:pt x="279336" y="58419"/>
                  </a:lnTo>
                  <a:lnTo>
                    <a:pt x="241680" y="72262"/>
                  </a:lnTo>
                  <a:lnTo>
                    <a:pt x="205054" y="88011"/>
                  </a:lnTo>
                  <a:lnTo>
                    <a:pt x="169798" y="105663"/>
                  </a:lnTo>
                  <a:lnTo>
                    <a:pt x="136436" y="125349"/>
                  </a:lnTo>
                  <a:lnTo>
                    <a:pt x="91160" y="158750"/>
                  </a:lnTo>
                  <a:lnTo>
                    <a:pt x="52958" y="197231"/>
                  </a:lnTo>
                  <a:lnTo>
                    <a:pt x="23837" y="240792"/>
                  </a:lnTo>
                  <a:lnTo>
                    <a:pt x="5727" y="289687"/>
                  </a:lnTo>
                  <a:lnTo>
                    <a:pt x="0" y="343788"/>
                  </a:lnTo>
                  <a:lnTo>
                    <a:pt x="596" y="362966"/>
                  </a:lnTo>
                  <a:lnTo>
                    <a:pt x="5346" y="403606"/>
                  </a:lnTo>
                  <a:lnTo>
                    <a:pt x="14312" y="446785"/>
                  </a:lnTo>
                  <a:lnTo>
                    <a:pt x="27368" y="492506"/>
                  </a:lnTo>
                  <a:lnTo>
                    <a:pt x="44056" y="540385"/>
                  </a:lnTo>
                  <a:lnTo>
                    <a:pt x="64203" y="590676"/>
                  </a:lnTo>
                  <a:lnTo>
                    <a:pt x="87287" y="642492"/>
                  </a:lnTo>
                  <a:lnTo>
                    <a:pt x="113169" y="696302"/>
                  </a:lnTo>
                  <a:lnTo>
                    <a:pt x="141439" y="751700"/>
                  </a:lnTo>
                  <a:lnTo>
                    <a:pt x="171970" y="808456"/>
                  </a:lnTo>
                  <a:lnTo>
                    <a:pt x="204203" y="866343"/>
                  </a:lnTo>
                  <a:lnTo>
                    <a:pt x="238048" y="925271"/>
                  </a:lnTo>
                  <a:lnTo>
                    <a:pt x="273113" y="984923"/>
                  </a:lnTo>
                  <a:lnTo>
                    <a:pt x="309041" y="1045248"/>
                  </a:lnTo>
                  <a:lnTo>
                    <a:pt x="382485" y="1166990"/>
                  </a:lnTo>
                  <a:lnTo>
                    <a:pt x="393357" y="1160411"/>
                  </a:lnTo>
                  <a:lnTo>
                    <a:pt x="319925" y="1038694"/>
                  </a:lnTo>
                  <a:lnTo>
                    <a:pt x="284035" y="978433"/>
                  </a:lnTo>
                  <a:lnTo>
                    <a:pt x="248996" y="918832"/>
                  </a:lnTo>
                  <a:lnTo>
                    <a:pt x="215214" y="860018"/>
                  </a:lnTo>
                  <a:lnTo>
                    <a:pt x="183057" y="802284"/>
                  </a:lnTo>
                  <a:lnTo>
                    <a:pt x="152628" y="745693"/>
                  </a:lnTo>
                  <a:lnTo>
                    <a:pt x="124510" y="690626"/>
                  </a:lnTo>
                  <a:lnTo>
                    <a:pt x="98767" y="637159"/>
                  </a:lnTo>
                  <a:lnTo>
                    <a:pt x="75793" y="585469"/>
                  </a:lnTo>
                  <a:lnTo>
                    <a:pt x="55892" y="535813"/>
                  </a:lnTo>
                  <a:lnTo>
                    <a:pt x="39433" y="488441"/>
                  </a:lnTo>
                  <a:lnTo>
                    <a:pt x="26581" y="443484"/>
                  </a:lnTo>
                  <a:lnTo>
                    <a:pt x="17830" y="401319"/>
                  </a:lnTo>
                  <a:lnTo>
                    <a:pt x="13246" y="361950"/>
                  </a:lnTo>
                  <a:lnTo>
                    <a:pt x="12700" y="343407"/>
                  </a:lnTo>
                  <a:lnTo>
                    <a:pt x="13263" y="326008"/>
                  </a:lnTo>
                  <a:lnTo>
                    <a:pt x="22704" y="276098"/>
                  </a:lnTo>
                  <a:lnTo>
                    <a:pt x="43484" y="232028"/>
                  </a:lnTo>
                  <a:lnTo>
                    <a:pt x="74333" y="192277"/>
                  </a:lnTo>
                  <a:lnTo>
                    <a:pt x="113499" y="156971"/>
                  </a:lnTo>
                  <a:lnTo>
                    <a:pt x="159486" y="126111"/>
                  </a:lnTo>
                  <a:lnTo>
                    <a:pt x="210743" y="99313"/>
                  </a:lnTo>
                  <a:lnTo>
                    <a:pt x="246697" y="83819"/>
                  </a:lnTo>
                  <a:lnTo>
                    <a:pt x="283717" y="70231"/>
                  </a:lnTo>
                  <a:lnTo>
                    <a:pt x="321183" y="58293"/>
                  </a:lnTo>
                  <a:lnTo>
                    <a:pt x="358546" y="48006"/>
                  </a:lnTo>
                  <a:lnTo>
                    <a:pt x="430961" y="32512"/>
                  </a:lnTo>
                  <a:lnTo>
                    <a:pt x="500532" y="22478"/>
                  </a:lnTo>
                  <a:lnTo>
                    <a:pt x="539877" y="18414"/>
                  </a:lnTo>
                  <a:lnTo>
                    <a:pt x="582421" y="15367"/>
                  </a:lnTo>
                  <a:lnTo>
                    <a:pt x="627380" y="13462"/>
                  </a:lnTo>
                  <a:lnTo>
                    <a:pt x="674116" y="12700"/>
                  </a:lnTo>
                  <a:lnTo>
                    <a:pt x="836500" y="12700"/>
                  </a:lnTo>
                  <a:lnTo>
                    <a:pt x="817371" y="9651"/>
                  </a:lnTo>
                  <a:lnTo>
                    <a:pt x="793749" y="6603"/>
                  </a:lnTo>
                  <a:lnTo>
                    <a:pt x="769874" y="4318"/>
                  </a:lnTo>
                  <a:lnTo>
                    <a:pt x="721868" y="1269"/>
                  </a:lnTo>
                  <a:lnTo>
                    <a:pt x="673989" y="0"/>
                  </a:lnTo>
                  <a:close/>
                </a:path>
                <a:path w="1088389" h="1167129">
                  <a:moveTo>
                    <a:pt x="761746" y="1021892"/>
                  </a:moveTo>
                  <a:lnTo>
                    <a:pt x="768858" y="1163701"/>
                  </a:lnTo>
                  <a:lnTo>
                    <a:pt x="878077" y="1072832"/>
                  </a:lnTo>
                  <a:lnTo>
                    <a:pt x="852294" y="1061542"/>
                  </a:lnTo>
                  <a:lnTo>
                    <a:pt x="820546" y="1061542"/>
                  </a:lnTo>
                  <a:lnTo>
                    <a:pt x="808990" y="1056449"/>
                  </a:lnTo>
                  <a:lnTo>
                    <a:pt x="814072" y="1044805"/>
                  </a:lnTo>
                  <a:lnTo>
                    <a:pt x="761746" y="1021892"/>
                  </a:lnTo>
                  <a:close/>
                </a:path>
                <a:path w="1088389" h="1167129">
                  <a:moveTo>
                    <a:pt x="814072" y="1044805"/>
                  </a:moveTo>
                  <a:lnTo>
                    <a:pt x="808990" y="1056449"/>
                  </a:lnTo>
                  <a:lnTo>
                    <a:pt x="820546" y="1061542"/>
                  </a:lnTo>
                  <a:lnTo>
                    <a:pt x="825663" y="1049881"/>
                  </a:lnTo>
                  <a:lnTo>
                    <a:pt x="814072" y="1044805"/>
                  </a:lnTo>
                  <a:close/>
                </a:path>
                <a:path w="1088389" h="1167129">
                  <a:moveTo>
                    <a:pt x="825663" y="1049881"/>
                  </a:moveTo>
                  <a:lnTo>
                    <a:pt x="820546" y="1061542"/>
                  </a:lnTo>
                  <a:lnTo>
                    <a:pt x="852294" y="1061542"/>
                  </a:lnTo>
                  <a:lnTo>
                    <a:pt x="825663" y="1049881"/>
                  </a:lnTo>
                  <a:close/>
                </a:path>
                <a:path w="1088389" h="1167129">
                  <a:moveTo>
                    <a:pt x="836500" y="12700"/>
                  </a:moveTo>
                  <a:lnTo>
                    <a:pt x="674116" y="12700"/>
                  </a:lnTo>
                  <a:lnTo>
                    <a:pt x="721486" y="13843"/>
                  </a:lnTo>
                  <a:lnTo>
                    <a:pt x="769111" y="16890"/>
                  </a:lnTo>
                  <a:lnTo>
                    <a:pt x="815720" y="22225"/>
                  </a:lnTo>
                  <a:lnTo>
                    <a:pt x="860932" y="30099"/>
                  </a:lnTo>
                  <a:lnTo>
                    <a:pt x="903732" y="40639"/>
                  </a:lnTo>
                  <a:lnTo>
                    <a:pt x="943482" y="54228"/>
                  </a:lnTo>
                  <a:lnTo>
                    <a:pt x="979043" y="70993"/>
                  </a:lnTo>
                  <a:lnTo>
                    <a:pt x="1023619" y="102743"/>
                  </a:lnTo>
                  <a:lnTo>
                    <a:pt x="1055115" y="143128"/>
                  </a:lnTo>
                  <a:lnTo>
                    <a:pt x="1071371" y="192658"/>
                  </a:lnTo>
                  <a:lnTo>
                    <a:pt x="1075427" y="232028"/>
                  </a:lnTo>
                  <a:lnTo>
                    <a:pt x="1075689" y="253619"/>
                  </a:lnTo>
                  <a:lnTo>
                    <a:pt x="1074674" y="276098"/>
                  </a:lnTo>
                  <a:lnTo>
                    <a:pt x="1069466" y="324357"/>
                  </a:lnTo>
                  <a:lnTo>
                    <a:pt x="1060195" y="376809"/>
                  </a:lnTo>
                  <a:lnTo>
                    <a:pt x="1047114" y="432816"/>
                  </a:lnTo>
                  <a:lnTo>
                    <a:pt x="1030359" y="492506"/>
                  </a:lnTo>
                  <a:lnTo>
                    <a:pt x="1010665" y="554482"/>
                  </a:lnTo>
                  <a:lnTo>
                    <a:pt x="988187" y="619379"/>
                  </a:lnTo>
                  <a:lnTo>
                    <a:pt x="963168" y="686816"/>
                  </a:lnTo>
                  <a:lnTo>
                    <a:pt x="921765" y="791667"/>
                  </a:lnTo>
                  <a:lnTo>
                    <a:pt x="891920" y="863612"/>
                  </a:lnTo>
                  <a:lnTo>
                    <a:pt x="860932" y="936904"/>
                  </a:lnTo>
                  <a:lnTo>
                    <a:pt x="828801" y="1011059"/>
                  </a:lnTo>
                  <a:lnTo>
                    <a:pt x="814072" y="1044805"/>
                  </a:lnTo>
                  <a:lnTo>
                    <a:pt x="825663" y="1049881"/>
                  </a:lnTo>
                  <a:lnTo>
                    <a:pt x="872616" y="941857"/>
                  </a:lnTo>
                  <a:lnTo>
                    <a:pt x="903605" y="868476"/>
                  </a:lnTo>
                  <a:lnTo>
                    <a:pt x="933450" y="796391"/>
                  </a:lnTo>
                  <a:lnTo>
                    <a:pt x="961770" y="725932"/>
                  </a:lnTo>
                  <a:lnTo>
                    <a:pt x="987932" y="657225"/>
                  </a:lnTo>
                  <a:lnTo>
                    <a:pt x="1011852" y="590550"/>
                  </a:lnTo>
                  <a:lnTo>
                    <a:pt x="1033144" y="526669"/>
                  </a:lnTo>
                  <a:lnTo>
                    <a:pt x="1051433" y="465328"/>
                  </a:lnTo>
                  <a:lnTo>
                    <a:pt x="1066545" y="407034"/>
                  </a:lnTo>
                  <a:lnTo>
                    <a:pt x="1077849" y="352170"/>
                  </a:lnTo>
                  <a:lnTo>
                    <a:pt x="1085341" y="300863"/>
                  </a:lnTo>
                  <a:lnTo>
                    <a:pt x="1088378" y="253619"/>
                  </a:lnTo>
                  <a:lnTo>
                    <a:pt x="1088008" y="231267"/>
                  </a:lnTo>
                  <a:lnTo>
                    <a:pt x="1083818" y="190119"/>
                  </a:lnTo>
                  <a:lnTo>
                    <a:pt x="1073784" y="153162"/>
                  </a:lnTo>
                  <a:lnTo>
                    <a:pt x="1044701" y="106425"/>
                  </a:lnTo>
                  <a:lnTo>
                    <a:pt x="1001776" y="69850"/>
                  </a:lnTo>
                  <a:lnTo>
                    <a:pt x="966851" y="50545"/>
                  </a:lnTo>
                  <a:lnTo>
                    <a:pt x="927862" y="34925"/>
                  </a:lnTo>
                  <a:lnTo>
                    <a:pt x="885444" y="22606"/>
                  </a:lnTo>
                  <a:lnTo>
                    <a:pt x="840486" y="13334"/>
                  </a:lnTo>
                  <a:lnTo>
                    <a:pt x="83650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874490" y="3394549"/>
            <a:ext cx="290830" cy="1400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560">
              <a:lnSpc>
                <a:spcPct val="125200"/>
              </a:lnSpc>
              <a:spcBef>
                <a:spcPts val="100"/>
              </a:spcBef>
            </a:pPr>
            <a:r>
              <a:rPr sz="3600" i="1" dirty="0">
                <a:latin typeface="Times New Roman"/>
                <a:cs typeface="Times New Roman"/>
              </a:rPr>
              <a:t>a 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57200" y="3657570"/>
            <a:ext cx="5296535" cy="2731135"/>
            <a:chOff x="457200" y="3657570"/>
            <a:chExt cx="5296535" cy="2731135"/>
          </a:xfrm>
        </p:grpSpPr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4745" y="4229729"/>
              <a:ext cx="817042" cy="56072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6411" y="3657570"/>
              <a:ext cx="795377" cy="44572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9823" y="4229729"/>
              <a:ext cx="495341" cy="56072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1501" y="3657570"/>
              <a:ext cx="495341" cy="44572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70151" y="5867401"/>
              <a:ext cx="506928" cy="45957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51892" y="5867401"/>
              <a:ext cx="506928" cy="45957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19500" y="5867401"/>
              <a:ext cx="839754" cy="45957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64637" y="5867401"/>
              <a:ext cx="294617" cy="45957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57200" y="4894198"/>
              <a:ext cx="4904740" cy="1494155"/>
            </a:xfrm>
            <a:custGeom>
              <a:avLst/>
              <a:gdLst/>
              <a:ahLst/>
              <a:cxnLst/>
              <a:rect l="l" t="t" r="r" b="b"/>
              <a:pathLst>
                <a:path w="4904740" h="1494154">
                  <a:moveTo>
                    <a:pt x="609600" y="1430401"/>
                  </a:moveTo>
                  <a:lnTo>
                    <a:pt x="596900" y="1424051"/>
                  </a:lnTo>
                  <a:lnTo>
                    <a:pt x="482600" y="1366901"/>
                  </a:lnTo>
                  <a:lnTo>
                    <a:pt x="482600" y="1424051"/>
                  </a:lnTo>
                  <a:lnTo>
                    <a:pt x="0" y="1424051"/>
                  </a:lnTo>
                  <a:lnTo>
                    <a:pt x="0" y="1436751"/>
                  </a:lnTo>
                  <a:lnTo>
                    <a:pt x="482600" y="1436751"/>
                  </a:lnTo>
                  <a:lnTo>
                    <a:pt x="482600" y="1493901"/>
                  </a:lnTo>
                  <a:lnTo>
                    <a:pt x="596900" y="1436751"/>
                  </a:lnTo>
                  <a:lnTo>
                    <a:pt x="609600" y="1430401"/>
                  </a:lnTo>
                  <a:close/>
                </a:path>
                <a:path w="4904740" h="1494154">
                  <a:moveTo>
                    <a:pt x="4114800" y="1430401"/>
                  </a:moveTo>
                  <a:lnTo>
                    <a:pt x="4102100" y="1424051"/>
                  </a:lnTo>
                  <a:lnTo>
                    <a:pt x="3987800" y="1366901"/>
                  </a:lnTo>
                  <a:lnTo>
                    <a:pt x="3987800" y="1424051"/>
                  </a:lnTo>
                  <a:lnTo>
                    <a:pt x="1219200" y="1424051"/>
                  </a:lnTo>
                  <a:lnTo>
                    <a:pt x="1219200" y="1436751"/>
                  </a:lnTo>
                  <a:lnTo>
                    <a:pt x="3987800" y="1436751"/>
                  </a:lnTo>
                  <a:lnTo>
                    <a:pt x="3987800" y="1493901"/>
                  </a:lnTo>
                  <a:lnTo>
                    <a:pt x="4102100" y="1436751"/>
                  </a:lnTo>
                  <a:lnTo>
                    <a:pt x="4114800" y="1430401"/>
                  </a:lnTo>
                  <a:close/>
                </a:path>
                <a:path w="4904740" h="1494154">
                  <a:moveTo>
                    <a:pt x="4904219" y="253619"/>
                  </a:moveTo>
                  <a:lnTo>
                    <a:pt x="4902454" y="210058"/>
                  </a:lnTo>
                  <a:lnTo>
                    <a:pt x="4895596" y="171069"/>
                  </a:lnTo>
                  <a:lnTo>
                    <a:pt x="4871974" y="120777"/>
                  </a:lnTo>
                  <a:lnTo>
                    <a:pt x="4833366" y="81026"/>
                  </a:lnTo>
                  <a:lnTo>
                    <a:pt x="4800727" y="59690"/>
                  </a:lnTo>
                  <a:lnTo>
                    <a:pt x="4763643" y="42291"/>
                  </a:lnTo>
                  <a:lnTo>
                    <a:pt x="4722749" y="28321"/>
                  </a:lnTo>
                  <a:lnTo>
                    <a:pt x="4679061" y="17653"/>
                  </a:lnTo>
                  <a:lnTo>
                    <a:pt x="4652340" y="12700"/>
                  </a:lnTo>
                  <a:lnTo>
                    <a:pt x="4633214" y="9652"/>
                  </a:lnTo>
                  <a:lnTo>
                    <a:pt x="4609592" y="6604"/>
                  </a:lnTo>
                  <a:lnTo>
                    <a:pt x="4585716" y="4318"/>
                  </a:lnTo>
                  <a:lnTo>
                    <a:pt x="4537710" y="1270"/>
                  </a:lnTo>
                  <a:lnTo>
                    <a:pt x="4489831" y="0"/>
                  </a:lnTo>
                  <a:lnTo>
                    <a:pt x="4442841" y="762"/>
                  </a:lnTo>
                  <a:lnTo>
                    <a:pt x="4397375" y="2667"/>
                  </a:lnTo>
                  <a:lnTo>
                    <a:pt x="4354576" y="5842"/>
                  </a:lnTo>
                  <a:lnTo>
                    <a:pt x="4314825" y="9779"/>
                  </a:lnTo>
                  <a:lnTo>
                    <a:pt x="4244340" y="19939"/>
                  </a:lnTo>
                  <a:lnTo>
                    <a:pt x="4171061" y="35814"/>
                  </a:lnTo>
                  <a:lnTo>
                    <a:pt x="4133088" y="46228"/>
                  </a:lnTo>
                  <a:lnTo>
                    <a:pt x="4095115" y="58420"/>
                  </a:lnTo>
                  <a:lnTo>
                    <a:pt x="4057523" y="72263"/>
                  </a:lnTo>
                  <a:lnTo>
                    <a:pt x="4020947" y="88011"/>
                  </a:lnTo>
                  <a:lnTo>
                    <a:pt x="3985641" y="105664"/>
                  </a:lnTo>
                  <a:lnTo>
                    <a:pt x="3952240" y="125349"/>
                  </a:lnTo>
                  <a:lnTo>
                    <a:pt x="3907028" y="158750"/>
                  </a:lnTo>
                  <a:lnTo>
                    <a:pt x="3868801" y="197231"/>
                  </a:lnTo>
                  <a:lnTo>
                    <a:pt x="3839718" y="240792"/>
                  </a:lnTo>
                  <a:lnTo>
                    <a:pt x="3821557" y="289687"/>
                  </a:lnTo>
                  <a:lnTo>
                    <a:pt x="3815842" y="343789"/>
                  </a:lnTo>
                  <a:lnTo>
                    <a:pt x="3816477" y="362966"/>
                  </a:lnTo>
                  <a:lnTo>
                    <a:pt x="3821176" y="403606"/>
                  </a:lnTo>
                  <a:lnTo>
                    <a:pt x="3830193" y="446786"/>
                  </a:lnTo>
                  <a:lnTo>
                    <a:pt x="3843274" y="492506"/>
                  </a:lnTo>
                  <a:lnTo>
                    <a:pt x="3859911" y="540385"/>
                  </a:lnTo>
                  <a:lnTo>
                    <a:pt x="3880027" y="590677"/>
                  </a:lnTo>
                  <a:lnTo>
                    <a:pt x="3903091" y="642493"/>
                  </a:lnTo>
                  <a:lnTo>
                    <a:pt x="3928999" y="696302"/>
                  </a:lnTo>
                  <a:lnTo>
                    <a:pt x="3957320" y="751700"/>
                  </a:lnTo>
                  <a:lnTo>
                    <a:pt x="3987800" y="808456"/>
                  </a:lnTo>
                  <a:lnTo>
                    <a:pt x="4020058" y="866343"/>
                  </a:lnTo>
                  <a:lnTo>
                    <a:pt x="4053840" y="925271"/>
                  </a:lnTo>
                  <a:lnTo>
                    <a:pt x="4089019" y="984923"/>
                  </a:lnTo>
                  <a:lnTo>
                    <a:pt x="4124833" y="1045248"/>
                  </a:lnTo>
                  <a:lnTo>
                    <a:pt x="4161409" y="1106030"/>
                  </a:lnTo>
                  <a:lnTo>
                    <a:pt x="4198366" y="1166990"/>
                  </a:lnTo>
                  <a:lnTo>
                    <a:pt x="4209161" y="1160411"/>
                  </a:lnTo>
                  <a:lnTo>
                    <a:pt x="4135755" y="1038694"/>
                  </a:lnTo>
                  <a:lnTo>
                    <a:pt x="4099814" y="978433"/>
                  </a:lnTo>
                  <a:lnTo>
                    <a:pt x="4064889" y="918832"/>
                  </a:lnTo>
                  <a:lnTo>
                    <a:pt x="4031107" y="860018"/>
                  </a:lnTo>
                  <a:lnTo>
                    <a:pt x="3998849" y="802284"/>
                  </a:lnTo>
                  <a:lnTo>
                    <a:pt x="3968496" y="745693"/>
                  </a:lnTo>
                  <a:lnTo>
                    <a:pt x="3940302" y="690626"/>
                  </a:lnTo>
                  <a:lnTo>
                    <a:pt x="3914648" y="637159"/>
                  </a:lnTo>
                  <a:lnTo>
                    <a:pt x="3891661" y="585470"/>
                  </a:lnTo>
                  <a:lnTo>
                    <a:pt x="3871722" y="535813"/>
                  </a:lnTo>
                  <a:lnTo>
                    <a:pt x="3855212" y="488442"/>
                  </a:lnTo>
                  <a:lnTo>
                    <a:pt x="3842385" y="443484"/>
                  </a:lnTo>
                  <a:lnTo>
                    <a:pt x="3833622" y="401320"/>
                  </a:lnTo>
                  <a:lnTo>
                    <a:pt x="3829050" y="361950"/>
                  </a:lnTo>
                  <a:lnTo>
                    <a:pt x="3828542" y="343408"/>
                  </a:lnTo>
                  <a:lnTo>
                    <a:pt x="3829037" y="326009"/>
                  </a:lnTo>
                  <a:lnTo>
                    <a:pt x="3838486" y="276098"/>
                  </a:lnTo>
                  <a:lnTo>
                    <a:pt x="3859276" y="232029"/>
                  </a:lnTo>
                  <a:lnTo>
                    <a:pt x="3890137" y="192278"/>
                  </a:lnTo>
                  <a:lnTo>
                    <a:pt x="3929380" y="156972"/>
                  </a:lnTo>
                  <a:lnTo>
                    <a:pt x="3975354" y="126111"/>
                  </a:lnTo>
                  <a:lnTo>
                    <a:pt x="4026535" y="99314"/>
                  </a:lnTo>
                  <a:lnTo>
                    <a:pt x="4062603" y="83820"/>
                  </a:lnTo>
                  <a:lnTo>
                    <a:pt x="4099560" y="70231"/>
                  </a:lnTo>
                  <a:lnTo>
                    <a:pt x="4137025" y="58293"/>
                  </a:lnTo>
                  <a:lnTo>
                    <a:pt x="4174363" y="48006"/>
                  </a:lnTo>
                  <a:lnTo>
                    <a:pt x="4246753" y="32512"/>
                  </a:lnTo>
                  <a:lnTo>
                    <a:pt x="4316349" y="22479"/>
                  </a:lnTo>
                  <a:lnTo>
                    <a:pt x="4355719" y="18415"/>
                  </a:lnTo>
                  <a:lnTo>
                    <a:pt x="4398264" y="15367"/>
                  </a:lnTo>
                  <a:lnTo>
                    <a:pt x="4443222" y="13462"/>
                  </a:lnTo>
                  <a:lnTo>
                    <a:pt x="4489958" y="12700"/>
                  </a:lnTo>
                  <a:lnTo>
                    <a:pt x="4537329" y="13843"/>
                  </a:lnTo>
                  <a:lnTo>
                    <a:pt x="4584954" y="16891"/>
                  </a:lnTo>
                  <a:lnTo>
                    <a:pt x="4631563" y="22225"/>
                  </a:lnTo>
                  <a:lnTo>
                    <a:pt x="4676775" y="30099"/>
                  </a:lnTo>
                  <a:lnTo>
                    <a:pt x="4719447" y="40640"/>
                  </a:lnTo>
                  <a:lnTo>
                    <a:pt x="4759325" y="54229"/>
                  </a:lnTo>
                  <a:lnTo>
                    <a:pt x="4794885" y="70993"/>
                  </a:lnTo>
                  <a:lnTo>
                    <a:pt x="4839462" y="102743"/>
                  </a:lnTo>
                  <a:lnTo>
                    <a:pt x="4870958" y="143129"/>
                  </a:lnTo>
                  <a:lnTo>
                    <a:pt x="4887214" y="192659"/>
                  </a:lnTo>
                  <a:lnTo>
                    <a:pt x="4891265" y="232029"/>
                  </a:lnTo>
                  <a:lnTo>
                    <a:pt x="4891532" y="253619"/>
                  </a:lnTo>
                  <a:lnTo>
                    <a:pt x="4890516" y="276098"/>
                  </a:lnTo>
                  <a:lnTo>
                    <a:pt x="4885309" y="324358"/>
                  </a:lnTo>
                  <a:lnTo>
                    <a:pt x="4876038" y="376809"/>
                  </a:lnTo>
                  <a:lnTo>
                    <a:pt x="4862957" y="432816"/>
                  </a:lnTo>
                  <a:lnTo>
                    <a:pt x="4846193" y="492506"/>
                  </a:lnTo>
                  <a:lnTo>
                    <a:pt x="4826508" y="554482"/>
                  </a:lnTo>
                  <a:lnTo>
                    <a:pt x="4804029" y="619379"/>
                  </a:lnTo>
                  <a:lnTo>
                    <a:pt x="4779010" y="686816"/>
                  </a:lnTo>
                  <a:lnTo>
                    <a:pt x="4737608" y="791667"/>
                  </a:lnTo>
                  <a:lnTo>
                    <a:pt x="4707763" y="863612"/>
                  </a:lnTo>
                  <a:lnTo>
                    <a:pt x="4676775" y="936904"/>
                  </a:lnTo>
                  <a:lnTo>
                    <a:pt x="4644644" y="1011059"/>
                  </a:lnTo>
                  <a:lnTo>
                    <a:pt x="4629912" y="1044816"/>
                  </a:lnTo>
                  <a:lnTo>
                    <a:pt x="4577588" y="1021892"/>
                  </a:lnTo>
                  <a:lnTo>
                    <a:pt x="4584700" y="1163701"/>
                  </a:lnTo>
                  <a:lnTo>
                    <a:pt x="4693920" y="1072832"/>
                  </a:lnTo>
                  <a:lnTo>
                    <a:pt x="4668126" y="1061542"/>
                  </a:lnTo>
                  <a:lnTo>
                    <a:pt x="4641494" y="1049883"/>
                  </a:lnTo>
                  <a:lnTo>
                    <a:pt x="4688459" y="941857"/>
                  </a:lnTo>
                  <a:lnTo>
                    <a:pt x="4719447" y="868476"/>
                  </a:lnTo>
                  <a:lnTo>
                    <a:pt x="4749292" y="796391"/>
                  </a:lnTo>
                  <a:lnTo>
                    <a:pt x="4777613" y="725932"/>
                  </a:lnTo>
                  <a:lnTo>
                    <a:pt x="4803775" y="657225"/>
                  </a:lnTo>
                  <a:lnTo>
                    <a:pt x="4827689" y="590550"/>
                  </a:lnTo>
                  <a:lnTo>
                    <a:pt x="4848987" y="526669"/>
                  </a:lnTo>
                  <a:lnTo>
                    <a:pt x="4867275" y="465328"/>
                  </a:lnTo>
                  <a:lnTo>
                    <a:pt x="4882388" y="407035"/>
                  </a:lnTo>
                  <a:lnTo>
                    <a:pt x="4893691" y="352171"/>
                  </a:lnTo>
                  <a:lnTo>
                    <a:pt x="4901184" y="300863"/>
                  </a:lnTo>
                  <a:lnTo>
                    <a:pt x="4903216" y="276606"/>
                  </a:lnTo>
                  <a:lnTo>
                    <a:pt x="4904219" y="2536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18515" y="4305929"/>
              <a:ext cx="334673" cy="56072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61544" y="3733770"/>
              <a:ext cx="291643" cy="44572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78861" y="4305929"/>
              <a:ext cx="874327" cy="56072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21903" y="3733770"/>
              <a:ext cx="831285" cy="445729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524724" y="4219500"/>
            <a:ext cx="37020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38966" y="3532351"/>
            <a:ext cx="37719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65" dirty="0">
                <a:latin typeface="Times New Roman"/>
                <a:cs typeface="Times New Roman"/>
              </a:rPr>
              <a:t>a</a:t>
            </a:r>
            <a:r>
              <a:rPr sz="360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106124" y="3470749"/>
            <a:ext cx="726440" cy="1400175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1190"/>
              </a:spcBef>
            </a:pPr>
            <a:r>
              <a:rPr sz="3600" i="1" spc="30" dirty="0">
                <a:latin typeface="Times New Roman"/>
                <a:cs typeface="Times New Roman"/>
              </a:rPr>
              <a:t>a</a:t>
            </a:r>
            <a:r>
              <a:rPr sz="3600" spc="30" dirty="0">
                <a:latin typeface="Times New Roman"/>
                <a:cs typeface="Times New Roman"/>
              </a:rPr>
              <a:t>,</a:t>
            </a:r>
            <a:r>
              <a:rPr sz="3600" spc="-16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19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572000" y="1828800"/>
            <a:ext cx="3886200" cy="4800600"/>
          </a:xfrm>
          <a:custGeom>
            <a:avLst/>
            <a:gdLst/>
            <a:ahLst/>
            <a:cxnLst/>
            <a:rect l="l" t="t" r="r" b="b"/>
            <a:pathLst>
              <a:path w="3886200" h="4800600">
                <a:moveTo>
                  <a:pt x="0" y="4495800"/>
                </a:moveTo>
                <a:lnTo>
                  <a:pt x="3990" y="4446359"/>
                </a:lnTo>
                <a:lnTo>
                  <a:pt x="15544" y="4399458"/>
                </a:lnTo>
                <a:lnTo>
                  <a:pt x="34032" y="4355725"/>
                </a:lnTo>
                <a:lnTo>
                  <a:pt x="58826" y="4315788"/>
                </a:lnTo>
                <a:lnTo>
                  <a:pt x="89296" y="4280273"/>
                </a:lnTo>
                <a:lnTo>
                  <a:pt x="124815" y="4249808"/>
                </a:lnTo>
                <a:lnTo>
                  <a:pt x="164753" y="4225020"/>
                </a:lnTo>
                <a:lnTo>
                  <a:pt x="208483" y="4206538"/>
                </a:lnTo>
                <a:lnTo>
                  <a:pt x="255374" y="4194989"/>
                </a:lnTo>
                <a:lnTo>
                  <a:pt x="304800" y="4191000"/>
                </a:lnTo>
                <a:lnTo>
                  <a:pt x="354225" y="4194989"/>
                </a:lnTo>
                <a:lnTo>
                  <a:pt x="401116" y="4206538"/>
                </a:lnTo>
                <a:lnTo>
                  <a:pt x="444846" y="4225020"/>
                </a:lnTo>
                <a:lnTo>
                  <a:pt x="484784" y="4249808"/>
                </a:lnTo>
                <a:lnTo>
                  <a:pt x="520303" y="4280273"/>
                </a:lnTo>
                <a:lnTo>
                  <a:pt x="550773" y="4315788"/>
                </a:lnTo>
                <a:lnTo>
                  <a:pt x="575567" y="4355725"/>
                </a:lnTo>
                <a:lnTo>
                  <a:pt x="594055" y="4399458"/>
                </a:lnTo>
                <a:lnTo>
                  <a:pt x="605609" y="4446359"/>
                </a:lnTo>
                <a:lnTo>
                  <a:pt x="609600" y="4495800"/>
                </a:lnTo>
                <a:lnTo>
                  <a:pt x="605609" y="4545240"/>
                </a:lnTo>
                <a:lnTo>
                  <a:pt x="594055" y="4592141"/>
                </a:lnTo>
                <a:lnTo>
                  <a:pt x="575567" y="4635874"/>
                </a:lnTo>
                <a:lnTo>
                  <a:pt x="550773" y="4675811"/>
                </a:lnTo>
                <a:lnTo>
                  <a:pt x="520303" y="4711326"/>
                </a:lnTo>
                <a:lnTo>
                  <a:pt x="484784" y="4741791"/>
                </a:lnTo>
                <a:lnTo>
                  <a:pt x="444846" y="4766579"/>
                </a:lnTo>
                <a:lnTo>
                  <a:pt x="401116" y="4785061"/>
                </a:lnTo>
                <a:lnTo>
                  <a:pt x="354225" y="4796610"/>
                </a:lnTo>
                <a:lnTo>
                  <a:pt x="304800" y="4800600"/>
                </a:lnTo>
                <a:lnTo>
                  <a:pt x="255374" y="4796610"/>
                </a:lnTo>
                <a:lnTo>
                  <a:pt x="208483" y="4785061"/>
                </a:lnTo>
                <a:lnTo>
                  <a:pt x="164753" y="4766579"/>
                </a:lnTo>
                <a:lnTo>
                  <a:pt x="124815" y="4741791"/>
                </a:lnTo>
                <a:lnTo>
                  <a:pt x="89296" y="4711326"/>
                </a:lnTo>
                <a:lnTo>
                  <a:pt x="58826" y="4675811"/>
                </a:lnTo>
                <a:lnTo>
                  <a:pt x="34032" y="4635874"/>
                </a:lnTo>
                <a:lnTo>
                  <a:pt x="15544" y="4592141"/>
                </a:lnTo>
                <a:lnTo>
                  <a:pt x="3990" y="4545240"/>
                </a:lnTo>
                <a:lnTo>
                  <a:pt x="0" y="4495800"/>
                </a:lnTo>
                <a:close/>
              </a:path>
              <a:path w="3886200" h="4800600">
                <a:moveTo>
                  <a:pt x="3124200" y="4419600"/>
                </a:moveTo>
                <a:lnTo>
                  <a:pt x="3127168" y="4371807"/>
                </a:lnTo>
                <a:lnTo>
                  <a:pt x="3135834" y="4325785"/>
                </a:lnTo>
                <a:lnTo>
                  <a:pt x="3149843" y="4281893"/>
                </a:lnTo>
                <a:lnTo>
                  <a:pt x="3168836" y="4240487"/>
                </a:lnTo>
                <a:lnTo>
                  <a:pt x="3192457" y="4201923"/>
                </a:lnTo>
                <a:lnTo>
                  <a:pt x="3220349" y="4166560"/>
                </a:lnTo>
                <a:lnTo>
                  <a:pt x="3252155" y="4134753"/>
                </a:lnTo>
                <a:lnTo>
                  <a:pt x="3287518" y="4106860"/>
                </a:lnTo>
                <a:lnTo>
                  <a:pt x="3326081" y="4083238"/>
                </a:lnTo>
                <a:lnTo>
                  <a:pt x="3367488" y="4064244"/>
                </a:lnTo>
                <a:lnTo>
                  <a:pt x="3411381" y="4050235"/>
                </a:lnTo>
                <a:lnTo>
                  <a:pt x="3457404" y="4041568"/>
                </a:lnTo>
                <a:lnTo>
                  <a:pt x="3505200" y="4038600"/>
                </a:lnTo>
                <a:lnTo>
                  <a:pt x="3552995" y="4041568"/>
                </a:lnTo>
                <a:lnTo>
                  <a:pt x="3599018" y="4050235"/>
                </a:lnTo>
                <a:lnTo>
                  <a:pt x="3642911" y="4064244"/>
                </a:lnTo>
                <a:lnTo>
                  <a:pt x="3684318" y="4083238"/>
                </a:lnTo>
                <a:lnTo>
                  <a:pt x="3722881" y="4106860"/>
                </a:lnTo>
                <a:lnTo>
                  <a:pt x="3758244" y="4134753"/>
                </a:lnTo>
                <a:lnTo>
                  <a:pt x="3790050" y="4166560"/>
                </a:lnTo>
                <a:lnTo>
                  <a:pt x="3817942" y="4201923"/>
                </a:lnTo>
                <a:lnTo>
                  <a:pt x="3841563" y="4240487"/>
                </a:lnTo>
                <a:lnTo>
                  <a:pt x="3860556" y="4281893"/>
                </a:lnTo>
                <a:lnTo>
                  <a:pt x="3874565" y="4325785"/>
                </a:lnTo>
                <a:lnTo>
                  <a:pt x="3883231" y="4371807"/>
                </a:lnTo>
                <a:lnTo>
                  <a:pt x="3886200" y="4419600"/>
                </a:lnTo>
                <a:lnTo>
                  <a:pt x="3883231" y="4467392"/>
                </a:lnTo>
                <a:lnTo>
                  <a:pt x="3874565" y="4513414"/>
                </a:lnTo>
                <a:lnTo>
                  <a:pt x="3860556" y="4557306"/>
                </a:lnTo>
                <a:lnTo>
                  <a:pt x="3841563" y="4598712"/>
                </a:lnTo>
                <a:lnTo>
                  <a:pt x="3817942" y="4637276"/>
                </a:lnTo>
                <a:lnTo>
                  <a:pt x="3790050" y="4672639"/>
                </a:lnTo>
                <a:lnTo>
                  <a:pt x="3758244" y="4704446"/>
                </a:lnTo>
                <a:lnTo>
                  <a:pt x="3722881" y="4732339"/>
                </a:lnTo>
                <a:lnTo>
                  <a:pt x="3684318" y="4755961"/>
                </a:lnTo>
                <a:lnTo>
                  <a:pt x="3642911" y="4774955"/>
                </a:lnTo>
                <a:lnTo>
                  <a:pt x="3599018" y="4788964"/>
                </a:lnTo>
                <a:lnTo>
                  <a:pt x="3552995" y="4797631"/>
                </a:lnTo>
                <a:lnTo>
                  <a:pt x="3505200" y="4800600"/>
                </a:lnTo>
                <a:lnTo>
                  <a:pt x="3457404" y="4797631"/>
                </a:lnTo>
                <a:lnTo>
                  <a:pt x="3411381" y="4788964"/>
                </a:lnTo>
                <a:lnTo>
                  <a:pt x="3367488" y="4774955"/>
                </a:lnTo>
                <a:lnTo>
                  <a:pt x="3326081" y="4755961"/>
                </a:lnTo>
                <a:lnTo>
                  <a:pt x="3287518" y="4732339"/>
                </a:lnTo>
                <a:lnTo>
                  <a:pt x="3252155" y="4704446"/>
                </a:lnTo>
                <a:lnTo>
                  <a:pt x="3220349" y="4672639"/>
                </a:lnTo>
                <a:lnTo>
                  <a:pt x="3192457" y="4637276"/>
                </a:lnTo>
                <a:lnTo>
                  <a:pt x="3168836" y="4598712"/>
                </a:lnTo>
                <a:lnTo>
                  <a:pt x="3149843" y="4557306"/>
                </a:lnTo>
                <a:lnTo>
                  <a:pt x="3135834" y="4513414"/>
                </a:lnTo>
                <a:lnTo>
                  <a:pt x="3127168" y="4467392"/>
                </a:lnTo>
                <a:lnTo>
                  <a:pt x="3124200" y="4419600"/>
                </a:lnTo>
                <a:close/>
              </a:path>
              <a:path w="3886200" h="4800600">
                <a:moveTo>
                  <a:pt x="2895600" y="609600"/>
                </a:moveTo>
                <a:lnTo>
                  <a:pt x="3810000" y="609600"/>
                </a:lnTo>
              </a:path>
              <a:path w="3886200" h="4800600">
                <a:moveTo>
                  <a:pt x="2895600" y="0"/>
                </a:moveTo>
                <a:lnTo>
                  <a:pt x="3810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848835" y="12301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b</a:t>
            </a:r>
            <a:endParaRPr sz="3650">
              <a:latin typeface="Times New Roman"/>
              <a:cs typeface="Times New Roman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695325" y="1478025"/>
            <a:ext cx="2740025" cy="774700"/>
            <a:chOff x="695325" y="1478025"/>
            <a:chExt cx="2740025" cy="774700"/>
          </a:xfrm>
        </p:grpSpPr>
        <p:sp>
          <p:nvSpPr>
            <p:cNvPr id="39" name="object 39"/>
            <p:cNvSpPr/>
            <p:nvPr/>
          </p:nvSpPr>
          <p:spPr>
            <a:xfrm>
              <a:off x="701675" y="1484375"/>
              <a:ext cx="2727325" cy="762000"/>
            </a:xfrm>
            <a:custGeom>
              <a:avLst/>
              <a:gdLst/>
              <a:ahLst/>
              <a:cxnLst/>
              <a:rect l="l" t="t" r="r" b="b"/>
              <a:pathLst>
                <a:path w="2727325" h="762000">
                  <a:moveTo>
                    <a:pt x="0" y="762000"/>
                  </a:moveTo>
                  <a:lnTo>
                    <a:pt x="2727325" y="762000"/>
                  </a:lnTo>
                  <a:lnTo>
                    <a:pt x="2727325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387475" y="1484375"/>
              <a:ext cx="1371600" cy="762000"/>
            </a:xfrm>
            <a:custGeom>
              <a:avLst/>
              <a:gdLst/>
              <a:ahLst/>
              <a:cxnLst/>
              <a:rect l="l" t="t" r="r" b="b"/>
              <a:pathLst>
                <a:path w="1371600" h="762000">
                  <a:moveTo>
                    <a:pt x="0" y="0"/>
                  </a:moveTo>
                  <a:lnTo>
                    <a:pt x="0" y="762000"/>
                  </a:lnTo>
                </a:path>
                <a:path w="1371600" h="762000">
                  <a:moveTo>
                    <a:pt x="685800" y="0"/>
                  </a:moveTo>
                  <a:lnTo>
                    <a:pt x="685800" y="762000"/>
                  </a:lnTo>
                </a:path>
                <a:path w="1371600" h="762000">
                  <a:moveTo>
                    <a:pt x="1371600" y="0"/>
                  </a:moveTo>
                  <a:lnTo>
                    <a:pt x="1371600" y="7620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1600435" y="1611189"/>
            <a:ext cx="16249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97865" algn="l"/>
                <a:tab pos="1383665" algn="l"/>
              </a:tabLst>
            </a:pPr>
            <a:r>
              <a:rPr sz="3650" i="1" spc="-35" dirty="0">
                <a:latin typeface="Times New Roman"/>
                <a:cs typeface="Times New Roman"/>
              </a:rPr>
              <a:t>b	b	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323670" y="5802481"/>
            <a:ext cx="14351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829421" y="58024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883582" y="58024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827809" y="5929405"/>
            <a:ext cx="4349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12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138193" y="60055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684776" y="60119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603123"/>
            <a:ext cx="8825230" cy="6255385"/>
            <a:chOff x="319087" y="603123"/>
            <a:chExt cx="8825230" cy="6255385"/>
          </a:xfrm>
        </p:grpSpPr>
        <p:sp>
          <p:nvSpPr>
            <p:cNvPr id="3" name="object 3"/>
            <p:cNvSpPr/>
            <p:nvPr/>
          </p:nvSpPr>
          <p:spPr>
            <a:xfrm>
              <a:off x="2298700" y="2285999"/>
              <a:ext cx="127000" cy="609600"/>
            </a:xfrm>
            <a:custGeom>
              <a:avLst/>
              <a:gdLst/>
              <a:ahLst/>
              <a:cxnLst/>
              <a:rect l="l" t="t" r="r" b="b"/>
              <a:pathLst>
                <a:path w="127000" h="609600">
                  <a:moveTo>
                    <a:pt x="69850" y="114300"/>
                  </a:moveTo>
                  <a:lnTo>
                    <a:pt x="57150" y="114300"/>
                  </a:lnTo>
                  <a:lnTo>
                    <a:pt x="57150" y="609600"/>
                  </a:lnTo>
                  <a:lnTo>
                    <a:pt x="69850" y="609600"/>
                  </a:lnTo>
                  <a:lnTo>
                    <a:pt x="69850" y="114300"/>
                  </a:lnTo>
                  <a:close/>
                </a:path>
                <a:path w="127000" h="609600">
                  <a:moveTo>
                    <a:pt x="63500" y="0"/>
                  </a:moveTo>
                  <a:lnTo>
                    <a:pt x="0" y="127000"/>
                  </a:lnTo>
                  <a:lnTo>
                    <a:pt x="57150" y="127000"/>
                  </a:lnTo>
                  <a:lnTo>
                    <a:pt x="57150" y="114300"/>
                  </a:lnTo>
                  <a:lnTo>
                    <a:pt x="120650" y="114300"/>
                  </a:lnTo>
                  <a:lnTo>
                    <a:pt x="63500" y="0"/>
                  </a:lnTo>
                  <a:close/>
                </a:path>
                <a:path w="127000" h="609600">
                  <a:moveTo>
                    <a:pt x="120650" y="114300"/>
                  </a:moveTo>
                  <a:lnTo>
                    <a:pt x="69850" y="114300"/>
                  </a:lnTo>
                  <a:lnTo>
                    <a:pt x="69850" y="127000"/>
                  </a:lnTo>
                  <a:lnTo>
                    <a:pt x="127000" y="127000"/>
                  </a:lnTo>
                  <a:lnTo>
                    <a:pt x="120650" y="114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467600" y="609473"/>
              <a:ext cx="914400" cy="2399030"/>
            </a:xfrm>
            <a:custGeom>
              <a:avLst/>
              <a:gdLst/>
              <a:ahLst/>
              <a:cxnLst/>
              <a:rect l="l" t="t" r="r" b="b"/>
              <a:pathLst>
                <a:path w="914400" h="2399030">
                  <a:moveTo>
                    <a:pt x="0" y="2398776"/>
                  </a:moveTo>
                  <a:lnTo>
                    <a:pt x="914400" y="2398776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239877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27989" y="810209"/>
            <a:ext cx="10820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Input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0050" y="124459"/>
            <a:ext cx="13239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9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3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19009" y="3212719"/>
            <a:ext cx="11360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35900" y="2401116"/>
            <a:ext cx="249554" cy="570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467600" y="1828800"/>
            <a:ext cx="914400" cy="609600"/>
          </a:xfrm>
          <a:custGeom>
            <a:avLst/>
            <a:gdLst/>
            <a:ahLst/>
            <a:cxnLst/>
            <a:rect l="l" t="t" r="r" b="b"/>
            <a:pathLst>
              <a:path w="914400" h="609600">
                <a:moveTo>
                  <a:pt x="0" y="609600"/>
                </a:moveTo>
                <a:lnTo>
                  <a:pt x="914400" y="609600"/>
                </a:lnTo>
              </a:path>
              <a:path w="914400" h="6096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848835" y="12301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b</a:t>
            </a:r>
            <a:endParaRPr sz="365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95325" y="1478025"/>
            <a:ext cx="2740025" cy="774700"/>
            <a:chOff x="695325" y="1478025"/>
            <a:chExt cx="2740025" cy="774700"/>
          </a:xfrm>
        </p:grpSpPr>
        <p:sp>
          <p:nvSpPr>
            <p:cNvPr id="12" name="object 12"/>
            <p:cNvSpPr/>
            <p:nvPr/>
          </p:nvSpPr>
          <p:spPr>
            <a:xfrm>
              <a:off x="701675" y="1484375"/>
              <a:ext cx="2727325" cy="762000"/>
            </a:xfrm>
            <a:custGeom>
              <a:avLst/>
              <a:gdLst/>
              <a:ahLst/>
              <a:cxnLst/>
              <a:rect l="l" t="t" r="r" b="b"/>
              <a:pathLst>
                <a:path w="2727325" h="762000">
                  <a:moveTo>
                    <a:pt x="0" y="762000"/>
                  </a:moveTo>
                  <a:lnTo>
                    <a:pt x="2727325" y="762000"/>
                  </a:lnTo>
                  <a:lnTo>
                    <a:pt x="2727325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87475" y="1484375"/>
              <a:ext cx="1371600" cy="762000"/>
            </a:xfrm>
            <a:custGeom>
              <a:avLst/>
              <a:gdLst/>
              <a:ahLst/>
              <a:cxnLst/>
              <a:rect l="l" t="t" r="r" b="b"/>
              <a:pathLst>
                <a:path w="1371600" h="762000">
                  <a:moveTo>
                    <a:pt x="0" y="0"/>
                  </a:moveTo>
                  <a:lnTo>
                    <a:pt x="0" y="762000"/>
                  </a:lnTo>
                </a:path>
                <a:path w="1371600" h="762000">
                  <a:moveTo>
                    <a:pt x="685800" y="0"/>
                  </a:moveTo>
                  <a:lnTo>
                    <a:pt x="685800" y="762000"/>
                  </a:lnTo>
                </a:path>
                <a:path w="1371600" h="762000">
                  <a:moveTo>
                    <a:pt x="1371600" y="0"/>
                  </a:moveTo>
                  <a:lnTo>
                    <a:pt x="1371600" y="7620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600435" y="1611189"/>
            <a:ext cx="16249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97865" algn="l"/>
                <a:tab pos="1383665" algn="l"/>
              </a:tabLst>
            </a:pPr>
            <a:r>
              <a:rPr sz="3650" i="1" spc="-35" dirty="0">
                <a:latin typeface="Times New Roman"/>
                <a:cs typeface="Times New Roman"/>
              </a:rPr>
              <a:t>b	b	b</a:t>
            </a:r>
            <a:endParaRPr sz="365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98450" y="4108450"/>
            <a:ext cx="8089900" cy="2540000"/>
            <a:chOff x="298450" y="4108450"/>
            <a:chExt cx="8089900" cy="2540000"/>
          </a:xfrm>
        </p:grpSpPr>
        <p:sp>
          <p:nvSpPr>
            <p:cNvPr id="16" name="object 16"/>
            <p:cNvSpPr/>
            <p:nvPr/>
          </p:nvSpPr>
          <p:spPr>
            <a:xfrm>
              <a:off x="1057275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59" y="3989"/>
                  </a:lnTo>
                  <a:lnTo>
                    <a:pt x="208458" y="15538"/>
                  </a:lnTo>
                  <a:lnTo>
                    <a:pt x="164725" y="34020"/>
                  </a:lnTo>
                  <a:lnTo>
                    <a:pt x="124788" y="58808"/>
                  </a:lnTo>
                  <a:lnTo>
                    <a:pt x="89273" y="89273"/>
                  </a:lnTo>
                  <a:lnTo>
                    <a:pt x="58808" y="124788"/>
                  </a:lnTo>
                  <a:lnTo>
                    <a:pt x="34020" y="164725"/>
                  </a:lnTo>
                  <a:lnTo>
                    <a:pt x="15538" y="208458"/>
                  </a:lnTo>
                  <a:lnTo>
                    <a:pt x="3989" y="255359"/>
                  </a:lnTo>
                  <a:lnTo>
                    <a:pt x="0" y="304800"/>
                  </a:lnTo>
                  <a:lnTo>
                    <a:pt x="3989" y="354240"/>
                  </a:lnTo>
                  <a:lnTo>
                    <a:pt x="15538" y="401141"/>
                  </a:lnTo>
                  <a:lnTo>
                    <a:pt x="34020" y="444874"/>
                  </a:lnTo>
                  <a:lnTo>
                    <a:pt x="58808" y="484811"/>
                  </a:lnTo>
                  <a:lnTo>
                    <a:pt x="89273" y="520326"/>
                  </a:lnTo>
                  <a:lnTo>
                    <a:pt x="124788" y="550791"/>
                  </a:lnTo>
                  <a:lnTo>
                    <a:pt x="164725" y="575579"/>
                  </a:lnTo>
                  <a:lnTo>
                    <a:pt x="208458" y="594061"/>
                  </a:lnTo>
                  <a:lnTo>
                    <a:pt x="255359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57275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89" y="255359"/>
                  </a:lnTo>
                  <a:lnTo>
                    <a:pt x="15538" y="208458"/>
                  </a:lnTo>
                  <a:lnTo>
                    <a:pt x="34020" y="164725"/>
                  </a:lnTo>
                  <a:lnTo>
                    <a:pt x="58808" y="124788"/>
                  </a:lnTo>
                  <a:lnTo>
                    <a:pt x="89273" y="89273"/>
                  </a:lnTo>
                  <a:lnTo>
                    <a:pt x="124788" y="58808"/>
                  </a:lnTo>
                  <a:lnTo>
                    <a:pt x="164725" y="34020"/>
                  </a:lnTo>
                  <a:lnTo>
                    <a:pt x="208458" y="15538"/>
                  </a:lnTo>
                  <a:lnTo>
                    <a:pt x="255359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59" y="605610"/>
                  </a:lnTo>
                  <a:lnTo>
                    <a:pt x="208458" y="594061"/>
                  </a:lnTo>
                  <a:lnTo>
                    <a:pt x="164725" y="575579"/>
                  </a:lnTo>
                  <a:lnTo>
                    <a:pt x="124788" y="550791"/>
                  </a:lnTo>
                  <a:lnTo>
                    <a:pt x="89273" y="520326"/>
                  </a:lnTo>
                  <a:lnTo>
                    <a:pt x="58808" y="484811"/>
                  </a:lnTo>
                  <a:lnTo>
                    <a:pt x="34020" y="444874"/>
                  </a:lnTo>
                  <a:lnTo>
                    <a:pt x="15538" y="401141"/>
                  </a:lnTo>
                  <a:lnTo>
                    <a:pt x="3989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4800" y="4114800"/>
              <a:ext cx="2057400" cy="762000"/>
            </a:xfrm>
            <a:custGeom>
              <a:avLst/>
              <a:gdLst/>
              <a:ahLst/>
              <a:cxnLst/>
              <a:rect l="l" t="t" r="r" b="b"/>
              <a:pathLst>
                <a:path w="2057400" h="762000">
                  <a:moveTo>
                    <a:pt x="0" y="381000"/>
                  </a:moveTo>
                  <a:lnTo>
                    <a:pt x="8662" y="331327"/>
                  </a:lnTo>
                  <a:lnTo>
                    <a:pt x="33925" y="283587"/>
                  </a:lnTo>
                  <a:lnTo>
                    <a:pt x="74705" y="238181"/>
                  </a:lnTo>
                  <a:lnTo>
                    <a:pt x="129918" y="195511"/>
                  </a:lnTo>
                  <a:lnTo>
                    <a:pt x="162598" y="175327"/>
                  </a:lnTo>
                  <a:lnTo>
                    <a:pt x="198479" y="155978"/>
                  </a:lnTo>
                  <a:lnTo>
                    <a:pt x="237426" y="137513"/>
                  </a:lnTo>
                  <a:lnTo>
                    <a:pt x="279304" y="119984"/>
                  </a:lnTo>
                  <a:lnTo>
                    <a:pt x="323976" y="103439"/>
                  </a:lnTo>
                  <a:lnTo>
                    <a:pt x="371308" y="87929"/>
                  </a:lnTo>
                  <a:lnTo>
                    <a:pt x="421163" y="73505"/>
                  </a:lnTo>
                  <a:lnTo>
                    <a:pt x="473406" y="60216"/>
                  </a:lnTo>
                  <a:lnTo>
                    <a:pt x="527903" y="48114"/>
                  </a:lnTo>
                  <a:lnTo>
                    <a:pt x="584516" y="37247"/>
                  </a:lnTo>
                  <a:lnTo>
                    <a:pt x="643110" y="27666"/>
                  </a:lnTo>
                  <a:lnTo>
                    <a:pt x="703551" y="19421"/>
                  </a:lnTo>
                  <a:lnTo>
                    <a:pt x="765702" y="12563"/>
                  </a:lnTo>
                  <a:lnTo>
                    <a:pt x="829428" y="7142"/>
                  </a:lnTo>
                  <a:lnTo>
                    <a:pt x="894593" y="3207"/>
                  </a:lnTo>
                  <a:lnTo>
                    <a:pt x="961062" y="810"/>
                  </a:lnTo>
                  <a:lnTo>
                    <a:pt x="1028700" y="0"/>
                  </a:lnTo>
                  <a:lnTo>
                    <a:pt x="1096344" y="810"/>
                  </a:lnTo>
                  <a:lnTo>
                    <a:pt x="1162819" y="3207"/>
                  </a:lnTo>
                  <a:lnTo>
                    <a:pt x="1227989" y="7142"/>
                  </a:lnTo>
                  <a:lnTo>
                    <a:pt x="1291718" y="12563"/>
                  </a:lnTo>
                  <a:lnTo>
                    <a:pt x="1353872" y="19421"/>
                  </a:lnTo>
                  <a:lnTo>
                    <a:pt x="1414315" y="27666"/>
                  </a:lnTo>
                  <a:lnTo>
                    <a:pt x="1472911" y="37247"/>
                  </a:lnTo>
                  <a:lnTo>
                    <a:pt x="1529525" y="48114"/>
                  </a:lnTo>
                  <a:lnTo>
                    <a:pt x="1584021" y="60216"/>
                  </a:lnTo>
                  <a:lnTo>
                    <a:pt x="1636263" y="73505"/>
                  </a:lnTo>
                  <a:lnTo>
                    <a:pt x="1686118" y="87929"/>
                  </a:lnTo>
                  <a:lnTo>
                    <a:pt x="1733448" y="103439"/>
                  </a:lnTo>
                  <a:lnTo>
                    <a:pt x="1778118" y="119984"/>
                  </a:lnTo>
                  <a:lnTo>
                    <a:pt x="1819993" y="137513"/>
                  </a:lnTo>
                  <a:lnTo>
                    <a:pt x="1858938" y="155978"/>
                  </a:lnTo>
                  <a:lnTo>
                    <a:pt x="1894817" y="175327"/>
                  </a:lnTo>
                  <a:lnTo>
                    <a:pt x="1927494" y="195511"/>
                  </a:lnTo>
                  <a:lnTo>
                    <a:pt x="1982702" y="238181"/>
                  </a:lnTo>
                  <a:lnTo>
                    <a:pt x="2023478" y="283587"/>
                  </a:lnTo>
                  <a:lnTo>
                    <a:pt x="2048738" y="331327"/>
                  </a:lnTo>
                  <a:lnTo>
                    <a:pt x="2057400" y="381000"/>
                  </a:lnTo>
                  <a:lnTo>
                    <a:pt x="2055212" y="406052"/>
                  </a:lnTo>
                  <a:lnTo>
                    <a:pt x="2048738" y="430672"/>
                  </a:lnTo>
                  <a:lnTo>
                    <a:pt x="2023478" y="478412"/>
                  </a:lnTo>
                  <a:lnTo>
                    <a:pt x="1982702" y="523818"/>
                  </a:lnTo>
                  <a:lnTo>
                    <a:pt x="1927494" y="566488"/>
                  </a:lnTo>
                  <a:lnTo>
                    <a:pt x="1894817" y="586672"/>
                  </a:lnTo>
                  <a:lnTo>
                    <a:pt x="1858938" y="606021"/>
                  </a:lnTo>
                  <a:lnTo>
                    <a:pt x="1819993" y="624486"/>
                  </a:lnTo>
                  <a:lnTo>
                    <a:pt x="1778118" y="642015"/>
                  </a:lnTo>
                  <a:lnTo>
                    <a:pt x="1733448" y="658560"/>
                  </a:lnTo>
                  <a:lnTo>
                    <a:pt x="1686118" y="674070"/>
                  </a:lnTo>
                  <a:lnTo>
                    <a:pt x="1636263" y="688494"/>
                  </a:lnTo>
                  <a:lnTo>
                    <a:pt x="1584021" y="701783"/>
                  </a:lnTo>
                  <a:lnTo>
                    <a:pt x="1529525" y="713885"/>
                  </a:lnTo>
                  <a:lnTo>
                    <a:pt x="1472911" y="724752"/>
                  </a:lnTo>
                  <a:lnTo>
                    <a:pt x="1414315" y="734333"/>
                  </a:lnTo>
                  <a:lnTo>
                    <a:pt x="1353872" y="742578"/>
                  </a:lnTo>
                  <a:lnTo>
                    <a:pt x="1291718" y="749436"/>
                  </a:lnTo>
                  <a:lnTo>
                    <a:pt x="1227989" y="754857"/>
                  </a:lnTo>
                  <a:lnTo>
                    <a:pt x="1162819" y="758792"/>
                  </a:lnTo>
                  <a:lnTo>
                    <a:pt x="1096344" y="761189"/>
                  </a:lnTo>
                  <a:lnTo>
                    <a:pt x="1028700" y="762000"/>
                  </a:lnTo>
                  <a:lnTo>
                    <a:pt x="961062" y="761189"/>
                  </a:lnTo>
                  <a:lnTo>
                    <a:pt x="894593" y="758792"/>
                  </a:lnTo>
                  <a:lnTo>
                    <a:pt x="829428" y="754857"/>
                  </a:lnTo>
                  <a:lnTo>
                    <a:pt x="765702" y="749436"/>
                  </a:lnTo>
                  <a:lnTo>
                    <a:pt x="703551" y="742578"/>
                  </a:lnTo>
                  <a:lnTo>
                    <a:pt x="643110" y="734333"/>
                  </a:lnTo>
                  <a:lnTo>
                    <a:pt x="584516" y="724752"/>
                  </a:lnTo>
                  <a:lnTo>
                    <a:pt x="527903" y="713885"/>
                  </a:lnTo>
                  <a:lnTo>
                    <a:pt x="473406" y="701783"/>
                  </a:lnTo>
                  <a:lnTo>
                    <a:pt x="421163" y="688494"/>
                  </a:lnTo>
                  <a:lnTo>
                    <a:pt x="371308" y="674070"/>
                  </a:lnTo>
                  <a:lnTo>
                    <a:pt x="323976" y="658560"/>
                  </a:lnTo>
                  <a:lnTo>
                    <a:pt x="279304" y="642015"/>
                  </a:lnTo>
                  <a:lnTo>
                    <a:pt x="237426" y="624486"/>
                  </a:lnTo>
                  <a:lnTo>
                    <a:pt x="198479" y="606021"/>
                  </a:lnTo>
                  <a:lnTo>
                    <a:pt x="162598" y="586672"/>
                  </a:lnTo>
                  <a:lnTo>
                    <a:pt x="129918" y="566488"/>
                  </a:lnTo>
                  <a:lnTo>
                    <a:pt x="74705" y="523818"/>
                  </a:lnTo>
                  <a:lnTo>
                    <a:pt x="33925" y="478412"/>
                  </a:lnTo>
                  <a:lnTo>
                    <a:pt x="8662" y="43067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181600" y="6261100"/>
              <a:ext cx="2514600" cy="127000"/>
            </a:xfrm>
            <a:custGeom>
              <a:avLst/>
              <a:gdLst/>
              <a:ahLst/>
              <a:cxnLst/>
              <a:rect l="l" t="t" r="r" b="b"/>
              <a:pathLst>
                <a:path w="2514600" h="127000">
                  <a:moveTo>
                    <a:pt x="2387600" y="0"/>
                  </a:moveTo>
                  <a:lnTo>
                    <a:pt x="2387600" y="127000"/>
                  </a:lnTo>
                  <a:lnTo>
                    <a:pt x="2501900" y="69850"/>
                  </a:lnTo>
                  <a:lnTo>
                    <a:pt x="2400300" y="69850"/>
                  </a:lnTo>
                  <a:lnTo>
                    <a:pt x="2400300" y="57150"/>
                  </a:lnTo>
                  <a:lnTo>
                    <a:pt x="2501900" y="57150"/>
                  </a:lnTo>
                  <a:lnTo>
                    <a:pt x="2387600" y="0"/>
                  </a:lnTo>
                  <a:close/>
                </a:path>
                <a:path w="2514600" h="127000">
                  <a:moveTo>
                    <a:pt x="23876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2387600" y="69850"/>
                  </a:lnTo>
                  <a:lnTo>
                    <a:pt x="2387600" y="57150"/>
                  </a:lnTo>
                  <a:close/>
                </a:path>
                <a:path w="2514600" h="127000">
                  <a:moveTo>
                    <a:pt x="2501900" y="57150"/>
                  </a:moveTo>
                  <a:lnTo>
                    <a:pt x="2400300" y="57150"/>
                  </a:lnTo>
                  <a:lnTo>
                    <a:pt x="2400300" y="69850"/>
                  </a:lnTo>
                  <a:lnTo>
                    <a:pt x="2501900" y="69850"/>
                  </a:lnTo>
                  <a:lnTo>
                    <a:pt x="2514600" y="63500"/>
                  </a:lnTo>
                  <a:lnTo>
                    <a:pt x="25019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75320" y="5867401"/>
              <a:ext cx="482725" cy="45957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63011" y="5867401"/>
              <a:ext cx="774337" cy="45957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772400" y="59436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67841" y="4894198"/>
              <a:ext cx="1088390" cy="1167130"/>
            </a:xfrm>
            <a:custGeom>
              <a:avLst/>
              <a:gdLst/>
              <a:ahLst/>
              <a:cxnLst/>
              <a:rect l="l" t="t" r="r" b="b"/>
              <a:pathLst>
                <a:path w="1088389" h="1167129">
                  <a:moveTo>
                    <a:pt x="673989" y="0"/>
                  </a:moveTo>
                  <a:lnTo>
                    <a:pt x="626999" y="762"/>
                  </a:lnTo>
                  <a:lnTo>
                    <a:pt x="581533" y="2667"/>
                  </a:lnTo>
                  <a:lnTo>
                    <a:pt x="538733" y="5842"/>
                  </a:lnTo>
                  <a:lnTo>
                    <a:pt x="498957" y="9778"/>
                  </a:lnTo>
                  <a:lnTo>
                    <a:pt x="428510" y="19938"/>
                  </a:lnTo>
                  <a:lnTo>
                    <a:pt x="355193" y="35813"/>
                  </a:lnTo>
                  <a:lnTo>
                    <a:pt x="317309" y="46227"/>
                  </a:lnTo>
                  <a:lnTo>
                    <a:pt x="279336" y="58419"/>
                  </a:lnTo>
                  <a:lnTo>
                    <a:pt x="241680" y="72262"/>
                  </a:lnTo>
                  <a:lnTo>
                    <a:pt x="205054" y="88011"/>
                  </a:lnTo>
                  <a:lnTo>
                    <a:pt x="169798" y="105663"/>
                  </a:lnTo>
                  <a:lnTo>
                    <a:pt x="136436" y="125349"/>
                  </a:lnTo>
                  <a:lnTo>
                    <a:pt x="91160" y="158750"/>
                  </a:lnTo>
                  <a:lnTo>
                    <a:pt x="52958" y="197231"/>
                  </a:lnTo>
                  <a:lnTo>
                    <a:pt x="23837" y="240792"/>
                  </a:lnTo>
                  <a:lnTo>
                    <a:pt x="5727" y="289687"/>
                  </a:lnTo>
                  <a:lnTo>
                    <a:pt x="0" y="343788"/>
                  </a:lnTo>
                  <a:lnTo>
                    <a:pt x="596" y="362966"/>
                  </a:lnTo>
                  <a:lnTo>
                    <a:pt x="5346" y="403606"/>
                  </a:lnTo>
                  <a:lnTo>
                    <a:pt x="14312" y="446785"/>
                  </a:lnTo>
                  <a:lnTo>
                    <a:pt x="27368" y="492506"/>
                  </a:lnTo>
                  <a:lnTo>
                    <a:pt x="44056" y="540385"/>
                  </a:lnTo>
                  <a:lnTo>
                    <a:pt x="64203" y="590676"/>
                  </a:lnTo>
                  <a:lnTo>
                    <a:pt x="87287" y="642492"/>
                  </a:lnTo>
                  <a:lnTo>
                    <a:pt x="113169" y="696302"/>
                  </a:lnTo>
                  <a:lnTo>
                    <a:pt x="141439" y="751700"/>
                  </a:lnTo>
                  <a:lnTo>
                    <a:pt x="171970" y="808456"/>
                  </a:lnTo>
                  <a:lnTo>
                    <a:pt x="204203" y="866343"/>
                  </a:lnTo>
                  <a:lnTo>
                    <a:pt x="238048" y="925271"/>
                  </a:lnTo>
                  <a:lnTo>
                    <a:pt x="273113" y="984923"/>
                  </a:lnTo>
                  <a:lnTo>
                    <a:pt x="309041" y="1045248"/>
                  </a:lnTo>
                  <a:lnTo>
                    <a:pt x="382485" y="1166990"/>
                  </a:lnTo>
                  <a:lnTo>
                    <a:pt x="393357" y="1160411"/>
                  </a:lnTo>
                  <a:lnTo>
                    <a:pt x="319925" y="1038694"/>
                  </a:lnTo>
                  <a:lnTo>
                    <a:pt x="284035" y="978433"/>
                  </a:lnTo>
                  <a:lnTo>
                    <a:pt x="248996" y="918832"/>
                  </a:lnTo>
                  <a:lnTo>
                    <a:pt x="215214" y="860018"/>
                  </a:lnTo>
                  <a:lnTo>
                    <a:pt x="183057" y="802284"/>
                  </a:lnTo>
                  <a:lnTo>
                    <a:pt x="152628" y="745693"/>
                  </a:lnTo>
                  <a:lnTo>
                    <a:pt x="124510" y="690626"/>
                  </a:lnTo>
                  <a:lnTo>
                    <a:pt x="98767" y="637159"/>
                  </a:lnTo>
                  <a:lnTo>
                    <a:pt x="75793" y="585469"/>
                  </a:lnTo>
                  <a:lnTo>
                    <a:pt x="55892" y="535813"/>
                  </a:lnTo>
                  <a:lnTo>
                    <a:pt x="39433" y="488441"/>
                  </a:lnTo>
                  <a:lnTo>
                    <a:pt x="26581" y="443484"/>
                  </a:lnTo>
                  <a:lnTo>
                    <a:pt x="17830" y="401319"/>
                  </a:lnTo>
                  <a:lnTo>
                    <a:pt x="13246" y="361950"/>
                  </a:lnTo>
                  <a:lnTo>
                    <a:pt x="12700" y="343407"/>
                  </a:lnTo>
                  <a:lnTo>
                    <a:pt x="13263" y="326008"/>
                  </a:lnTo>
                  <a:lnTo>
                    <a:pt x="22704" y="276098"/>
                  </a:lnTo>
                  <a:lnTo>
                    <a:pt x="43484" y="232028"/>
                  </a:lnTo>
                  <a:lnTo>
                    <a:pt x="74333" y="192277"/>
                  </a:lnTo>
                  <a:lnTo>
                    <a:pt x="113499" y="156971"/>
                  </a:lnTo>
                  <a:lnTo>
                    <a:pt x="159486" y="126111"/>
                  </a:lnTo>
                  <a:lnTo>
                    <a:pt x="210743" y="99313"/>
                  </a:lnTo>
                  <a:lnTo>
                    <a:pt x="246697" y="83819"/>
                  </a:lnTo>
                  <a:lnTo>
                    <a:pt x="283717" y="70231"/>
                  </a:lnTo>
                  <a:lnTo>
                    <a:pt x="321183" y="58293"/>
                  </a:lnTo>
                  <a:lnTo>
                    <a:pt x="358546" y="48006"/>
                  </a:lnTo>
                  <a:lnTo>
                    <a:pt x="430961" y="32512"/>
                  </a:lnTo>
                  <a:lnTo>
                    <a:pt x="500532" y="22478"/>
                  </a:lnTo>
                  <a:lnTo>
                    <a:pt x="539877" y="18414"/>
                  </a:lnTo>
                  <a:lnTo>
                    <a:pt x="582421" y="15367"/>
                  </a:lnTo>
                  <a:lnTo>
                    <a:pt x="627380" y="13462"/>
                  </a:lnTo>
                  <a:lnTo>
                    <a:pt x="674116" y="12700"/>
                  </a:lnTo>
                  <a:lnTo>
                    <a:pt x="836500" y="12700"/>
                  </a:lnTo>
                  <a:lnTo>
                    <a:pt x="817371" y="9651"/>
                  </a:lnTo>
                  <a:lnTo>
                    <a:pt x="793749" y="6603"/>
                  </a:lnTo>
                  <a:lnTo>
                    <a:pt x="769874" y="4318"/>
                  </a:lnTo>
                  <a:lnTo>
                    <a:pt x="721868" y="1269"/>
                  </a:lnTo>
                  <a:lnTo>
                    <a:pt x="673989" y="0"/>
                  </a:lnTo>
                  <a:close/>
                </a:path>
                <a:path w="1088389" h="1167129">
                  <a:moveTo>
                    <a:pt x="761746" y="1021892"/>
                  </a:moveTo>
                  <a:lnTo>
                    <a:pt x="768858" y="1163701"/>
                  </a:lnTo>
                  <a:lnTo>
                    <a:pt x="878077" y="1072832"/>
                  </a:lnTo>
                  <a:lnTo>
                    <a:pt x="852294" y="1061542"/>
                  </a:lnTo>
                  <a:lnTo>
                    <a:pt x="820546" y="1061542"/>
                  </a:lnTo>
                  <a:lnTo>
                    <a:pt x="808990" y="1056449"/>
                  </a:lnTo>
                  <a:lnTo>
                    <a:pt x="814072" y="1044805"/>
                  </a:lnTo>
                  <a:lnTo>
                    <a:pt x="761746" y="1021892"/>
                  </a:lnTo>
                  <a:close/>
                </a:path>
                <a:path w="1088389" h="1167129">
                  <a:moveTo>
                    <a:pt x="814072" y="1044805"/>
                  </a:moveTo>
                  <a:lnTo>
                    <a:pt x="808990" y="1056449"/>
                  </a:lnTo>
                  <a:lnTo>
                    <a:pt x="820546" y="1061542"/>
                  </a:lnTo>
                  <a:lnTo>
                    <a:pt x="825663" y="1049881"/>
                  </a:lnTo>
                  <a:lnTo>
                    <a:pt x="814072" y="1044805"/>
                  </a:lnTo>
                  <a:close/>
                </a:path>
                <a:path w="1088389" h="1167129">
                  <a:moveTo>
                    <a:pt x="825663" y="1049881"/>
                  </a:moveTo>
                  <a:lnTo>
                    <a:pt x="820546" y="1061542"/>
                  </a:lnTo>
                  <a:lnTo>
                    <a:pt x="852294" y="1061542"/>
                  </a:lnTo>
                  <a:lnTo>
                    <a:pt x="825663" y="1049881"/>
                  </a:lnTo>
                  <a:close/>
                </a:path>
                <a:path w="1088389" h="1167129">
                  <a:moveTo>
                    <a:pt x="836500" y="12700"/>
                  </a:moveTo>
                  <a:lnTo>
                    <a:pt x="674116" y="12700"/>
                  </a:lnTo>
                  <a:lnTo>
                    <a:pt x="721486" y="13843"/>
                  </a:lnTo>
                  <a:lnTo>
                    <a:pt x="769111" y="16890"/>
                  </a:lnTo>
                  <a:lnTo>
                    <a:pt x="815720" y="22225"/>
                  </a:lnTo>
                  <a:lnTo>
                    <a:pt x="860932" y="30099"/>
                  </a:lnTo>
                  <a:lnTo>
                    <a:pt x="903732" y="40639"/>
                  </a:lnTo>
                  <a:lnTo>
                    <a:pt x="943482" y="54228"/>
                  </a:lnTo>
                  <a:lnTo>
                    <a:pt x="979043" y="70993"/>
                  </a:lnTo>
                  <a:lnTo>
                    <a:pt x="1023619" y="102743"/>
                  </a:lnTo>
                  <a:lnTo>
                    <a:pt x="1055115" y="143128"/>
                  </a:lnTo>
                  <a:lnTo>
                    <a:pt x="1071371" y="192658"/>
                  </a:lnTo>
                  <a:lnTo>
                    <a:pt x="1075427" y="232028"/>
                  </a:lnTo>
                  <a:lnTo>
                    <a:pt x="1075689" y="253619"/>
                  </a:lnTo>
                  <a:lnTo>
                    <a:pt x="1074674" y="276098"/>
                  </a:lnTo>
                  <a:lnTo>
                    <a:pt x="1069466" y="324357"/>
                  </a:lnTo>
                  <a:lnTo>
                    <a:pt x="1060195" y="376809"/>
                  </a:lnTo>
                  <a:lnTo>
                    <a:pt x="1047114" y="432816"/>
                  </a:lnTo>
                  <a:lnTo>
                    <a:pt x="1030359" y="492506"/>
                  </a:lnTo>
                  <a:lnTo>
                    <a:pt x="1010665" y="554482"/>
                  </a:lnTo>
                  <a:lnTo>
                    <a:pt x="988187" y="619379"/>
                  </a:lnTo>
                  <a:lnTo>
                    <a:pt x="963168" y="686816"/>
                  </a:lnTo>
                  <a:lnTo>
                    <a:pt x="921765" y="791667"/>
                  </a:lnTo>
                  <a:lnTo>
                    <a:pt x="891920" y="863612"/>
                  </a:lnTo>
                  <a:lnTo>
                    <a:pt x="860932" y="936904"/>
                  </a:lnTo>
                  <a:lnTo>
                    <a:pt x="828801" y="1011059"/>
                  </a:lnTo>
                  <a:lnTo>
                    <a:pt x="814072" y="1044805"/>
                  </a:lnTo>
                  <a:lnTo>
                    <a:pt x="825663" y="1049881"/>
                  </a:lnTo>
                  <a:lnTo>
                    <a:pt x="872616" y="941857"/>
                  </a:lnTo>
                  <a:lnTo>
                    <a:pt x="903605" y="868476"/>
                  </a:lnTo>
                  <a:lnTo>
                    <a:pt x="933450" y="796391"/>
                  </a:lnTo>
                  <a:lnTo>
                    <a:pt x="961770" y="725932"/>
                  </a:lnTo>
                  <a:lnTo>
                    <a:pt x="987932" y="657225"/>
                  </a:lnTo>
                  <a:lnTo>
                    <a:pt x="1011852" y="590550"/>
                  </a:lnTo>
                  <a:lnTo>
                    <a:pt x="1033144" y="526669"/>
                  </a:lnTo>
                  <a:lnTo>
                    <a:pt x="1051433" y="465328"/>
                  </a:lnTo>
                  <a:lnTo>
                    <a:pt x="1066545" y="407034"/>
                  </a:lnTo>
                  <a:lnTo>
                    <a:pt x="1077849" y="352170"/>
                  </a:lnTo>
                  <a:lnTo>
                    <a:pt x="1085341" y="300863"/>
                  </a:lnTo>
                  <a:lnTo>
                    <a:pt x="1088378" y="253619"/>
                  </a:lnTo>
                  <a:lnTo>
                    <a:pt x="1088008" y="231267"/>
                  </a:lnTo>
                  <a:lnTo>
                    <a:pt x="1083818" y="190119"/>
                  </a:lnTo>
                  <a:lnTo>
                    <a:pt x="1073784" y="153162"/>
                  </a:lnTo>
                  <a:lnTo>
                    <a:pt x="1044701" y="106425"/>
                  </a:lnTo>
                  <a:lnTo>
                    <a:pt x="1001776" y="69850"/>
                  </a:lnTo>
                  <a:lnTo>
                    <a:pt x="966851" y="50545"/>
                  </a:lnTo>
                  <a:lnTo>
                    <a:pt x="927862" y="34925"/>
                  </a:lnTo>
                  <a:lnTo>
                    <a:pt x="885444" y="22606"/>
                  </a:lnTo>
                  <a:lnTo>
                    <a:pt x="840486" y="13334"/>
                  </a:lnTo>
                  <a:lnTo>
                    <a:pt x="83650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874490" y="3394549"/>
            <a:ext cx="290830" cy="1400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560">
              <a:lnSpc>
                <a:spcPct val="125200"/>
              </a:lnSpc>
              <a:spcBef>
                <a:spcPts val="100"/>
              </a:spcBef>
            </a:pPr>
            <a:r>
              <a:rPr sz="3600" i="1" dirty="0">
                <a:latin typeface="Times New Roman"/>
                <a:cs typeface="Times New Roman"/>
              </a:rPr>
              <a:t>a 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57200" y="3657570"/>
            <a:ext cx="5296535" cy="2731135"/>
            <a:chOff x="457200" y="3657570"/>
            <a:chExt cx="5296535" cy="2731135"/>
          </a:xfrm>
        </p:grpSpPr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4745" y="4229729"/>
              <a:ext cx="817042" cy="56072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6411" y="3657570"/>
              <a:ext cx="795377" cy="44572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9823" y="4229729"/>
              <a:ext cx="495341" cy="56072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1501" y="3657570"/>
              <a:ext cx="495341" cy="44572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70151" y="5867401"/>
              <a:ext cx="506928" cy="45957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51892" y="5867401"/>
              <a:ext cx="506928" cy="45957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19500" y="5867401"/>
              <a:ext cx="839754" cy="45957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64637" y="5867401"/>
              <a:ext cx="294617" cy="459577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57200" y="4894198"/>
              <a:ext cx="4904740" cy="1494155"/>
            </a:xfrm>
            <a:custGeom>
              <a:avLst/>
              <a:gdLst/>
              <a:ahLst/>
              <a:cxnLst/>
              <a:rect l="l" t="t" r="r" b="b"/>
              <a:pathLst>
                <a:path w="4904740" h="1494154">
                  <a:moveTo>
                    <a:pt x="609600" y="1430401"/>
                  </a:moveTo>
                  <a:lnTo>
                    <a:pt x="596900" y="1424051"/>
                  </a:lnTo>
                  <a:lnTo>
                    <a:pt x="482600" y="1366901"/>
                  </a:lnTo>
                  <a:lnTo>
                    <a:pt x="482600" y="1424051"/>
                  </a:lnTo>
                  <a:lnTo>
                    <a:pt x="0" y="1424051"/>
                  </a:lnTo>
                  <a:lnTo>
                    <a:pt x="0" y="1436751"/>
                  </a:lnTo>
                  <a:lnTo>
                    <a:pt x="482600" y="1436751"/>
                  </a:lnTo>
                  <a:lnTo>
                    <a:pt x="482600" y="1493901"/>
                  </a:lnTo>
                  <a:lnTo>
                    <a:pt x="596900" y="1436751"/>
                  </a:lnTo>
                  <a:lnTo>
                    <a:pt x="609600" y="1430401"/>
                  </a:lnTo>
                  <a:close/>
                </a:path>
                <a:path w="4904740" h="1494154">
                  <a:moveTo>
                    <a:pt x="4114800" y="1430401"/>
                  </a:moveTo>
                  <a:lnTo>
                    <a:pt x="4102100" y="1424051"/>
                  </a:lnTo>
                  <a:lnTo>
                    <a:pt x="3987800" y="1366901"/>
                  </a:lnTo>
                  <a:lnTo>
                    <a:pt x="3987800" y="1424051"/>
                  </a:lnTo>
                  <a:lnTo>
                    <a:pt x="1219200" y="1424051"/>
                  </a:lnTo>
                  <a:lnTo>
                    <a:pt x="1219200" y="1436751"/>
                  </a:lnTo>
                  <a:lnTo>
                    <a:pt x="3987800" y="1436751"/>
                  </a:lnTo>
                  <a:lnTo>
                    <a:pt x="3987800" y="1493901"/>
                  </a:lnTo>
                  <a:lnTo>
                    <a:pt x="4102100" y="1436751"/>
                  </a:lnTo>
                  <a:lnTo>
                    <a:pt x="4114800" y="1430401"/>
                  </a:lnTo>
                  <a:close/>
                </a:path>
                <a:path w="4904740" h="1494154">
                  <a:moveTo>
                    <a:pt x="4904219" y="253619"/>
                  </a:moveTo>
                  <a:lnTo>
                    <a:pt x="4902454" y="210058"/>
                  </a:lnTo>
                  <a:lnTo>
                    <a:pt x="4895596" y="171069"/>
                  </a:lnTo>
                  <a:lnTo>
                    <a:pt x="4871974" y="120777"/>
                  </a:lnTo>
                  <a:lnTo>
                    <a:pt x="4833366" y="81026"/>
                  </a:lnTo>
                  <a:lnTo>
                    <a:pt x="4800727" y="59690"/>
                  </a:lnTo>
                  <a:lnTo>
                    <a:pt x="4763643" y="42291"/>
                  </a:lnTo>
                  <a:lnTo>
                    <a:pt x="4722749" y="28321"/>
                  </a:lnTo>
                  <a:lnTo>
                    <a:pt x="4679061" y="17653"/>
                  </a:lnTo>
                  <a:lnTo>
                    <a:pt x="4652340" y="12700"/>
                  </a:lnTo>
                  <a:lnTo>
                    <a:pt x="4633214" y="9652"/>
                  </a:lnTo>
                  <a:lnTo>
                    <a:pt x="4609592" y="6604"/>
                  </a:lnTo>
                  <a:lnTo>
                    <a:pt x="4585716" y="4318"/>
                  </a:lnTo>
                  <a:lnTo>
                    <a:pt x="4537710" y="1270"/>
                  </a:lnTo>
                  <a:lnTo>
                    <a:pt x="4489831" y="0"/>
                  </a:lnTo>
                  <a:lnTo>
                    <a:pt x="4442841" y="762"/>
                  </a:lnTo>
                  <a:lnTo>
                    <a:pt x="4397375" y="2667"/>
                  </a:lnTo>
                  <a:lnTo>
                    <a:pt x="4354576" y="5842"/>
                  </a:lnTo>
                  <a:lnTo>
                    <a:pt x="4314825" y="9779"/>
                  </a:lnTo>
                  <a:lnTo>
                    <a:pt x="4244340" y="19939"/>
                  </a:lnTo>
                  <a:lnTo>
                    <a:pt x="4171061" y="35814"/>
                  </a:lnTo>
                  <a:lnTo>
                    <a:pt x="4133088" y="46228"/>
                  </a:lnTo>
                  <a:lnTo>
                    <a:pt x="4095115" y="58420"/>
                  </a:lnTo>
                  <a:lnTo>
                    <a:pt x="4057523" y="72263"/>
                  </a:lnTo>
                  <a:lnTo>
                    <a:pt x="4020947" y="88011"/>
                  </a:lnTo>
                  <a:lnTo>
                    <a:pt x="3985641" y="105664"/>
                  </a:lnTo>
                  <a:lnTo>
                    <a:pt x="3952240" y="125349"/>
                  </a:lnTo>
                  <a:lnTo>
                    <a:pt x="3907028" y="158750"/>
                  </a:lnTo>
                  <a:lnTo>
                    <a:pt x="3868801" y="197231"/>
                  </a:lnTo>
                  <a:lnTo>
                    <a:pt x="3839718" y="240792"/>
                  </a:lnTo>
                  <a:lnTo>
                    <a:pt x="3821557" y="289687"/>
                  </a:lnTo>
                  <a:lnTo>
                    <a:pt x="3815842" y="343789"/>
                  </a:lnTo>
                  <a:lnTo>
                    <a:pt x="3816477" y="362966"/>
                  </a:lnTo>
                  <a:lnTo>
                    <a:pt x="3821176" y="403606"/>
                  </a:lnTo>
                  <a:lnTo>
                    <a:pt x="3830193" y="446786"/>
                  </a:lnTo>
                  <a:lnTo>
                    <a:pt x="3843274" y="492506"/>
                  </a:lnTo>
                  <a:lnTo>
                    <a:pt x="3859911" y="540385"/>
                  </a:lnTo>
                  <a:lnTo>
                    <a:pt x="3880027" y="590677"/>
                  </a:lnTo>
                  <a:lnTo>
                    <a:pt x="3903091" y="642493"/>
                  </a:lnTo>
                  <a:lnTo>
                    <a:pt x="3928999" y="696302"/>
                  </a:lnTo>
                  <a:lnTo>
                    <a:pt x="3957320" y="751700"/>
                  </a:lnTo>
                  <a:lnTo>
                    <a:pt x="3987800" y="808456"/>
                  </a:lnTo>
                  <a:lnTo>
                    <a:pt x="4020058" y="866343"/>
                  </a:lnTo>
                  <a:lnTo>
                    <a:pt x="4053840" y="925271"/>
                  </a:lnTo>
                  <a:lnTo>
                    <a:pt x="4089019" y="984923"/>
                  </a:lnTo>
                  <a:lnTo>
                    <a:pt x="4124833" y="1045248"/>
                  </a:lnTo>
                  <a:lnTo>
                    <a:pt x="4161409" y="1106030"/>
                  </a:lnTo>
                  <a:lnTo>
                    <a:pt x="4198366" y="1166990"/>
                  </a:lnTo>
                  <a:lnTo>
                    <a:pt x="4209161" y="1160411"/>
                  </a:lnTo>
                  <a:lnTo>
                    <a:pt x="4135755" y="1038694"/>
                  </a:lnTo>
                  <a:lnTo>
                    <a:pt x="4099814" y="978433"/>
                  </a:lnTo>
                  <a:lnTo>
                    <a:pt x="4064889" y="918832"/>
                  </a:lnTo>
                  <a:lnTo>
                    <a:pt x="4031107" y="860018"/>
                  </a:lnTo>
                  <a:lnTo>
                    <a:pt x="3998849" y="802284"/>
                  </a:lnTo>
                  <a:lnTo>
                    <a:pt x="3968496" y="745693"/>
                  </a:lnTo>
                  <a:lnTo>
                    <a:pt x="3940302" y="690626"/>
                  </a:lnTo>
                  <a:lnTo>
                    <a:pt x="3914648" y="637159"/>
                  </a:lnTo>
                  <a:lnTo>
                    <a:pt x="3891661" y="585470"/>
                  </a:lnTo>
                  <a:lnTo>
                    <a:pt x="3871722" y="535813"/>
                  </a:lnTo>
                  <a:lnTo>
                    <a:pt x="3855212" y="488442"/>
                  </a:lnTo>
                  <a:lnTo>
                    <a:pt x="3842385" y="443484"/>
                  </a:lnTo>
                  <a:lnTo>
                    <a:pt x="3833622" y="401320"/>
                  </a:lnTo>
                  <a:lnTo>
                    <a:pt x="3829050" y="361950"/>
                  </a:lnTo>
                  <a:lnTo>
                    <a:pt x="3828542" y="343408"/>
                  </a:lnTo>
                  <a:lnTo>
                    <a:pt x="3829037" y="326009"/>
                  </a:lnTo>
                  <a:lnTo>
                    <a:pt x="3838486" y="276098"/>
                  </a:lnTo>
                  <a:lnTo>
                    <a:pt x="3859276" y="232029"/>
                  </a:lnTo>
                  <a:lnTo>
                    <a:pt x="3890137" y="192278"/>
                  </a:lnTo>
                  <a:lnTo>
                    <a:pt x="3929380" y="156972"/>
                  </a:lnTo>
                  <a:lnTo>
                    <a:pt x="3975354" y="126111"/>
                  </a:lnTo>
                  <a:lnTo>
                    <a:pt x="4026535" y="99314"/>
                  </a:lnTo>
                  <a:lnTo>
                    <a:pt x="4062603" y="83820"/>
                  </a:lnTo>
                  <a:lnTo>
                    <a:pt x="4099560" y="70231"/>
                  </a:lnTo>
                  <a:lnTo>
                    <a:pt x="4137025" y="58293"/>
                  </a:lnTo>
                  <a:lnTo>
                    <a:pt x="4174363" y="48006"/>
                  </a:lnTo>
                  <a:lnTo>
                    <a:pt x="4246753" y="32512"/>
                  </a:lnTo>
                  <a:lnTo>
                    <a:pt x="4316349" y="22479"/>
                  </a:lnTo>
                  <a:lnTo>
                    <a:pt x="4355719" y="18415"/>
                  </a:lnTo>
                  <a:lnTo>
                    <a:pt x="4398264" y="15367"/>
                  </a:lnTo>
                  <a:lnTo>
                    <a:pt x="4443222" y="13462"/>
                  </a:lnTo>
                  <a:lnTo>
                    <a:pt x="4489958" y="12700"/>
                  </a:lnTo>
                  <a:lnTo>
                    <a:pt x="4537329" y="13843"/>
                  </a:lnTo>
                  <a:lnTo>
                    <a:pt x="4584954" y="16891"/>
                  </a:lnTo>
                  <a:lnTo>
                    <a:pt x="4631563" y="22225"/>
                  </a:lnTo>
                  <a:lnTo>
                    <a:pt x="4676775" y="30099"/>
                  </a:lnTo>
                  <a:lnTo>
                    <a:pt x="4719447" y="40640"/>
                  </a:lnTo>
                  <a:lnTo>
                    <a:pt x="4759325" y="54229"/>
                  </a:lnTo>
                  <a:lnTo>
                    <a:pt x="4794885" y="70993"/>
                  </a:lnTo>
                  <a:lnTo>
                    <a:pt x="4839462" y="102743"/>
                  </a:lnTo>
                  <a:lnTo>
                    <a:pt x="4870958" y="143129"/>
                  </a:lnTo>
                  <a:lnTo>
                    <a:pt x="4887214" y="192659"/>
                  </a:lnTo>
                  <a:lnTo>
                    <a:pt x="4891265" y="232029"/>
                  </a:lnTo>
                  <a:lnTo>
                    <a:pt x="4891532" y="253619"/>
                  </a:lnTo>
                  <a:lnTo>
                    <a:pt x="4890516" y="276098"/>
                  </a:lnTo>
                  <a:lnTo>
                    <a:pt x="4885309" y="324358"/>
                  </a:lnTo>
                  <a:lnTo>
                    <a:pt x="4876038" y="376809"/>
                  </a:lnTo>
                  <a:lnTo>
                    <a:pt x="4862957" y="432816"/>
                  </a:lnTo>
                  <a:lnTo>
                    <a:pt x="4846193" y="492506"/>
                  </a:lnTo>
                  <a:lnTo>
                    <a:pt x="4826508" y="554482"/>
                  </a:lnTo>
                  <a:lnTo>
                    <a:pt x="4804029" y="619379"/>
                  </a:lnTo>
                  <a:lnTo>
                    <a:pt x="4779010" y="686816"/>
                  </a:lnTo>
                  <a:lnTo>
                    <a:pt x="4737608" y="791667"/>
                  </a:lnTo>
                  <a:lnTo>
                    <a:pt x="4707763" y="863612"/>
                  </a:lnTo>
                  <a:lnTo>
                    <a:pt x="4676775" y="936904"/>
                  </a:lnTo>
                  <a:lnTo>
                    <a:pt x="4644644" y="1011059"/>
                  </a:lnTo>
                  <a:lnTo>
                    <a:pt x="4629912" y="1044816"/>
                  </a:lnTo>
                  <a:lnTo>
                    <a:pt x="4577588" y="1021892"/>
                  </a:lnTo>
                  <a:lnTo>
                    <a:pt x="4584700" y="1163701"/>
                  </a:lnTo>
                  <a:lnTo>
                    <a:pt x="4693920" y="1072832"/>
                  </a:lnTo>
                  <a:lnTo>
                    <a:pt x="4668126" y="1061542"/>
                  </a:lnTo>
                  <a:lnTo>
                    <a:pt x="4641494" y="1049883"/>
                  </a:lnTo>
                  <a:lnTo>
                    <a:pt x="4688459" y="941857"/>
                  </a:lnTo>
                  <a:lnTo>
                    <a:pt x="4719447" y="868476"/>
                  </a:lnTo>
                  <a:lnTo>
                    <a:pt x="4749292" y="796391"/>
                  </a:lnTo>
                  <a:lnTo>
                    <a:pt x="4777613" y="725932"/>
                  </a:lnTo>
                  <a:lnTo>
                    <a:pt x="4803775" y="657225"/>
                  </a:lnTo>
                  <a:lnTo>
                    <a:pt x="4827689" y="590550"/>
                  </a:lnTo>
                  <a:lnTo>
                    <a:pt x="4848987" y="526669"/>
                  </a:lnTo>
                  <a:lnTo>
                    <a:pt x="4867275" y="465328"/>
                  </a:lnTo>
                  <a:lnTo>
                    <a:pt x="4882388" y="407035"/>
                  </a:lnTo>
                  <a:lnTo>
                    <a:pt x="4893691" y="352171"/>
                  </a:lnTo>
                  <a:lnTo>
                    <a:pt x="4901184" y="300863"/>
                  </a:lnTo>
                  <a:lnTo>
                    <a:pt x="4903216" y="276606"/>
                  </a:lnTo>
                  <a:lnTo>
                    <a:pt x="4904219" y="2536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18515" y="4305929"/>
              <a:ext cx="334673" cy="56072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61544" y="3733770"/>
              <a:ext cx="291643" cy="44572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78861" y="4305929"/>
              <a:ext cx="874327" cy="56072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21903" y="3733770"/>
              <a:ext cx="831285" cy="445729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524724" y="4219500"/>
            <a:ext cx="37020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38966" y="3532351"/>
            <a:ext cx="37719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65" dirty="0">
                <a:latin typeface="Times New Roman"/>
                <a:cs typeface="Times New Roman"/>
              </a:rPr>
              <a:t>a</a:t>
            </a:r>
            <a:r>
              <a:rPr sz="360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106124" y="3470749"/>
            <a:ext cx="726440" cy="1400175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1190"/>
              </a:spcBef>
            </a:pPr>
            <a:r>
              <a:rPr sz="3600" i="1" spc="30" dirty="0">
                <a:latin typeface="Times New Roman"/>
                <a:cs typeface="Times New Roman"/>
              </a:rPr>
              <a:t>a</a:t>
            </a:r>
            <a:r>
              <a:rPr sz="3600" spc="30" dirty="0">
                <a:latin typeface="Times New Roman"/>
                <a:cs typeface="Times New Roman"/>
              </a:rPr>
              <a:t>,</a:t>
            </a:r>
            <a:r>
              <a:rPr sz="3600" spc="-16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19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572000" y="1219200"/>
            <a:ext cx="3886200" cy="5410200"/>
          </a:xfrm>
          <a:custGeom>
            <a:avLst/>
            <a:gdLst/>
            <a:ahLst/>
            <a:cxnLst/>
            <a:rect l="l" t="t" r="r" b="b"/>
            <a:pathLst>
              <a:path w="3886200" h="5410200">
                <a:moveTo>
                  <a:pt x="0" y="5105400"/>
                </a:moveTo>
                <a:lnTo>
                  <a:pt x="3990" y="5055959"/>
                </a:lnTo>
                <a:lnTo>
                  <a:pt x="15544" y="5009058"/>
                </a:lnTo>
                <a:lnTo>
                  <a:pt x="34032" y="4965325"/>
                </a:lnTo>
                <a:lnTo>
                  <a:pt x="58826" y="4925388"/>
                </a:lnTo>
                <a:lnTo>
                  <a:pt x="89296" y="4889873"/>
                </a:lnTo>
                <a:lnTo>
                  <a:pt x="124815" y="4859408"/>
                </a:lnTo>
                <a:lnTo>
                  <a:pt x="164753" y="4834620"/>
                </a:lnTo>
                <a:lnTo>
                  <a:pt x="208483" y="4816138"/>
                </a:lnTo>
                <a:lnTo>
                  <a:pt x="255374" y="4804589"/>
                </a:lnTo>
                <a:lnTo>
                  <a:pt x="304800" y="4800600"/>
                </a:lnTo>
                <a:lnTo>
                  <a:pt x="354225" y="4804589"/>
                </a:lnTo>
                <a:lnTo>
                  <a:pt x="401116" y="4816138"/>
                </a:lnTo>
                <a:lnTo>
                  <a:pt x="444846" y="4834620"/>
                </a:lnTo>
                <a:lnTo>
                  <a:pt x="484784" y="4859408"/>
                </a:lnTo>
                <a:lnTo>
                  <a:pt x="520303" y="4889873"/>
                </a:lnTo>
                <a:lnTo>
                  <a:pt x="550773" y="4925388"/>
                </a:lnTo>
                <a:lnTo>
                  <a:pt x="575567" y="4965325"/>
                </a:lnTo>
                <a:lnTo>
                  <a:pt x="594055" y="5009058"/>
                </a:lnTo>
                <a:lnTo>
                  <a:pt x="605609" y="5055959"/>
                </a:lnTo>
                <a:lnTo>
                  <a:pt x="609600" y="5105400"/>
                </a:lnTo>
                <a:lnTo>
                  <a:pt x="605609" y="5154840"/>
                </a:lnTo>
                <a:lnTo>
                  <a:pt x="594055" y="5201741"/>
                </a:lnTo>
                <a:lnTo>
                  <a:pt x="575567" y="5245474"/>
                </a:lnTo>
                <a:lnTo>
                  <a:pt x="550773" y="5285411"/>
                </a:lnTo>
                <a:lnTo>
                  <a:pt x="520303" y="5320926"/>
                </a:lnTo>
                <a:lnTo>
                  <a:pt x="484784" y="5351391"/>
                </a:lnTo>
                <a:lnTo>
                  <a:pt x="444846" y="5376179"/>
                </a:lnTo>
                <a:lnTo>
                  <a:pt x="401116" y="5394661"/>
                </a:lnTo>
                <a:lnTo>
                  <a:pt x="354225" y="5406210"/>
                </a:lnTo>
                <a:lnTo>
                  <a:pt x="304800" y="5410200"/>
                </a:lnTo>
                <a:lnTo>
                  <a:pt x="255374" y="5406210"/>
                </a:lnTo>
                <a:lnTo>
                  <a:pt x="208483" y="5394661"/>
                </a:lnTo>
                <a:lnTo>
                  <a:pt x="164753" y="5376179"/>
                </a:lnTo>
                <a:lnTo>
                  <a:pt x="124815" y="5351391"/>
                </a:lnTo>
                <a:lnTo>
                  <a:pt x="89296" y="5320926"/>
                </a:lnTo>
                <a:lnTo>
                  <a:pt x="58826" y="5285411"/>
                </a:lnTo>
                <a:lnTo>
                  <a:pt x="34032" y="5245474"/>
                </a:lnTo>
                <a:lnTo>
                  <a:pt x="15544" y="5201741"/>
                </a:lnTo>
                <a:lnTo>
                  <a:pt x="3990" y="5154840"/>
                </a:lnTo>
                <a:lnTo>
                  <a:pt x="0" y="5105400"/>
                </a:lnTo>
                <a:close/>
              </a:path>
              <a:path w="3886200" h="5410200">
                <a:moveTo>
                  <a:pt x="3124200" y="5029200"/>
                </a:moveTo>
                <a:lnTo>
                  <a:pt x="3127168" y="4981407"/>
                </a:lnTo>
                <a:lnTo>
                  <a:pt x="3135834" y="4935385"/>
                </a:lnTo>
                <a:lnTo>
                  <a:pt x="3149843" y="4891493"/>
                </a:lnTo>
                <a:lnTo>
                  <a:pt x="3168836" y="4850087"/>
                </a:lnTo>
                <a:lnTo>
                  <a:pt x="3192457" y="4811523"/>
                </a:lnTo>
                <a:lnTo>
                  <a:pt x="3220349" y="4776160"/>
                </a:lnTo>
                <a:lnTo>
                  <a:pt x="3252155" y="4744353"/>
                </a:lnTo>
                <a:lnTo>
                  <a:pt x="3287518" y="4716460"/>
                </a:lnTo>
                <a:lnTo>
                  <a:pt x="3326081" y="4692838"/>
                </a:lnTo>
                <a:lnTo>
                  <a:pt x="3367488" y="4673844"/>
                </a:lnTo>
                <a:lnTo>
                  <a:pt x="3411381" y="4659835"/>
                </a:lnTo>
                <a:lnTo>
                  <a:pt x="3457404" y="4651168"/>
                </a:lnTo>
                <a:lnTo>
                  <a:pt x="3505200" y="4648200"/>
                </a:lnTo>
                <a:lnTo>
                  <a:pt x="3552995" y="4651168"/>
                </a:lnTo>
                <a:lnTo>
                  <a:pt x="3599018" y="4659835"/>
                </a:lnTo>
                <a:lnTo>
                  <a:pt x="3642911" y="4673844"/>
                </a:lnTo>
                <a:lnTo>
                  <a:pt x="3684318" y="4692838"/>
                </a:lnTo>
                <a:lnTo>
                  <a:pt x="3722881" y="4716460"/>
                </a:lnTo>
                <a:lnTo>
                  <a:pt x="3758244" y="4744353"/>
                </a:lnTo>
                <a:lnTo>
                  <a:pt x="3790050" y="4776160"/>
                </a:lnTo>
                <a:lnTo>
                  <a:pt x="3817942" y="4811523"/>
                </a:lnTo>
                <a:lnTo>
                  <a:pt x="3841563" y="4850087"/>
                </a:lnTo>
                <a:lnTo>
                  <a:pt x="3860556" y="4891493"/>
                </a:lnTo>
                <a:lnTo>
                  <a:pt x="3874565" y="4935385"/>
                </a:lnTo>
                <a:lnTo>
                  <a:pt x="3883231" y="4981407"/>
                </a:lnTo>
                <a:lnTo>
                  <a:pt x="3886200" y="5029200"/>
                </a:lnTo>
                <a:lnTo>
                  <a:pt x="3883231" y="5076992"/>
                </a:lnTo>
                <a:lnTo>
                  <a:pt x="3874565" y="5123014"/>
                </a:lnTo>
                <a:lnTo>
                  <a:pt x="3860556" y="5166906"/>
                </a:lnTo>
                <a:lnTo>
                  <a:pt x="3841563" y="5208312"/>
                </a:lnTo>
                <a:lnTo>
                  <a:pt x="3817942" y="5246876"/>
                </a:lnTo>
                <a:lnTo>
                  <a:pt x="3790050" y="5282239"/>
                </a:lnTo>
                <a:lnTo>
                  <a:pt x="3758244" y="5314046"/>
                </a:lnTo>
                <a:lnTo>
                  <a:pt x="3722881" y="5341939"/>
                </a:lnTo>
                <a:lnTo>
                  <a:pt x="3684318" y="5365561"/>
                </a:lnTo>
                <a:lnTo>
                  <a:pt x="3642911" y="5384555"/>
                </a:lnTo>
                <a:lnTo>
                  <a:pt x="3599018" y="5398564"/>
                </a:lnTo>
                <a:lnTo>
                  <a:pt x="3552995" y="5407231"/>
                </a:lnTo>
                <a:lnTo>
                  <a:pt x="3505200" y="5410200"/>
                </a:lnTo>
                <a:lnTo>
                  <a:pt x="3457404" y="5407231"/>
                </a:lnTo>
                <a:lnTo>
                  <a:pt x="3411381" y="5398564"/>
                </a:lnTo>
                <a:lnTo>
                  <a:pt x="3367488" y="5384555"/>
                </a:lnTo>
                <a:lnTo>
                  <a:pt x="3326081" y="5365561"/>
                </a:lnTo>
                <a:lnTo>
                  <a:pt x="3287518" y="5341939"/>
                </a:lnTo>
                <a:lnTo>
                  <a:pt x="3252155" y="5314046"/>
                </a:lnTo>
                <a:lnTo>
                  <a:pt x="3220349" y="5282239"/>
                </a:lnTo>
                <a:lnTo>
                  <a:pt x="3192457" y="5246876"/>
                </a:lnTo>
                <a:lnTo>
                  <a:pt x="3168836" y="5208312"/>
                </a:lnTo>
                <a:lnTo>
                  <a:pt x="3149843" y="5166906"/>
                </a:lnTo>
                <a:lnTo>
                  <a:pt x="3135834" y="5123014"/>
                </a:lnTo>
                <a:lnTo>
                  <a:pt x="3127168" y="5076992"/>
                </a:lnTo>
                <a:lnTo>
                  <a:pt x="3124200" y="5029200"/>
                </a:lnTo>
                <a:close/>
              </a:path>
              <a:path w="3886200" h="5410200">
                <a:moveTo>
                  <a:pt x="2895600" y="0"/>
                </a:moveTo>
                <a:lnTo>
                  <a:pt x="3810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7848835" y="6205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323670" y="5802481"/>
            <a:ext cx="14351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829421" y="58024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883582" y="58024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827809" y="5929405"/>
            <a:ext cx="4349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12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138193" y="60055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684776" y="60119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60700" y="2286000"/>
            <a:ext cx="127000" cy="609600"/>
          </a:xfrm>
          <a:custGeom>
            <a:avLst/>
            <a:gdLst/>
            <a:ahLst/>
            <a:cxnLst/>
            <a:rect l="l" t="t" r="r" b="b"/>
            <a:pathLst>
              <a:path w="127000" h="609600">
                <a:moveTo>
                  <a:pt x="69850" y="114300"/>
                </a:moveTo>
                <a:lnTo>
                  <a:pt x="57150" y="114300"/>
                </a:lnTo>
                <a:lnTo>
                  <a:pt x="57150" y="609600"/>
                </a:lnTo>
                <a:lnTo>
                  <a:pt x="69850" y="609600"/>
                </a:lnTo>
                <a:lnTo>
                  <a:pt x="69850" y="114300"/>
                </a:lnTo>
                <a:close/>
              </a:path>
              <a:path w="127000" h="609600">
                <a:moveTo>
                  <a:pt x="63500" y="0"/>
                </a:moveTo>
                <a:lnTo>
                  <a:pt x="0" y="127000"/>
                </a:lnTo>
                <a:lnTo>
                  <a:pt x="57150" y="127000"/>
                </a:lnTo>
                <a:lnTo>
                  <a:pt x="57150" y="114300"/>
                </a:lnTo>
                <a:lnTo>
                  <a:pt x="120650" y="114300"/>
                </a:lnTo>
                <a:lnTo>
                  <a:pt x="63500" y="0"/>
                </a:lnTo>
                <a:close/>
              </a:path>
              <a:path w="127000" h="609600">
                <a:moveTo>
                  <a:pt x="120650" y="114300"/>
                </a:moveTo>
                <a:lnTo>
                  <a:pt x="69850" y="114300"/>
                </a:lnTo>
                <a:lnTo>
                  <a:pt x="69850" y="127000"/>
                </a:lnTo>
                <a:lnTo>
                  <a:pt x="127000" y="127000"/>
                </a:lnTo>
                <a:lnTo>
                  <a:pt x="120650" y="114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27989" y="810209"/>
            <a:ext cx="10820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Input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0050" y="124459"/>
            <a:ext cx="13239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9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4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19009" y="3212719"/>
            <a:ext cx="11360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95325" y="1478025"/>
            <a:ext cx="2740025" cy="774700"/>
            <a:chOff x="695325" y="1478025"/>
            <a:chExt cx="2740025" cy="774700"/>
          </a:xfrm>
        </p:grpSpPr>
        <p:sp>
          <p:nvSpPr>
            <p:cNvPr id="7" name="object 7"/>
            <p:cNvSpPr/>
            <p:nvPr/>
          </p:nvSpPr>
          <p:spPr>
            <a:xfrm>
              <a:off x="701675" y="1484375"/>
              <a:ext cx="2727325" cy="762000"/>
            </a:xfrm>
            <a:custGeom>
              <a:avLst/>
              <a:gdLst/>
              <a:ahLst/>
              <a:cxnLst/>
              <a:rect l="l" t="t" r="r" b="b"/>
              <a:pathLst>
                <a:path w="2727325" h="762000">
                  <a:moveTo>
                    <a:pt x="0" y="762000"/>
                  </a:moveTo>
                  <a:lnTo>
                    <a:pt x="2727325" y="762000"/>
                  </a:lnTo>
                  <a:lnTo>
                    <a:pt x="2727325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87475" y="1484375"/>
              <a:ext cx="1371600" cy="762000"/>
            </a:xfrm>
            <a:custGeom>
              <a:avLst/>
              <a:gdLst/>
              <a:ahLst/>
              <a:cxnLst/>
              <a:rect l="l" t="t" r="r" b="b"/>
              <a:pathLst>
                <a:path w="1371600" h="762000">
                  <a:moveTo>
                    <a:pt x="0" y="0"/>
                  </a:moveTo>
                  <a:lnTo>
                    <a:pt x="0" y="762000"/>
                  </a:lnTo>
                </a:path>
                <a:path w="1371600" h="762000">
                  <a:moveTo>
                    <a:pt x="685800" y="0"/>
                  </a:moveTo>
                  <a:lnTo>
                    <a:pt x="685800" y="762000"/>
                  </a:lnTo>
                </a:path>
                <a:path w="1371600" h="762000">
                  <a:moveTo>
                    <a:pt x="1371600" y="0"/>
                  </a:moveTo>
                  <a:lnTo>
                    <a:pt x="1371600" y="7620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600435" y="1611189"/>
            <a:ext cx="16249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97865" algn="l"/>
                <a:tab pos="1383665" algn="l"/>
              </a:tabLst>
            </a:pPr>
            <a:r>
              <a:rPr sz="3650" i="1" spc="-35" dirty="0">
                <a:latin typeface="Times New Roman"/>
                <a:cs typeface="Times New Roman"/>
              </a:rPr>
              <a:t>b	b	b</a:t>
            </a:r>
            <a:endParaRPr sz="365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98450" y="4108450"/>
            <a:ext cx="8089900" cy="2540000"/>
            <a:chOff x="298450" y="4108450"/>
            <a:chExt cx="8089900" cy="2540000"/>
          </a:xfrm>
        </p:grpSpPr>
        <p:sp>
          <p:nvSpPr>
            <p:cNvPr id="11" name="object 11"/>
            <p:cNvSpPr/>
            <p:nvPr/>
          </p:nvSpPr>
          <p:spPr>
            <a:xfrm>
              <a:off x="1057275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59" y="3989"/>
                  </a:lnTo>
                  <a:lnTo>
                    <a:pt x="208458" y="15538"/>
                  </a:lnTo>
                  <a:lnTo>
                    <a:pt x="164725" y="34020"/>
                  </a:lnTo>
                  <a:lnTo>
                    <a:pt x="124788" y="58808"/>
                  </a:lnTo>
                  <a:lnTo>
                    <a:pt x="89273" y="89273"/>
                  </a:lnTo>
                  <a:lnTo>
                    <a:pt x="58808" y="124788"/>
                  </a:lnTo>
                  <a:lnTo>
                    <a:pt x="34020" y="164725"/>
                  </a:lnTo>
                  <a:lnTo>
                    <a:pt x="15538" y="208458"/>
                  </a:lnTo>
                  <a:lnTo>
                    <a:pt x="3989" y="255359"/>
                  </a:lnTo>
                  <a:lnTo>
                    <a:pt x="0" y="304800"/>
                  </a:lnTo>
                  <a:lnTo>
                    <a:pt x="3989" y="354240"/>
                  </a:lnTo>
                  <a:lnTo>
                    <a:pt x="15538" y="401141"/>
                  </a:lnTo>
                  <a:lnTo>
                    <a:pt x="34020" y="444874"/>
                  </a:lnTo>
                  <a:lnTo>
                    <a:pt x="58808" y="484811"/>
                  </a:lnTo>
                  <a:lnTo>
                    <a:pt x="89273" y="520326"/>
                  </a:lnTo>
                  <a:lnTo>
                    <a:pt x="124788" y="550791"/>
                  </a:lnTo>
                  <a:lnTo>
                    <a:pt x="164725" y="575579"/>
                  </a:lnTo>
                  <a:lnTo>
                    <a:pt x="208458" y="594061"/>
                  </a:lnTo>
                  <a:lnTo>
                    <a:pt x="255359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57275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89" y="255359"/>
                  </a:lnTo>
                  <a:lnTo>
                    <a:pt x="15538" y="208458"/>
                  </a:lnTo>
                  <a:lnTo>
                    <a:pt x="34020" y="164725"/>
                  </a:lnTo>
                  <a:lnTo>
                    <a:pt x="58808" y="124788"/>
                  </a:lnTo>
                  <a:lnTo>
                    <a:pt x="89273" y="89273"/>
                  </a:lnTo>
                  <a:lnTo>
                    <a:pt x="124788" y="58808"/>
                  </a:lnTo>
                  <a:lnTo>
                    <a:pt x="164725" y="34020"/>
                  </a:lnTo>
                  <a:lnTo>
                    <a:pt x="208458" y="15538"/>
                  </a:lnTo>
                  <a:lnTo>
                    <a:pt x="255359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59" y="605610"/>
                  </a:lnTo>
                  <a:lnTo>
                    <a:pt x="208458" y="594061"/>
                  </a:lnTo>
                  <a:lnTo>
                    <a:pt x="164725" y="575579"/>
                  </a:lnTo>
                  <a:lnTo>
                    <a:pt x="124788" y="550791"/>
                  </a:lnTo>
                  <a:lnTo>
                    <a:pt x="89273" y="520326"/>
                  </a:lnTo>
                  <a:lnTo>
                    <a:pt x="58808" y="484811"/>
                  </a:lnTo>
                  <a:lnTo>
                    <a:pt x="34020" y="444874"/>
                  </a:lnTo>
                  <a:lnTo>
                    <a:pt x="15538" y="401141"/>
                  </a:lnTo>
                  <a:lnTo>
                    <a:pt x="3989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4800" y="4114800"/>
              <a:ext cx="2057400" cy="762000"/>
            </a:xfrm>
            <a:custGeom>
              <a:avLst/>
              <a:gdLst/>
              <a:ahLst/>
              <a:cxnLst/>
              <a:rect l="l" t="t" r="r" b="b"/>
              <a:pathLst>
                <a:path w="2057400" h="762000">
                  <a:moveTo>
                    <a:pt x="0" y="381000"/>
                  </a:moveTo>
                  <a:lnTo>
                    <a:pt x="8662" y="331327"/>
                  </a:lnTo>
                  <a:lnTo>
                    <a:pt x="33925" y="283587"/>
                  </a:lnTo>
                  <a:lnTo>
                    <a:pt x="74705" y="238181"/>
                  </a:lnTo>
                  <a:lnTo>
                    <a:pt x="129918" y="195511"/>
                  </a:lnTo>
                  <a:lnTo>
                    <a:pt x="162598" y="175327"/>
                  </a:lnTo>
                  <a:lnTo>
                    <a:pt x="198479" y="155978"/>
                  </a:lnTo>
                  <a:lnTo>
                    <a:pt x="237426" y="137513"/>
                  </a:lnTo>
                  <a:lnTo>
                    <a:pt x="279304" y="119984"/>
                  </a:lnTo>
                  <a:lnTo>
                    <a:pt x="323976" y="103439"/>
                  </a:lnTo>
                  <a:lnTo>
                    <a:pt x="371308" y="87929"/>
                  </a:lnTo>
                  <a:lnTo>
                    <a:pt x="421163" y="73505"/>
                  </a:lnTo>
                  <a:lnTo>
                    <a:pt x="473406" y="60216"/>
                  </a:lnTo>
                  <a:lnTo>
                    <a:pt x="527903" y="48114"/>
                  </a:lnTo>
                  <a:lnTo>
                    <a:pt x="584516" y="37247"/>
                  </a:lnTo>
                  <a:lnTo>
                    <a:pt x="643110" y="27666"/>
                  </a:lnTo>
                  <a:lnTo>
                    <a:pt x="703551" y="19421"/>
                  </a:lnTo>
                  <a:lnTo>
                    <a:pt x="765702" y="12563"/>
                  </a:lnTo>
                  <a:lnTo>
                    <a:pt x="829428" y="7142"/>
                  </a:lnTo>
                  <a:lnTo>
                    <a:pt x="894593" y="3207"/>
                  </a:lnTo>
                  <a:lnTo>
                    <a:pt x="961062" y="810"/>
                  </a:lnTo>
                  <a:lnTo>
                    <a:pt x="1028700" y="0"/>
                  </a:lnTo>
                  <a:lnTo>
                    <a:pt x="1096344" y="810"/>
                  </a:lnTo>
                  <a:lnTo>
                    <a:pt x="1162819" y="3207"/>
                  </a:lnTo>
                  <a:lnTo>
                    <a:pt x="1227989" y="7142"/>
                  </a:lnTo>
                  <a:lnTo>
                    <a:pt x="1291718" y="12563"/>
                  </a:lnTo>
                  <a:lnTo>
                    <a:pt x="1353872" y="19421"/>
                  </a:lnTo>
                  <a:lnTo>
                    <a:pt x="1414315" y="27666"/>
                  </a:lnTo>
                  <a:lnTo>
                    <a:pt x="1472911" y="37247"/>
                  </a:lnTo>
                  <a:lnTo>
                    <a:pt x="1529525" y="48114"/>
                  </a:lnTo>
                  <a:lnTo>
                    <a:pt x="1584021" y="60216"/>
                  </a:lnTo>
                  <a:lnTo>
                    <a:pt x="1636263" y="73505"/>
                  </a:lnTo>
                  <a:lnTo>
                    <a:pt x="1686118" y="87929"/>
                  </a:lnTo>
                  <a:lnTo>
                    <a:pt x="1733448" y="103439"/>
                  </a:lnTo>
                  <a:lnTo>
                    <a:pt x="1778118" y="119984"/>
                  </a:lnTo>
                  <a:lnTo>
                    <a:pt x="1819993" y="137513"/>
                  </a:lnTo>
                  <a:lnTo>
                    <a:pt x="1858938" y="155978"/>
                  </a:lnTo>
                  <a:lnTo>
                    <a:pt x="1894817" y="175327"/>
                  </a:lnTo>
                  <a:lnTo>
                    <a:pt x="1927494" y="195511"/>
                  </a:lnTo>
                  <a:lnTo>
                    <a:pt x="1982702" y="238181"/>
                  </a:lnTo>
                  <a:lnTo>
                    <a:pt x="2023478" y="283587"/>
                  </a:lnTo>
                  <a:lnTo>
                    <a:pt x="2048738" y="331327"/>
                  </a:lnTo>
                  <a:lnTo>
                    <a:pt x="2057400" y="381000"/>
                  </a:lnTo>
                  <a:lnTo>
                    <a:pt x="2055212" y="406052"/>
                  </a:lnTo>
                  <a:lnTo>
                    <a:pt x="2048738" y="430672"/>
                  </a:lnTo>
                  <a:lnTo>
                    <a:pt x="2023478" y="478412"/>
                  </a:lnTo>
                  <a:lnTo>
                    <a:pt x="1982702" y="523818"/>
                  </a:lnTo>
                  <a:lnTo>
                    <a:pt x="1927494" y="566488"/>
                  </a:lnTo>
                  <a:lnTo>
                    <a:pt x="1894817" y="586672"/>
                  </a:lnTo>
                  <a:lnTo>
                    <a:pt x="1858938" y="606021"/>
                  </a:lnTo>
                  <a:lnTo>
                    <a:pt x="1819993" y="624486"/>
                  </a:lnTo>
                  <a:lnTo>
                    <a:pt x="1778118" y="642015"/>
                  </a:lnTo>
                  <a:lnTo>
                    <a:pt x="1733448" y="658560"/>
                  </a:lnTo>
                  <a:lnTo>
                    <a:pt x="1686118" y="674070"/>
                  </a:lnTo>
                  <a:lnTo>
                    <a:pt x="1636263" y="688494"/>
                  </a:lnTo>
                  <a:lnTo>
                    <a:pt x="1584021" y="701783"/>
                  </a:lnTo>
                  <a:lnTo>
                    <a:pt x="1529525" y="713885"/>
                  </a:lnTo>
                  <a:lnTo>
                    <a:pt x="1472911" y="724752"/>
                  </a:lnTo>
                  <a:lnTo>
                    <a:pt x="1414315" y="734333"/>
                  </a:lnTo>
                  <a:lnTo>
                    <a:pt x="1353872" y="742578"/>
                  </a:lnTo>
                  <a:lnTo>
                    <a:pt x="1291718" y="749436"/>
                  </a:lnTo>
                  <a:lnTo>
                    <a:pt x="1227989" y="754857"/>
                  </a:lnTo>
                  <a:lnTo>
                    <a:pt x="1162819" y="758792"/>
                  </a:lnTo>
                  <a:lnTo>
                    <a:pt x="1096344" y="761189"/>
                  </a:lnTo>
                  <a:lnTo>
                    <a:pt x="1028700" y="762000"/>
                  </a:lnTo>
                  <a:lnTo>
                    <a:pt x="961062" y="761189"/>
                  </a:lnTo>
                  <a:lnTo>
                    <a:pt x="894593" y="758792"/>
                  </a:lnTo>
                  <a:lnTo>
                    <a:pt x="829428" y="754857"/>
                  </a:lnTo>
                  <a:lnTo>
                    <a:pt x="765702" y="749436"/>
                  </a:lnTo>
                  <a:lnTo>
                    <a:pt x="703551" y="742578"/>
                  </a:lnTo>
                  <a:lnTo>
                    <a:pt x="643110" y="734333"/>
                  </a:lnTo>
                  <a:lnTo>
                    <a:pt x="584516" y="724752"/>
                  </a:lnTo>
                  <a:lnTo>
                    <a:pt x="527903" y="713885"/>
                  </a:lnTo>
                  <a:lnTo>
                    <a:pt x="473406" y="701783"/>
                  </a:lnTo>
                  <a:lnTo>
                    <a:pt x="421163" y="688494"/>
                  </a:lnTo>
                  <a:lnTo>
                    <a:pt x="371308" y="674070"/>
                  </a:lnTo>
                  <a:lnTo>
                    <a:pt x="323976" y="658560"/>
                  </a:lnTo>
                  <a:lnTo>
                    <a:pt x="279304" y="642015"/>
                  </a:lnTo>
                  <a:lnTo>
                    <a:pt x="237426" y="624486"/>
                  </a:lnTo>
                  <a:lnTo>
                    <a:pt x="198479" y="606021"/>
                  </a:lnTo>
                  <a:lnTo>
                    <a:pt x="162598" y="586672"/>
                  </a:lnTo>
                  <a:lnTo>
                    <a:pt x="129918" y="566488"/>
                  </a:lnTo>
                  <a:lnTo>
                    <a:pt x="74705" y="523818"/>
                  </a:lnTo>
                  <a:lnTo>
                    <a:pt x="33925" y="478412"/>
                  </a:lnTo>
                  <a:lnTo>
                    <a:pt x="8662" y="43067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181600" y="6261100"/>
              <a:ext cx="2514600" cy="127000"/>
            </a:xfrm>
            <a:custGeom>
              <a:avLst/>
              <a:gdLst/>
              <a:ahLst/>
              <a:cxnLst/>
              <a:rect l="l" t="t" r="r" b="b"/>
              <a:pathLst>
                <a:path w="2514600" h="127000">
                  <a:moveTo>
                    <a:pt x="2387600" y="0"/>
                  </a:moveTo>
                  <a:lnTo>
                    <a:pt x="2387600" y="127000"/>
                  </a:lnTo>
                  <a:lnTo>
                    <a:pt x="2501900" y="69850"/>
                  </a:lnTo>
                  <a:lnTo>
                    <a:pt x="2400300" y="69850"/>
                  </a:lnTo>
                  <a:lnTo>
                    <a:pt x="2400300" y="57150"/>
                  </a:lnTo>
                  <a:lnTo>
                    <a:pt x="2501900" y="57150"/>
                  </a:lnTo>
                  <a:lnTo>
                    <a:pt x="2387600" y="0"/>
                  </a:lnTo>
                  <a:close/>
                </a:path>
                <a:path w="2514600" h="127000">
                  <a:moveTo>
                    <a:pt x="23876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2387600" y="69850"/>
                  </a:lnTo>
                  <a:lnTo>
                    <a:pt x="2387600" y="57150"/>
                  </a:lnTo>
                  <a:close/>
                </a:path>
                <a:path w="2514600" h="127000">
                  <a:moveTo>
                    <a:pt x="2501900" y="57150"/>
                  </a:moveTo>
                  <a:lnTo>
                    <a:pt x="2400300" y="57150"/>
                  </a:lnTo>
                  <a:lnTo>
                    <a:pt x="2400300" y="69850"/>
                  </a:lnTo>
                  <a:lnTo>
                    <a:pt x="2501900" y="69850"/>
                  </a:lnTo>
                  <a:lnTo>
                    <a:pt x="2514600" y="63500"/>
                  </a:lnTo>
                  <a:lnTo>
                    <a:pt x="25019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75320" y="5867401"/>
              <a:ext cx="482725" cy="45957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63011" y="5867401"/>
              <a:ext cx="774337" cy="45957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772400" y="59436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67841" y="4894198"/>
              <a:ext cx="1088390" cy="1167130"/>
            </a:xfrm>
            <a:custGeom>
              <a:avLst/>
              <a:gdLst/>
              <a:ahLst/>
              <a:cxnLst/>
              <a:rect l="l" t="t" r="r" b="b"/>
              <a:pathLst>
                <a:path w="1088389" h="1167129">
                  <a:moveTo>
                    <a:pt x="673989" y="0"/>
                  </a:moveTo>
                  <a:lnTo>
                    <a:pt x="626999" y="762"/>
                  </a:lnTo>
                  <a:lnTo>
                    <a:pt x="581533" y="2667"/>
                  </a:lnTo>
                  <a:lnTo>
                    <a:pt x="538733" y="5842"/>
                  </a:lnTo>
                  <a:lnTo>
                    <a:pt x="498957" y="9778"/>
                  </a:lnTo>
                  <a:lnTo>
                    <a:pt x="428510" y="19938"/>
                  </a:lnTo>
                  <a:lnTo>
                    <a:pt x="355193" y="35813"/>
                  </a:lnTo>
                  <a:lnTo>
                    <a:pt x="317309" y="46227"/>
                  </a:lnTo>
                  <a:lnTo>
                    <a:pt x="279336" y="58419"/>
                  </a:lnTo>
                  <a:lnTo>
                    <a:pt x="241680" y="72262"/>
                  </a:lnTo>
                  <a:lnTo>
                    <a:pt x="205054" y="88011"/>
                  </a:lnTo>
                  <a:lnTo>
                    <a:pt x="169798" y="105663"/>
                  </a:lnTo>
                  <a:lnTo>
                    <a:pt x="136436" y="125349"/>
                  </a:lnTo>
                  <a:lnTo>
                    <a:pt x="91160" y="158750"/>
                  </a:lnTo>
                  <a:lnTo>
                    <a:pt x="52958" y="197231"/>
                  </a:lnTo>
                  <a:lnTo>
                    <a:pt x="23837" y="240792"/>
                  </a:lnTo>
                  <a:lnTo>
                    <a:pt x="5727" y="289687"/>
                  </a:lnTo>
                  <a:lnTo>
                    <a:pt x="0" y="343788"/>
                  </a:lnTo>
                  <a:lnTo>
                    <a:pt x="596" y="362966"/>
                  </a:lnTo>
                  <a:lnTo>
                    <a:pt x="5346" y="403606"/>
                  </a:lnTo>
                  <a:lnTo>
                    <a:pt x="14312" y="446785"/>
                  </a:lnTo>
                  <a:lnTo>
                    <a:pt x="27368" y="492506"/>
                  </a:lnTo>
                  <a:lnTo>
                    <a:pt x="44056" y="540385"/>
                  </a:lnTo>
                  <a:lnTo>
                    <a:pt x="64203" y="590676"/>
                  </a:lnTo>
                  <a:lnTo>
                    <a:pt x="87287" y="642492"/>
                  </a:lnTo>
                  <a:lnTo>
                    <a:pt x="113169" y="696302"/>
                  </a:lnTo>
                  <a:lnTo>
                    <a:pt x="141439" y="751700"/>
                  </a:lnTo>
                  <a:lnTo>
                    <a:pt x="171970" y="808456"/>
                  </a:lnTo>
                  <a:lnTo>
                    <a:pt x="204203" y="866343"/>
                  </a:lnTo>
                  <a:lnTo>
                    <a:pt x="238048" y="925271"/>
                  </a:lnTo>
                  <a:lnTo>
                    <a:pt x="273113" y="984923"/>
                  </a:lnTo>
                  <a:lnTo>
                    <a:pt x="309041" y="1045248"/>
                  </a:lnTo>
                  <a:lnTo>
                    <a:pt x="382485" y="1166990"/>
                  </a:lnTo>
                  <a:lnTo>
                    <a:pt x="393357" y="1160411"/>
                  </a:lnTo>
                  <a:lnTo>
                    <a:pt x="319925" y="1038694"/>
                  </a:lnTo>
                  <a:lnTo>
                    <a:pt x="284035" y="978433"/>
                  </a:lnTo>
                  <a:lnTo>
                    <a:pt x="248996" y="918832"/>
                  </a:lnTo>
                  <a:lnTo>
                    <a:pt x="215214" y="860018"/>
                  </a:lnTo>
                  <a:lnTo>
                    <a:pt x="183057" y="802284"/>
                  </a:lnTo>
                  <a:lnTo>
                    <a:pt x="152628" y="745693"/>
                  </a:lnTo>
                  <a:lnTo>
                    <a:pt x="124510" y="690626"/>
                  </a:lnTo>
                  <a:lnTo>
                    <a:pt x="98767" y="637159"/>
                  </a:lnTo>
                  <a:lnTo>
                    <a:pt x="75793" y="585469"/>
                  </a:lnTo>
                  <a:lnTo>
                    <a:pt x="55892" y="535813"/>
                  </a:lnTo>
                  <a:lnTo>
                    <a:pt x="39433" y="488441"/>
                  </a:lnTo>
                  <a:lnTo>
                    <a:pt x="26581" y="443484"/>
                  </a:lnTo>
                  <a:lnTo>
                    <a:pt x="17830" y="401319"/>
                  </a:lnTo>
                  <a:lnTo>
                    <a:pt x="13246" y="361950"/>
                  </a:lnTo>
                  <a:lnTo>
                    <a:pt x="12700" y="343407"/>
                  </a:lnTo>
                  <a:lnTo>
                    <a:pt x="13263" y="326008"/>
                  </a:lnTo>
                  <a:lnTo>
                    <a:pt x="22704" y="276098"/>
                  </a:lnTo>
                  <a:lnTo>
                    <a:pt x="43484" y="232028"/>
                  </a:lnTo>
                  <a:lnTo>
                    <a:pt x="74333" y="192277"/>
                  </a:lnTo>
                  <a:lnTo>
                    <a:pt x="113499" y="156971"/>
                  </a:lnTo>
                  <a:lnTo>
                    <a:pt x="159486" y="126111"/>
                  </a:lnTo>
                  <a:lnTo>
                    <a:pt x="210743" y="99313"/>
                  </a:lnTo>
                  <a:lnTo>
                    <a:pt x="246697" y="83819"/>
                  </a:lnTo>
                  <a:lnTo>
                    <a:pt x="283717" y="70231"/>
                  </a:lnTo>
                  <a:lnTo>
                    <a:pt x="321183" y="58293"/>
                  </a:lnTo>
                  <a:lnTo>
                    <a:pt x="358546" y="48006"/>
                  </a:lnTo>
                  <a:lnTo>
                    <a:pt x="430961" y="32512"/>
                  </a:lnTo>
                  <a:lnTo>
                    <a:pt x="500532" y="22478"/>
                  </a:lnTo>
                  <a:lnTo>
                    <a:pt x="539877" y="18414"/>
                  </a:lnTo>
                  <a:lnTo>
                    <a:pt x="582421" y="15367"/>
                  </a:lnTo>
                  <a:lnTo>
                    <a:pt x="627380" y="13462"/>
                  </a:lnTo>
                  <a:lnTo>
                    <a:pt x="674116" y="12700"/>
                  </a:lnTo>
                  <a:lnTo>
                    <a:pt x="836500" y="12700"/>
                  </a:lnTo>
                  <a:lnTo>
                    <a:pt x="817371" y="9651"/>
                  </a:lnTo>
                  <a:lnTo>
                    <a:pt x="793749" y="6603"/>
                  </a:lnTo>
                  <a:lnTo>
                    <a:pt x="769874" y="4318"/>
                  </a:lnTo>
                  <a:lnTo>
                    <a:pt x="721868" y="1269"/>
                  </a:lnTo>
                  <a:lnTo>
                    <a:pt x="673989" y="0"/>
                  </a:lnTo>
                  <a:close/>
                </a:path>
                <a:path w="1088389" h="1167129">
                  <a:moveTo>
                    <a:pt x="761746" y="1021892"/>
                  </a:moveTo>
                  <a:lnTo>
                    <a:pt x="768858" y="1163701"/>
                  </a:lnTo>
                  <a:lnTo>
                    <a:pt x="878077" y="1072832"/>
                  </a:lnTo>
                  <a:lnTo>
                    <a:pt x="852294" y="1061542"/>
                  </a:lnTo>
                  <a:lnTo>
                    <a:pt x="820546" y="1061542"/>
                  </a:lnTo>
                  <a:lnTo>
                    <a:pt x="808990" y="1056449"/>
                  </a:lnTo>
                  <a:lnTo>
                    <a:pt x="814072" y="1044805"/>
                  </a:lnTo>
                  <a:lnTo>
                    <a:pt x="761746" y="1021892"/>
                  </a:lnTo>
                  <a:close/>
                </a:path>
                <a:path w="1088389" h="1167129">
                  <a:moveTo>
                    <a:pt x="814072" y="1044805"/>
                  </a:moveTo>
                  <a:lnTo>
                    <a:pt x="808990" y="1056449"/>
                  </a:lnTo>
                  <a:lnTo>
                    <a:pt x="820546" y="1061542"/>
                  </a:lnTo>
                  <a:lnTo>
                    <a:pt x="825663" y="1049881"/>
                  </a:lnTo>
                  <a:lnTo>
                    <a:pt x="814072" y="1044805"/>
                  </a:lnTo>
                  <a:close/>
                </a:path>
                <a:path w="1088389" h="1167129">
                  <a:moveTo>
                    <a:pt x="825663" y="1049881"/>
                  </a:moveTo>
                  <a:lnTo>
                    <a:pt x="820546" y="1061542"/>
                  </a:lnTo>
                  <a:lnTo>
                    <a:pt x="852294" y="1061542"/>
                  </a:lnTo>
                  <a:lnTo>
                    <a:pt x="825663" y="1049881"/>
                  </a:lnTo>
                  <a:close/>
                </a:path>
                <a:path w="1088389" h="1167129">
                  <a:moveTo>
                    <a:pt x="836500" y="12700"/>
                  </a:moveTo>
                  <a:lnTo>
                    <a:pt x="674116" y="12700"/>
                  </a:lnTo>
                  <a:lnTo>
                    <a:pt x="721486" y="13843"/>
                  </a:lnTo>
                  <a:lnTo>
                    <a:pt x="769111" y="16890"/>
                  </a:lnTo>
                  <a:lnTo>
                    <a:pt x="815720" y="22225"/>
                  </a:lnTo>
                  <a:lnTo>
                    <a:pt x="860932" y="30099"/>
                  </a:lnTo>
                  <a:lnTo>
                    <a:pt x="903732" y="40639"/>
                  </a:lnTo>
                  <a:lnTo>
                    <a:pt x="943482" y="54228"/>
                  </a:lnTo>
                  <a:lnTo>
                    <a:pt x="979043" y="70993"/>
                  </a:lnTo>
                  <a:lnTo>
                    <a:pt x="1023619" y="102743"/>
                  </a:lnTo>
                  <a:lnTo>
                    <a:pt x="1055115" y="143128"/>
                  </a:lnTo>
                  <a:lnTo>
                    <a:pt x="1071371" y="192658"/>
                  </a:lnTo>
                  <a:lnTo>
                    <a:pt x="1075427" y="232028"/>
                  </a:lnTo>
                  <a:lnTo>
                    <a:pt x="1075689" y="253619"/>
                  </a:lnTo>
                  <a:lnTo>
                    <a:pt x="1074674" y="276098"/>
                  </a:lnTo>
                  <a:lnTo>
                    <a:pt x="1069466" y="324357"/>
                  </a:lnTo>
                  <a:lnTo>
                    <a:pt x="1060195" y="376809"/>
                  </a:lnTo>
                  <a:lnTo>
                    <a:pt x="1047114" y="432816"/>
                  </a:lnTo>
                  <a:lnTo>
                    <a:pt x="1030359" y="492506"/>
                  </a:lnTo>
                  <a:lnTo>
                    <a:pt x="1010665" y="554482"/>
                  </a:lnTo>
                  <a:lnTo>
                    <a:pt x="988187" y="619379"/>
                  </a:lnTo>
                  <a:lnTo>
                    <a:pt x="963168" y="686816"/>
                  </a:lnTo>
                  <a:lnTo>
                    <a:pt x="921765" y="791667"/>
                  </a:lnTo>
                  <a:lnTo>
                    <a:pt x="891920" y="863612"/>
                  </a:lnTo>
                  <a:lnTo>
                    <a:pt x="860932" y="936904"/>
                  </a:lnTo>
                  <a:lnTo>
                    <a:pt x="828801" y="1011059"/>
                  </a:lnTo>
                  <a:lnTo>
                    <a:pt x="814072" y="1044805"/>
                  </a:lnTo>
                  <a:lnTo>
                    <a:pt x="825663" y="1049881"/>
                  </a:lnTo>
                  <a:lnTo>
                    <a:pt x="872616" y="941857"/>
                  </a:lnTo>
                  <a:lnTo>
                    <a:pt x="903605" y="868476"/>
                  </a:lnTo>
                  <a:lnTo>
                    <a:pt x="933450" y="796391"/>
                  </a:lnTo>
                  <a:lnTo>
                    <a:pt x="961770" y="725932"/>
                  </a:lnTo>
                  <a:lnTo>
                    <a:pt x="987932" y="657225"/>
                  </a:lnTo>
                  <a:lnTo>
                    <a:pt x="1011852" y="590550"/>
                  </a:lnTo>
                  <a:lnTo>
                    <a:pt x="1033144" y="526669"/>
                  </a:lnTo>
                  <a:lnTo>
                    <a:pt x="1051433" y="465328"/>
                  </a:lnTo>
                  <a:lnTo>
                    <a:pt x="1066545" y="407034"/>
                  </a:lnTo>
                  <a:lnTo>
                    <a:pt x="1077849" y="352170"/>
                  </a:lnTo>
                  <a:lnTo>
                    <a:pt x="1085341" y="300863"/>
                  </a:lnTo>
                  <a:lnTo>
                    <a:pt x="1088378" y="253619"/>
                  </a:lnTo>
                  <a:lnTo>
                    <a:pt x="1088008" y="231267"/>
                  </a:lnTo>
                  <a:lnTo>
                    <a:pt x="1083818" y="190119"/>
                  </a:lnTo>
                  <a:lnTo>
                    <a:pt x="1073784" y="153162"/>
                  </a:lnTo>
                  <a:lnTo>
                    <a:pt x="1044701" y="106425"/>
                  </a:lnTo>
                  <a:lnTo>
                    <a:pt x="1001776" y="69850"/>
                  </a:lnTo>
                  <a:lnTo>
                    <a:pt x="966851" y="50545"/>
                  </a:lnTo>
                  <a:lnTo>
                    <a:pt x="927862" y="34925"/>
                  </a:lnTo>
                  <a:lnTo>
                    <a:pt x="885444" y="22606"/>
                  </a:lnTo>
                  <a:lnTo>
                    <a:pt x="840486" y="13334"/>
                  </a:lnTo>
                  <a:lnTo>
                    <a:pt x="83650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874490" y="3394549"/>
            <a:ext cx="290830" cy="1400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560">
              <a:lnSpc>
                <a:spcPct val="125200"/>
              </a:lnSpc>
              <a:spcBef>
                <a:spcPts val="100"/>
              </a:spcBef>
            </a:pPr>
            <a:r>
              <a:rPr sz="3600" i="1" dirty="0">
                <a:latin typeface="Times New Roman"/>
                <a:cs typeface="Times New Roman"/>
              </a:rPr>
              <a:t>a 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57200" y="3657570"/>
            <a:ext cx="5296535" cy="2731135"/>
            <a:chOff x="457200" y="3657570"/>
            <a:chExt cx="5296535" cy="2731135"/>
          </a:xfrm>
        </p:grpSpPr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4745" y="4229729"/>
              <a:ext cx="817042" cy="56072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6411" y="3657570"/>
              <a:ext cx="795377" cy="44572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9823" y="4229729"/>
              <a:ext cx="495341" cy="56072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1501" y="3657570"/>
              <a:ext cx="495341" cy="44572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70151" y="5867401"/>
              <a:ext cx="506928" cy="45957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51892" y="5867401"/>
              <a:ext cx="506928" cy="45957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19500" y="5867401"/>
              <a:ext cx="839754" cy="45957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64637" y="5867401"/>
              <a:ext cx="294617" cy="45957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57200" y="4894198"/>
              <a:ext cx="4904740" cy="1494155"/>
            </a:xfrm>
            <a:custGeom>
              <a:avLst/>
              <a:gdLst/>
              <a:ahLst/>
              <a:cxnLst/>
              <a:rect l="l" t="t" r="r" b="b"/>
              <a:pathLst>
                <a:path w="4904740" h="1494154">
                  <a:moveTo>
                    <a:pt x="609600" y="1430401"/>
                  </a:moveTo>
                  <a:lnTo>
                    <a:pt x="596900" y="1424051"/>
                  </a:lnTo>
                  <a:lnTo>
                    <a:pt x="482600" y="1366901"/>
                  </a:lnTo>
                  <a:lnTo>
                    <a:pt x="482600" y="1424051"/>
                  </a:lnTo>
                  <a:lnTo>
                    <a:pt x="0" y="1424051"/>
                  </a:lnTo>
                  <a:lnTo>
                    <a:pt x="0" y="1436751"/>
                  </a:lnTo>
                  <a:lnTo>
                    <a:pt x="482600" y="1436751"/>
                  </a:lnTo>
                  <a:lnTo>
                    <a:pt x="482600" y="1493901"/>
                  </a:lnTo>
                  <a:lnTo>
                    <a:pt x="596900" y="1436751"/>
                  </a:lnTo>
                  <a:lnTo>
                    <a:pt x="609600" y="1430401"/>
                  </a:lnTo>
                  <a:close/>
                </a:path>
                <a:path w="4904740" h="1494154">
                  <a:moveTo>
                    <a:pt x="4114800" y="1430401"/>
                  </a:moveTo>
                  <a:lnTo>
                    <a:pt x="4102100" y="1424051"/>
                  </a:lnTo>
                  <a:lnTo>
                    <a:pt x="3987800" y="1366901"/>
                  </a:lnTo>
                  <a:lnTo>
                    <a:pt x="3987800" y="1424051"/>
                  </a:lnTo>
                  <a:lnTo>
                    <a:pt x="1219200" y="1424051"/>
                  </a:lnTo>
                  <a:lnTo>
                    <a:pt x="1219200" y="1436751"/>
                  </a:lnTo>
                  <a:lnTo>
                    <a:pt x="3987800" y="1436751"/>
                  </a:lnTo>
                  <a:lnTo>
                    <a:pt x="3987800" y="1493901"/>
                  </a:lnTo>
                  <a:lnTo>
                    <a:pt x="4102100" y="1436751"/>
                  </a:lnTo>
                  <a:lnTo>
                    <a:pt x="4114800" y="1430401"/>
                  </a:lnTo>
                  <a:close/>
                </a:path>
                <a:path w="4904740" h="1494154">
                  <a:moveTo>
                    <a:pt x="4904219" y="253619"/>
                  </a:moveTo>
                  <a:lnTo>
                    <a:pt x="4902454" y="210058"/>
                  </a:lnTo>
                  <a:lnTo>
                    <a:pt x="4895596" y="171069"/>
                  </a:lnTo>
                  <a:lnTo>
                    <a:pt x="4871974" y="120777"/>
                  </a:lnTo>
                  <a:lnTo>
                    <a:pt x="4833366" y="81026"/>
                  </a:lnTo>
                  <a:lnTo>
                    <a:pt x="4800727" y="59690"/>
                  </a:lnTo>
                  <a:lnTo>
                    <a:pt x="4763643" y="42291"/>
                  </a:lnTo>
                  <a:lnTo>
                    <a:pt x="4722749" y="28321"/>
                  </a:lnTo>
                  <a:lnTo>
                    <a:pt x="4679061" y="17653"/>
                  </a:lnTo>
                  <a:lnTo>
                    <a:pt x="4652340" y="12700"/>
                  </a:lnTo>
                  <a:lnTo>
                    <a:pt x="4633214" y="9652"/>
                  </a:lnTo>
                  <a:lnTo>
                    <a:pt x="4609592" y="6604"/>
                  </a:lnTo>
                  <a:lnTo>
                    <a:pt x="4585716" y="4318"/>
                  </a:lnTo>
                  <a:lnTo>
                    <a:pt x="4537710" y="1270"/>
                  </a:lnTo>
                  <a:lnTo>
                    <a:pt x="4489831" y="0"/>
                  </a:lnTo>
                  <a:lnTo>
                    <a:pt x="4442841" y="762"/>
                  </a:lnTo>
                  <a:lnTo>
                    <a:pt x="4397375" y="2667"/>
                  </a:lnTo>
                  <a:lnTo>
                    <a:pt x="4354576" y="5842"/>
                  </a:lnTo>
                  <a:lnTo>
                    <a:pt x="4314825" y="9779"/>
                  </a:lnTo>
                  <a:lnTo>
                    <a:pt x="4244340" y="19939"/>
                  </a:lnTo>
                  <a:lnTo>
                    <a:pt x="4171061" y="35814"/>
                  </a:lnTo>
                  <a:lnTo>
                    <a:pt x="4133088" y="46228"/>
                  </a:lnTo>
                  <a:lnTo>
                    <a:pt x="4095115" y="58420"/>
                  </a:lnTo>
                  <a:lnTo>
                    <a:pt x="4057523" y="72263"/>
                  </a:lnTo>
                  <a:lnTo>
                    <a:pt x="4020947" y="88011"/>
                  </a:lnTo>
                  <a:lnTo>
                    <a:pt x="3985641" y="105664"/>
                  </a:lnTo>
                  <a:lnTo>
                    <a:pt x="3952240" y="125349"/>
                  </a:lnTo>
                  <a:lnTo>
                    <a:pt x="3907028" y="158750"/>
                  </a:lnTo>
                  <a:lnTo>
                    <a:pt x="3868801" y="197231"/>
                  </a:lnTo>
                  <a:lnTo>
                    <a:pt x="3839718" y="240792"/>
                  </a:lnTo>
                  <a:lnTo>
                    <a:pt x="3821557" y="289687"/>
                  </a:lnTo>
                  <a:lnTo>
                    <a:pt x="3815842" y="343789"/>
                  </a:lnTo>
                  <a:lnTo>
                    <a:pt x="3816477" y="362966"/>
                  </a:lnTo>
                  <a:lnTo>
                    <a:pt x="3821176" y="403606"/>
                  </a:lnTo>
                  <a:lnTo>
                    <a:pt x="3830193" y="446786"/>
                  </a:lnTo>
                  <a:lnTo>
                    <a:pt x="3843274" y="492506"/>
                  </a:lnTo>
                  <a:lnTo>
                    <a:pt x="3859911" y="540385"/>
                  </a:lnTo>
                  <a:lnTo>
                    <a:pt x="3880027" y="590677"/>
                  </a:lnTo>
                  <a:lnTo>
                    <a:pt x="3903091" y="642493"/>
                  </a:lnTo>
                  <a:lnTo>
                    <a:pt x="3928999" y="696302"/>
                  </a:lnTo>
                  <a:lnTo>
                    <a:pt x="3957320" y="751700"/>
                  </a:lnTo>
                  <a:lnTo>
                    <a:pt x="3987800" y="808456"/>
                  </a:lnTo>
                  <a:lnTo>
                    <a:pt x="4020058" y="866343"/>
                  </a:lnTo>
                  <a:lnTo>
                    <a:pt x="4053840" y="925271"/>
                  </a:lnTo>
                  <a:lnTo>
                    <a:pt x="4089019" y="984923"/>
                  </a:lnTo>
                  <a:lnTo>
                    <a:pt x="4124833" y="1045248"/>
                  </a:lnTo>
                  <a:lnTo>
                    <a:pt x="4161409" y="1106030"/>
                  </a:lnTo>
                  <a:lnTo>
                    <a:pt x="4198366" y="1166990"/>
                  </a:lnTo>
                  <a:lnTo>
                    <a:pt x="4209161" y="1160411"/>
                  </a:lnTo>
                  <a:lnTo>
                    <a:pt x="4135755" y="1038694"/>
                  </a:lnTo>
                  <a:lnTo>
                    <a:pt x="4099814" y="978433"/>
                  </a:lnTo>
                  <a:lnTo>
                    <a:pt x="4064889" y="918832"/>
                  </a:lnTo>
                  <a:lnTo>
                    <a:pt x="4031107" y="860018"/>
                  </a:lnTo>
                  <a:lnTo>
                    <a:pt x="3998849" y="802284"/>
                  </a:lnTo>
                  <a:lnTo>
                    <a:pt x="3968496" y="745693"/>
                  </a:lnTo>
                  <a:lnTo>
                    <a:pt x="3940302" y="690626"/>
                  </a:lnTo>
                  <a:lnTo>
                    <a:pt x="3914648" y="637159"/>
                  </a:lnTo>
                  <a:lnTo>
                    <a:pt x="3891661" y="585470"/>
                  </a:lnTo>
                  <a:lnTo>
                    <a:pt x="3871722" y="535813"/>
                  </a:lnTo>
                  <a:lnTo>
                    <a:pt x="3855212" y="488442"/>
                  </a:lnTo>
                  <a:lnTo>
                    <a:pt x="3842385" y="443484"/>
                  </a:lnTo>
                  <a:lnTo>
                    <a:pt x="3833622" y="401320"/>
                  </a:lnTo>
                  <a:lnTo>
                    <a:pt x="3829050" y="361950"/>
                  </a:lnTo>
                  <a:lnTo>
                    <a:pt x="3828542" y="343408"/>
                  </a:lnTo>
                  <a:lnTo>
                    <a:pt x="3829037" y="326009"/>
                  </a:lnTo>
                  <a:lnTo>
                    <a:pt x="3838486" y="276098"/>
                  </a:lnTo>
                  <a:lnTo>
                    <a:pt x="3859276" y="232029"/>
                  </a:lnTo>
                  <a:lnTo>
                    <a:pt x="3890137" y="192278"/>
                  </a:lnTo>
                  <a:lnTo>
                    <a:pt x="3929380" y="156972"/>
                  </a:lnTo>
                  <a:lnTo>
                    <a:pt x="3975354" y="126111"/>
                  </a:lnTo>
                  <a:lnTo>
                    <a:pt x="4026535" y="99314"/>
                  </a:lnTo>
                  <a:lnTo>
                    <a:pt x="4062603" y="83820"/>
                  </a:lnTo>
                  <a:lnTo>
                    <a:pt x="4099560" y="70231"/>
                  </a:lnTo>
                  <a:lnTo>
                    <a:pt x="4137025" y="58293"/>
                  </a:lnTo>
                  <a:lnTo>
                    <a:pt x="4174363" y="48006"/>
                  </a:lnTo>
                  <a:lnTo>
                    <a:pt x="4246753" y="32512"/>
                  </a:lnTo>
                  <a:lnTo>
                    <a:pt x="4316349" y="22479"/>
                  </a:lnTo>
                  <a:lnTo>
                    <a:pt x="4355719" y="18415"/>
                  </a:lnTo>
                  <a:lnTo>
                    <a:pt x="4398264" y="15367"/>
                  </a:lnTo>
                  <a:lnTo>
                    <a:pt x="4443222" y="13462"/>
                  </a:lnTo>
                  <a:lnTo>
                    <a:pt x="4489958" y="12700"/>
                  </a:lnTo>
                  <a:lnTo>
                    <a:pt x="4537329" y="13843"/>
                  </a:lnTo>
                  <a:lnTo>
                    <a:pt x="4584954" y="16891"/>
                  </a:lnTo>
                  <a:lnTo>
                    <a:pt x="4631563" y="22225"/>
                  </a:lnTo>
                  <a:lnTo>
                    <a:pt x="4676775" y="30099"/>
                  </a:lnTo>
                  <a:lnTo>
                    <a:pt x="4719447" y="40640"/>
                  </a:lnTo>
                  <a:lnTo>
                    <a:pt x="4759325" y="54229"/>
                  </a:lnTo>
                  <a:lnTo>
                    <a:pt x="4794885" y="70993"/>
                  </a:lnTo>
                  <a:lnTo>
                    <a:pt x="4839462" y="102743"/>
                  </a:lnTo>
                  <a:lnTo>
                    <a:pt x="4870958" y="143129"/>
                  </a:lnTo>
                  <a:lnTo>
                    <a:pt x="4887214" y="192659"/>
                  </a:lnTo>
                  <a:lnTo>
                    <a:pt x="4891265" y="232029"/>
                  </a:lnTo>
                  <a:lnTo>
                    <a:pt x="4891532" y="253619"/>
                  </a:lnTo>
                  <a:lnTo>
                    <a:pt x="4890516" y="276098"/>
                  </a:lnTo>
                  <a:lnTo>
                    <a:pt x="4885309" y="324358"/>
                  </a:lnTo>
                  <a:lnTo>
                    <a:pt x="4876038" y="376809"/>
                  </a:lnTo>
                  <a:lnTo>
                    <a:pt x="4862957" y="432816"/>
                  </a:lnTo>
                  <a:lnTo>
                    <a:pt x="4846193" y="492506"/>
                  </a:lnTo>
                  <a:lnTo>
                    <a:pt x="4826508" y="554482"/>
                  </a:lnTo>
                  <a:lnTo>
                    <a:pt x="4804029" y="619379"/>
                  </a:lnTo>
                  <a:lnTo>
                    <a:pt x="4779010" y="686816"/>
                  </a:lnTo>
                  <a:lnTo>
                    <a:pt x="4737608" y="791667"/>
                  </a:lnTo>
                  <a:lnTo>
                    <a:pt x="4707763" y="863612"/>
                  </a:lnTo>
                  <a:lnTo>
                    <a:pt x="4676775" y="936904"/>
                  </a:lnTo>
                  <a:lnTo>
                    <a:pt x="4644644" y="1011059"/>
                  </a:lnTo>
                  <a:lnTo>
                    <a:pt x="4629912" y="1044816"/>
                  </a:lnTo>
                  <a:lnTo>
                    <a:pt x="4577588" y="1021892"/>
                  </a:lnTo>
                  <a:lnTo>
                    <a:pt x="4584700" y="1163701"/>
                  </a:lnTo>
                  <a:lnTo>
                    <a:pt x="4693920" y="1072832"/>
                  </a:lnTo>
                  <a:lnTo>
                    <a:pt x="4668126" y="1061542"/>
                  </a:lnTo>
                  <a:lnTo>
                    <a:pt x="4641494" y="1049883"/>
                  </a:lnTo>
                  <a:lnTo>
                    <a:pt x="4688459" y="941857"/>
                  </a:lnTo>
                  <a:lnTo>
                    <a:pt x="4719447" y="868476"/>
                  </a:lnTo>
                  <a:lnTo>
                    <a:pt x="4749292" y="796391"/>
                  </a:lnTo>
                  <a:lnTo>
                    <a:pt x="4777613" y="725932"/>
                  </a:lnTo>
                  <a:lnTo>
                    <a:pt x="4803775" y="657225"/>
                  </a:lnTo>
                  <a:lnTo>
                    <a:pt x="4827689" y="590550"/>
                  </a:lnTo>
                  <a:lnTo>
                    <a:pt x="4848987" y="526669"/>
                  </a:lnTo>
                  <a:lnTo>
                    <a:pt x="4867275" y="465328"/>
                  </a:lnTo>
                  <a:lnTo>
                    <a:pt x="4882388" y="407035"/>
                  </a:lnTo>
                  <a:lnTo>
                    <a:pt x="4893691" y="352171"/>
                  </a:lnTo>
                  <a:lnTo>
                    <a:pt x="4901184" y="300863"/>
                  </a:lnTo>
                  <a:lnTo>
                    <a:pt x="4903216" y="276606"/>
                  </a:lnTo>
                  <a:lnTo>
                    <a:pt x="4904219" y="2536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18515" y="4305929"/>
              <a:ext cx="334673" cy="56072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61544" y="3733770"/>
              <a:ext cx="291643" cy="44572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78861" y="4305929"/>
              <a:ext cx="874327" cy="56072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21903" y="3733770"/>
              <a:ext cx="831285" cy="445729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524724" y="4219500"/>
            <a:ext cx="37020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38966" y="3532351"/>
            <a:ext cx="37719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65" dirty="0">
                <a:latin typeface="Times New Roman"/>
                <a:cs typeface="Times New Roman"/>
              </a:rPr>
              <a:t>a</a:t>
            </a:r>
            <a:r>
              <a:rPr sz="360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106124" y="3470749"/>
            <a:ext cx="726440" cy="1400175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1190"/>
              </a:spcBef>
            </a:pPr>
            <a:r>
              <a:rPr sz="3600" i="1" spc="30" dirty="0">
                <a:latin typeface="Times New Roman"/>
                <a:cs typeface="Times New Roman"/>
              </a:rPr>
              <a:t>a</a:t>
            </a:r>
            <a:r>
              <a:rPr sz="3600" spc="30" dirty="0">
                <a:latin typeface="Times New Roman"/>
                <a:cs typeface="Times New Roman"/>
              </a:rPr>
              <a:t>,</a:t>
            </a:r>
            <a:r>
              <a:rPr sz="3600" spc="-16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19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565650" y="145922"/>
            <a:ext cx="3898900" cy="6490335"/>
            <a:chOff x="4565650" y="145922"/>
            <a:chExt cx="3898900" cy="6490335"/>
          </a:xfrm>
        </p:grpSpPr>
        <p:sp>
          <p:nvSpPr>
            <p:cNvPr id="38" name="object 38"/>
            <p:cNvSpPr/>
            <p:nvPr/>
          </p:nvSpPr>
          <p:spPr>
            <a:xfrm>
              <a:off x="4572000" y="5867400"/>
              <a:ext cx="3886200" cy="762000"/>
            </a:xfrm>
            <a:custGeom>
              <a:avLst/>
              <a:gdLst/>
              <a:ahLst/>
              <a:cxnLst/>
              <a:rect l="l" t="t" r="r" b="b"/>
              <a:pathLst>
                <a:path w="3886200" h="762000">
                  <a:moveTo>
                    <a:pt x="0" y="457200"/>
                  </a:moveTo>
                  <a:lnTo>
                    <a:pt x="3990" y="407759"/>
                  </a:lnTo>
                  <a:lnTo>
                    <a:pt x="15544" y="360858"/>
                  </a:lnTo>
                  <a:lnTo>
                    <a:pt x="34032" y="317125"/>
                  </a:lnTo>
                  <a:lnTo>
                    <a:pt x="58826" y="277188"/>
                  </a:lnTo>
                  <a:lnTo>
                    <a:pt x="89296" y="241673"/>
                  </a:lnTo>
                  <a:lnTo>
                    <a:pt x="124815" y="211208"/>
                  </a:lnTo>
                  <a:lnTo>
                    <a:pt x="164753" y="186420"/>
                  </a:lnTo>
                  <a:lnTo>
                    <a:pt x="208483" y="167938"/>
                  </a:lnTo>
                  <a:lnTo>
                    <a:pt x="255374" y="156389"/>
                  </a:lnTo>
                  <a:lnTo>
                    <a:pt x="304800" y="152400"/>
                  </a:lnTo>
                  <a:lnTo>
                    <a:pt x="354225" y="156389"/>
                  </a:lnTo>
                  <a:lnTo>
                    <a:pt x="401116" y="167938"/>
                  </a:lnTo>
                  <a:lnTo>
                    <a:pt x="444846" y="186420"/>
                  </a:lnTo>
                  <a:lnTo>
                    <a:pt x="484784" y="211208"/>
                  </a:lnTo>
                  <a:lnTo>
                    <a:pt x="520303" y="241673"/>
                  </a:lnTo>
                  <a:lnTo>
                    <a:pt x="550773" y="277188"/>
                  </a:lnTo>
                  <a:lnTo>
                    <a:pt x="575567" y="317125"/>
                  </a:lnTo>
                  <a:lnTo>
                    <a:pt x="594055" y="360858"/>
                  </a:lnTo>
                  <a:lnTo>
                    <a:pt x="605609" y="407759"/>
                  </a:lnTo>
                  <a:lnTo>
                    <a:pt x="609600" y="457200"/>
                  </a:lnTo>
                  <a:lnTo>
                    <a:pt x="605609" y="506640"/>
                  </a:lnTo>
                  <a:lnTo>
                    <a:pt x="594055" y="553541"/>
                  </a:lnTo>
                  <a:lnTo>
                    <a:pt x="575567" y="597274"/>
                  </a:lnTo>
                  <a:lnTo>
                    <a:pt x="550773" y="637211"/>
                  </a:lnTo>
                  <a:lnTo>
                    <a:pt x="520303" y="672726"/>
                  </a:lnTo>
                  <a:lnTo>
                    <a:pt x="484784" y="703191"/>
                  </a:lnTo>
                  <a:lnTo>
                    <a:pt x="444846" y="727979"/>
                  </a:lnTo>
                  <a:lnTo>
                    <a:pt x="401116" y="746461"/>
                  </a:lnTo>
                  <a:lnTo>
                    <a:pt x="354225" y="758010"/>
                  </a:lnTo>
                  <a:lnTo>
                    <a:pt x="304800" y="762000"/>
                  </a:lnTo>
                  <a:lnTo>
                    <a:pt x="255374" y="758010"/>
                  </a:lnTo>
                  <a:lnTo>
                    <a:pt x="208483" y="746461"/>
                  </a:lnTo>
                  <a:lnTo>
                    <a:pt x="164753" y="727979"/>
                  </a:lnTo>
                  <a:lnTo>
                    <a:pt x="124815" y="703191"/>
                  </a:lnTo>
                  <a:lnTo>
                    <a:pt x="89296" y="672726"/>
                  </a:lnTo>
                  <a:lnTo>
                    <a:pt x="58826" y="637211"/>
                  </a:lnTo>
                  <a:lnTo>
                    <a:pt x="34032" y="597274"/>
                  </a:lnTo>
                  <a:lnTo>
                    <a:pt x="15544" y="553541"/>
                  </a:lnTo>
                  <a:lnTo>
                    <a:pt x="3990" y="506640"/>
                  </a:lnTo>
                  <a:lnTo>
                    <a:pt x="0" y="457200"/>
                  </a:lnTo>
                  <a:close/>
                </a:path>
                <a:path w="3886200" h="762000">
                  <a:moveTo>
                    <a:pt x="3124200" y="381000"/>
                  </a:moveTo>
                  <a:lnTo>
                    <a:pt x="3127168" y="333207"/>
                  </a:lnTo>
                  <a:lnTo>
                    <a:pt x="3135834" y="287185"/>
                  </a:lnTo>
                  <a:lnTo>
                    <a:pt x="3149843" y="243293"/>
                  </a:lnTo>
                  <a:lnTo>
                    <a:pt x="3168836" y="201887"/>
                  </a:lnTo>
                  <a:lnTo>
                    <a:pt x="3192457" y="163323"/>
                  </a:lnTo>
                  <a:lnTo>
                    <a:pt x="3220349" y="127960"/>
                  </a:lnTo>
                  <a:lnTo>
                    <a:pt x="3252155" y="96153"/>
                  </a:lnTo>
                  <a:lnTo>
                    <a:pt x="3287518" y="68260"/>
                  </a:lnTo>
                  <a:lnTo>
                    <a:pt x="3326081" y="44638"/>
                  </a:lnTo>
                  <a:lnTo>
                    <a:pt x="3367488" y="25644"/>
                  </a:lnTo>
                  <a:lnTo>
                    <a:pt x="3411381" y="11635"/>
                  </a:lnTo>
                  <a:lnTo>
                    <a:pt x="3457404" y="2968"/>
                  </a:lnTo>
                  <a:lnTo>
                    <a:pt x="3505200" y="0"/>
                  </a:lnTo>
                  <a:lnTo>
                    <a:pt x="3552995" y="2968"/>
                  </a:lnTo>
                  <a:lnTo>
                    <a:pt x="3599018" y="11635"/>
                  </a:lnTo>
                  <a:lnTo>
                    <a:pt x="3642911" y="25644"/>
                  </a:lnTo>
                  <a:lnTo>
                    <a:pt x="3684318" y="44638"/>
                  </a:lnTo>
                  <a:lnTo>
                    <a:pt x="3722881" y="68260"/>
                  </a:lnTo>
                  <a:lnTo>
                    <a:pt x="3758244" y="96153"/>
                  </a:lnTo>
                  <a:lnTo>
                    <a:pt x="3790050" y="127960"/>
                  </a:lnTo>
                  <a:lnTo>
                    <a:pt x="3817942" y="163323"/>
                  </a:lnTo>
                  <a:lnTo>
                    <a:pt x="3841563" y="201887"/>
                  </a:lnTo>
                  <a:lnTo>
                    <a:pt x="3860556" y="243293"/>
                  </a:lnTo>
                  <a:lnTo>
                    <a:pt x="3874565" y="287185"/>
                  </a:lnTo>
                  <a:lnTo>
                    <a:pt x="3883231" y="333207"/>
                  </a:lnTo>
                  <a:lnTo>
                    <a:pt x="3886200" y="381000"/>
                  </a:lnTo>
                  <a:lnTo>
                    <a:pt x="3883231" y="428792"/>
                  </a:lnTo>
                  <a:lnTo>
                    <a:pt x="3874565" y="474814"/>
                  </a:lnTo>
                  <a:lnTo>
                    <a:pt x="3860556" y="518706"/>
                  </a:lnTo>
                  <a:lnTo>
                    <a:pt x="3841563" y="560112"/>
                  </a:lnTo>
                  <a:lnTo>
                    <a:pt x="3817942" y="598676"/>
                  </a:lnTo>
                  <a:lnTo>
                    <a:pt x="3790050" y="634039"/>
                  </a:lnTo>
                  <a:lnTo>
                    <a:pt x="3758244" y="665846"/>
                  </a:lnTo>
                  <a:lnTo>
                    <a:pt x="3722881" y="693739"/>
                  </a:lnTo>
                  <a:lnTo>
                    <a:pt x="3684318" y="717361"/>
                  </a:lnTo>
                  <a:lnTo>
                    <a:pt x="3642911" y="736355"/>
                  </a:lnTo>
                  <a:lnTo>
                    <a:pt x="3599018" y="750364"/>
                  </a:lnTo>
                  <a:lnTo>
                    <a:pt x="3552995" y="759031"/>
                  </a:lnTo>
                  <a:lnTo>
                    <a:pt x="3505200" y="762000"/>
                  </a:lnTo>
                  <a:lnTo>
                    <a:pt x="3457404" y="759031"/>
                  </a:lnTo>
                  <a:lnTo>
                    <a:pt x="3411381" y="750364"/>
                  </a:lnTo>
                  <a:lnTo>
                    <a:pt x="3367488" y="736355"/>
                  </a:lnTo>
                  <a:lnTo>
                    <a:pt x="3326081" y="717361"/>
                  </a:lnTo>
                  <a:lnTo>
                    <a:pt x="3287518" y="693739"/>
                  </a:lnTo>
                  <a:lnTo>
                    <a:pt x="3252155" y="665846"/>
                  </a:lnTo>
                  <a:lnTo>
                    <a:pt x="3220349" y="634039"/>
                  </a:lnTo>
                  <a:lnTo>
                    <a:pt x="3192457" y="598676"/>
                  </a:lnTo>
                  <a:lnTo>
                    <a:pt x="3168836" y="560112"/>
                  </a:lnTo>
                  <a:lnTo>
                    <a:pt x="3149843" y="518706"/>
                  </a:lnTo>
                  <a:lnTo>
                    <a:pt x="3135834" y="474814"/>
                  </a:lnTo>
                  <a:lnTo>
                    <a:pt x="3127168" y="428792"/>
                  </a:lnTo>
                  <a:lnTo>
                    <a:pt x="3124200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467600" y="152272"/>
              <a:ext cx="914400" cy="2856230"/>
            </a:xfrm>
            <a:custGeom>
              <a:avLst/>
              <a:gdLst/>
              <a:ahLst/>
              <a:cxnLst/>
              <a:rect l="l" t="t" r="r" b="b"/>
              <a:pathLst>
                <a:path w="914400" h="2856230">
                  <a:moveTo>
                    <a:pt x="0" y="2855976"/>
                  </a:moveTo>
                  <a:lnTo>
                    <a:pt x="914400" y="2855976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285597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7835900" y="2401116"/>
            <a:ext cx="249554" cy="570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467600" y="1828800"/>
            <a:ext cx="914400" cy="609600"/>
          </a:xfrm>
          <a:custGeom>
            <a:avLst/>
            <a:gdLst/>
            <a:ahLst/>
            <a:cxnLst/>
            <a:rect l="l" t="t" r="r" b="b"/>
            <a:pathLst>
              <a:path w="914400" h="609600">
                <a:moveTo>
                  <a:pt x="0" y="609600"/>
                </a:moveTo>
                <a:lnTo>
                  <a:pt x="914400" y="609600"/>
                </a:lnTo>
              </a:path>
              <a:path w="914400" h="6096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7848835" y="12301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467600" y="1219200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7848835" y="6205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467600" y="685800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7848835" y="871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323670" y="5802481"/>
            <a:ext cx="14351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829421" y="58024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883582" y="58024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827809" y="5929405"/>
            <a:ext cx="4349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12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138193" y="60055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684776" y="60119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60700" y="2286000"/>
            <a:ext cx="127000" cy="609600"/>
          </a:xfrm>
          <a:custGeom>
            <a:avLst/>
            <a:gdLst/>
            <a:ahLst/>
            <a:cxnLst/>
            <a:rect l="l" t="t" r="r" b="b"/>
            <a:pathLst>
              <a:path w="127000" h="609600">
                <a:moveTo>
                  <a:pt x="69850" y="114300"/>
                </a:moveTo>
                <a:lnTo>
                  <a:pt x="57150" y="114300"/>
                </a:lnTo>
                <a:lnTo>
                  <a:pt x="57150" y="609600"/>
                </a:lnTo>
                <a:lnTo>
                  <a:pt x="69850" y="609600"/>
                </a:lnTo>
                <a:lnTo>
                  <a:pt x="69850" y="114300"/>
                </a:lnTo>
                <a:close/>
              </a:path>
              <a:path w="127000" h="609600">
                <a:moveTo>
                  <a:pt x="63500" y="0"/>
                </a:moveTo>
                <a:lnTo>
                  <a:pt x="0" y="127000"/>
                </a:lnTo>
                <a:lnTo>
                  <a:pt x="57150" y="127000"/>
                </a:lnTo>
                <a:lnTo>
                  <a:pt x="57150" y="114300"/>
                </a:lnTo>
                <a:lnTo>
                  <a:pt x="120650" y="114300"/>
                </a:lnTo>
                <a:lnTo>
                  <a:pt x="63500" y="0"/>
                </a:lnTo>
                <a:close/>
              </a:path>
              <a:path w="127000" h="609600">
                <a:moveTo>
                  <a:pt x="120650" y="114300"/>
                </a:moveTo>
                <a:lnTo>
                  <a:pt x="69850" y="114300"/>
                </a:lnTo>
                <a:lnTo>
                  <a:pt x="69850" y="127000"/>
                </a:lnTo>
                <a:lnTo>
                  <a:pt x="127000" y="127000"/>
                </a:lnTo>
                <a:lnTo>
                  <a:pt x="120650" y="114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27989" y="810209"/>
            <a:ext cx="10820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Input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19009" y="3212719"/>
            <a:ext cx="11360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95325" y="1478025"/>
            <a:ext cx="2740025" cy="774700"/>
            <a:chOff x="695325" y="1478025"/>
            <a:chExt cx="2740025" cy="774700"/>
          </a:xfrm>
        </p:grpSpPr>
        <p:sp>
          <p:nvSpPr>
            <p:cNvPr id="6" name="object 6"/>
            <p:cNvSpPr/>
            <p:nvPr/>
          </p:nvSpPr>
          <p:spPr>
            <a:xfrm>
              <a:off x="701675" y="1484375"/>
              <a:ext cx="2727325" cy="762000"/>
            </a:xfrm>
            <a:custGeom>
              <a:avLst/>
              <a:gdLst/>
              <a:ahLst/>
              <a:cxnLst/>
              <a:rect l="l" t="t" r="r" b="b"/>
              <a:pathLst>
                <a:path w="2727325" h="762000">
                  <a:moveTo>
                    <a:pt x="0" y="762000"/>
                  </a:moveTo>
                  <a:lnTo>
                    <a:pt x="2727325" y="762000"/>
                  </a:lnTo>
                  <a:lnTo>
                    <a:pt x="2727325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87475" y="1484375"/>
              <a:ext cx="1371600" cy="762000"/>
            </a:xfrm>
            <a:custGeom>
              <a:avLst/>
              <a:gdLst/>
              <a:ahLst/>
              <a:cxnLst/>
              <a:rect l="l" t="t" r="r" b="b"/>
              <a:pathLst>
                <a:path w="1371600" h="762000">
                  <a:moveTo>
                    <a:pt x="0" y="0"/>
                  </a:moveTo>
                  <a:lnTo>
                    <a:pt x="0" y="762000"/>
                  </a:lnTo>
                </a:path>
                <a:path w="1371600" h="762000">
                  <a:moveTo>
                    <a:pt x="685800" y="0"/>
                  </a:moveTo>
                  <a:lnTo>
                    <a:pt x="685800" y="762000"/>
                  </a:lnTo>
                </a:path>
                <a:path w="1371600" h="762000">
                  <a:moveTo>
                    <a:pt x="1371600" y="0"/>
                  </a:moveTo>
                  <a:lnTo>
                    <a:pt x="1371600" y="7620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600435" y="1611189"/>
            <a:ext cx="16249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97865" algn="l"/>
                <a:tab pos="1383665" algn="l"/>
              </a:tabLst>
            </a:pPr>
            <a:r>
              <a:rPr sz="3650" i="1" spc="-35" dirty="0">
                <a:latin typeface="Times New Roman"/>
                <a:cs typeface="Times New Roman"/>
              </a:rPr>
              <a:t>b	b	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467600" y="152272"/>
            <a:ext cx="914400" cy="2856230"/>
          </a:xfrm>
          <a:custGeom>
            <a:avLst/>
            <a:gdLst/>
            <a:ahLst/>
            <a:cxnLst/>
            <a:rect l="l" t="t" r="r" b="b"/>
            <a:pathLst>
              <a:path w="914400" h="2856230">
                <a:moveTo>
                  <a:pt x="0" y="2855976"/>
                </a:moveTo>
                <a:lnTo>
                  <a:pt x="914400" y="2855976"/>
                </a:lnTo>
                <a:lnTo>
                  <a:pt x="914400" y="0"/>
                </a:lnTo>
                <a:lnTo>
                  <a:pt x="0" y="0"/>
                </a:lnTo>
                <a:lnTo>
                  <a:pt x="0" y="2855976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835900" y="2401116"/>
            <a:ext cx="249554" cy="570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467600" y="1828800"/>
            <a:ext cx="914400" cy="609600"/>
          </a:xfrm>
          <a:custGeom>
            <a:avLst/>
            <a:gdLst/>
            <a:ahLst/>
            <a:cxnLst/>
            <a:rect l="l" t="t" r="r" b="b"/>
            <a:pathLst>
              <a:path w="914400" h="609600">
                <a:moveTo>
                  <a:pt x="0" y="609600"/>
                </a:moveTo>
                <a:lnTo>
                  <a:pt x="914400" y="609600"/>
                </a:lnTo>
              </a:path>
              <a:path w="914400" h="6096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848835" y="12301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467600" y="1219200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848835" y="6205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467600" y="685800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848835" y="871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b</a:t>
            </a:r>
            <a:endParaRPr sz="365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67841" y="4894198"/>
            <a:ext cx="7620634" cy="1754505"/>
            <a:chOff x="767841" y="4894198"/>
            <a:chExt cx="7620634" cy="1754505"/>
          </a:xfrm>
        </p:grpSpPr>
        <p:sp>
          <p:nvSpPr>
            <p:cNvPr id="18" name="object 18"/>
            <p:cNvSpPr/>
            <p:nvPr/>
          </p:nvSpPr>
          <p:spPr>
            <a:xfrm>
              <a:off x="4572000" y="6019799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74" y="3989"/>
                  </a:lnTo>
                  <a:lnTo>
                    <a:pt x="208483" y="15538"/>
                  </a:lnTo>
                  <a:lnTo>
                    <a:pt x="164753" y="34020"/>
                  </a:lnTo>
                  <a:lnTo>
                    <a:pt x="124815" y="58808"/>
                  </a:lnTo>
                  <a:lnTo>
                    <a:pt x="89296" y="89273"/>
                  </a:lnTo>
                  <a:lnTo>
                    <a:pt x="58826" y="124788"/>
                  </a:lnTo>
                  <a:lnTo>
                    <a:pt x="34032" y="164725"/>
                  </a:lnTo>
                  <a:lnTo>
                    <a:pt x="15544" y="208458"/>
                  </a:lnTo>
                  <a:lnTo>
                    <a:pt x="3990" y="255359"/>
                  </a:lnTo>
                  <a:lnTo>
                    <a:pt x="0" y="304800"/>
                  </a:lnTo>
                  <a:lnTo>
                    <a:pt x="3990" y="354240"/>
                  </a:lnTo>
                  <a:lnTo>
                    <a:pt x="15544" y="401141"/>
                  </a:lnTo>
                  <a:lnTo>
                    <a:pt x="34032" y="444874"/>
                  </a:lnTo>
                  <a:lnTo>
                    <a:pt x="58826" y="484811"/>
                  </a:lnTo>
                  <a:lnTo>
                    <a:pt x="89296" y="520326"/>
                  </a:lnTo>
                  <a:lnTo>
                    <a:pt x="124815" y="550791"/>
                  </a:lnTo>
                  <a:lnTo>
                    <a:pt x="164753" y="575579"/>
                  </a:lnTo>
                  <a:lnTo>
                    <a:pt x="208483" y="594061"/>
                  </a:lnTo>
                  <a:lnTo>
                    <a:pt x="255374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72000" y="6019799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28800" y="5638799"/>
              <a:ext cx="2057400" cy="762000"/>
            </a:xfrm>
            <a:custGeom>
              <a:avLst/>
              <a:gdLst/>
              <a:ahLst/>
              <a:cxnLst/>
              <a:rect l="l" t="t" r="r" b="b"/>
              <a:pathLst>
                <a:path w="2057400" h="762000">
                  <a:moveTo>
                    <a:pt x="0" y="381000"/>
                  </a:moveTo>
                  <a:lnTo>
                    <a:pt x="8661" y="331329"/>
                  </a:lnTo>
                  <a:lnTo>
                    <a:pt x="33921" y="283591"/>
                  </a:lnTo>
                  <a:lnTo>
                    <a:pt x="74697" y="238186"/>
                  </a:lnTo>
                  <a:lnTo>
                    <a:pt x="129905" y="195516"/>
                  </a:lnTo>
                  <a:lnTo>
                    <a:pt x="162582" y="175333"/>
                  </a:lnTo>
                  <a:lnTo>
                    <a:pt x="198461" y="155983"/>
                  </a:lnTo>
                  <a:lnTo>
                    <a:pt x="237406" y="137519"/>
                  </a:lnTo>
                  <a:lnTo>
                    <a:pt x="279281" y="119988"/>
                  </a:lnTo>
                  <a:lnTo>
                    <a:pt x="323951" y="103443"/>
                  </a:lnTo>
                  <a:lnTo>
                    <a:pt x="371281" y="87933"/>
                  </a:lnTo>
                  <a:lnTo>
                    <a:pt x="421136" y="73509"/>
                  </a:lnTo>
                  <a:lnTo>
                    <a:pt x="473378" y="60220"/>
                  </a:lnTo>
                  <a:lnTo>
                    <a:pt x="527874" y="48116"/>
                  </a:lnTo>
                  <a:lnTo>
                    <a:pt x="584488" y="37249"/>
                  </a:lnTo>
                  <a:lnTo>
                    <a:pt x="643084" y="27668"/>
                  </a:lnTo>
                  <a:lnTo>
                    <a:pt x="703527" y="19423"/>
                  </a:lnTo>
                  <a:lnTo>
                    <a:pt x="765681" y="12564"/>
                  </a:lnTo>
                  <a:lnTo>
                    <a:pt x="829410" y="7142"/>
                  </a:lnTo>
                  <a:lnTo>
                    <a:pt x="894580" y="3208"/>
                  </a:lnTo>
                  <a:lnTo>
                    <a:pt x="961055" y="810"/>
                  </a:lnTo>
                  <a:lnTo>
                    <a:pt x="1028700" y="0"/>
                  </a:lnTo>
                  <a:lnTo>
                    <a:pt x="1096344" y="810"/>
                  </a:lnTo>
                  <a:lnTo>
                    <a:pt x="1162819" y="3208"/>
                  </a:lnTo>
                  <a:lnTo>
                    <a:pt x="1227989" y="7142"/>
                  </a:lnTo>
                  <a:lnTo>
                    <a:pt x="1291718" y="12564"/>
                  </a:lnTo>
                  <a:lnTo>
                    <a:pt x="1353872" y="19423"/>
                  </a:lnTo>
                  <a:lnTo>
                    <a:pt x="1414315" y="27668"/>
                  </a:lnTo>
                  <a:lnTo>
                    <a:pt x="1472911" y="37249"/>
                  </a:lnTo>
                  <a:lnTo>
                    <a:pt x="1529525" y="48116"/>
                  </a:lnTo>
                  <a:lnTo>
                    <a:pt x="1584021" y="60220"/>
                  </a:lnTo>
                  <a:lnTo>
                    <a:pt x="1636263" y="73509"/>
                  </a:lnTo>
                  <a:lnTo>
                    <a:pt x="1686118" y="87933"/>
                  </a:lnTo>
                  <a:lnTo>
                    <a:pt x="1733448" y="103443"/>
                  </a:lnTo>
                  <a:lnTo>
                    <a:pt x="1778118" y="119988"/>
                  </a:lnTo>
                  <a:lnTo>
                    <a:pt x="1819993" y="137519"/>
                  </a:lnTo>
                  <a:lnTo>
                    <a:pt x="1858938" y="155983"/>
                  </a:lnTo>
                  <a:lnTo>
                    <a:pt x="1894817" y="175333"/>
                  </a:lnTo>
                  <a:lnTo>
                    <a:pt x="1927494" y="195516"/>
                  </a:lnTo>
                  <a:lnTo>
                    <a:pt x="1982702" y="238186"/>
                  </a:lnTo>
                  <a:lnTo>
                    <a:pt x="2023478" y="283591"/>
                  </a:lnTo>
                  <a:lnTo>
                    <a:pt x="2048738" y="331329"/>
                  </a:lnTo>
                  <a:lnTo>
                    <a:pt x="2057400" y="381000"/>
                  </a:lnTo>
                  <a:lnTo>
                    <a:pt x="2055212" y="406051"/>
                  </a:lnTo>
                  <a:lnTo>
                    <a:pt x="2048738" y="430670"/>
                  </a:lnTo>
                  <a:lnTo>
                    <a:pt x="2023478" y="478408"/>
                  </a:lnTo>
                  <a:lnTo>
                    <a:pt x="1982702" y="523813"/>
                  </a:lnTo>
                  <a:lnTo>
                    <a:pt x="1927494" y="566483"/>
                  </a:lnTo>
                  <a:lnTo>
                    <a:pt x="1894817" y="586666"/>
                  </a:lnTo>
                  <a:lnTo>
                    <a:pt x="1858938" y="606016"/>
                  </a:lnTo>
                  <a:lnTo>
                    <a:pt x="1819993" y="624480"/>
                  </a:lnTo>
                  <a:lnTo>
                    <a:pt x="1778118" y="642011"/>
                  </a:lnTo>
                  <a:lnTo>
                    <a:pt x="1733448" y="658556"/>
                  </a:lnTo>
                  <a:lnTo>
                    <a:pt x="1686118" y="674066"/>
                  </a:lnTo>
                  <a:lnTo>
                    <a:pt x="1636263" y="688490"/>
                  </a:lnTo>
                  <a:lnTo>
                    <a:pt x="1584021" y="701779"/>
                  </a:lnTo>
                  <a:lnTo>
                    <a:pt x="1529525" y="713883"/>
                  </a:lnTo>
                  <a:lnTo>
                    <a:pt x="1472911" y="724750"/>
                  </a:lnTo>
                  <a:lnTo>
                    <a:pt x="1414315" y="734331"/>
                  </a:lnTo>
                  <a:lnTo>
                    <a:pt x="1353872" y="742576"/>
                  </a:lnTo>
                  <a:lnTo>
                    <a:pt x="1291718" y="749435"/>
                  </a:lnTo>
                  <a:lnTo>
                    <a:pt x="1227989" y="754857"/>
                  </a:lnTo>
                  <a:lnTo>
                    <a:pt x="1162819" y="758791"/>
                  </a:lnTo>
                  <a:lnTo>
                    <a:pt x="1096344" y="761189"/>
                  </a:lnTo>
                  <a:lnTo>
                    <a:pt x="1028700" y="762000"/>
                  </a:lnTo>
                  <a:lnTo>
                    <a:pt x="961055" y="761189"/>
                  </a:lnTo>
                  <a:lnTo>
                    <a:pt x="894580" y="758791"/>
                  </a:lnTo>
                  <a:lnTo>
                    <a:pt x="829410" y="754857"/>
                  </a:lnTo>
                  <a:lnTo>
                    <a:pt x="765681" y="749435"/>
                  </a:lnTo>
                  <a:lnTo>
                    <a:pt x="703527" y="742576"/>
                  </a:lnTo>
                  <a:lnTo>
                    <a:pt x="643084" y="734331"/>
                  </a:lnTo>
                  <a:lnTo>
                    <a:pt x="584488" y="724750"/>
                  </a:lnTo>
                  <a:lnTo>
                    <a:pt x="527874" y="713883"/>
                  </a:lnTo>
                  <a:lnTo>
                    <a:pt x="473378" y="701779"/>
                  </a:lnTo>
                  <a:lnTo>
                    <a:pt x="421136" y="688490"/>
                  </a:lnTo>
                  <a:lnTo>
                    <a:pt x="371281" y="674066"/>
                  </a:lnTo>
                  <a:lnTo>
                    <a:pt x="323951" y="658556"/>
                  </a:lnTo>
                  <a:lnTo>
                    <a:pt x="279281" y="642011"/>
                  </a:lnTo>
                  <a:lnTo>
                    <a:pt x="237406" y="624480"/>
                  </a:lnTo>
                  <a:lnTo>
                    <a:pt x="198461" y="606016"/>
                  </a:lnTo>
                  <a:lnTo>
                    <a:pt x="162582" y="586666"/>
                  </a:lnTo>
                  <a:lnTo>
                    <a:pt x="129905" y="566483"/>
                  </a:lnTo>
                  <a:lnTo>
                    <a:pt x="74697" y="523813"/>
                  </a:lnTo>
                  <a:lnTo>
                    <a:pt x="33921" y="478408"/>
                  </a:lnTo>
                  <a:lnTo>
                    <a:pt x="8661" y="430670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181600" y="6261099"/>
              <a:ext cx="2514600" cy="127000"/>
            </a:xfrm>
            <a:custGeom>
              <a:avLst/>
              <a:gdLst/>
              <a:ahLst/>
              <a:cxnLst/>
              <a:rect l="l" t="t" r="r" b="b"/>
              <a:pathLst>
                <a:path w="2514600" h="127000">
                  <a:moveTo>
                    <a:pt x="2387600" y="0"/>
                  </a:moveTo>
                  <a:lnTo>
                    <a:pt x="2387600" y="127000"/>
                  </a:lnTo>
                  <a:lnTo>
                    <a:pt x="2501900" y="69850"/>
                  </a:lnTo>
                  <a:lnTo>
                    <a:pt x="2400300" y="69850"/>
                  </a:lnTo>
                  <a:lnTo>
                    <a:pt x="2400300" y="57150"/>
                  </a:lnTo>
                  <a:lnTo>
                    <a:pt x="2501900" y="57150"/>
                  </a:lnTo>
                  <a:lnTo>
                    <a:pt x="2387600" y="0"/>
                  </a:lnTo>
                  <a:close/>
                </a:path>
                <a:path w="2514600" h="127000">
                  <a:moveTo>
                    <a:pt x="23876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2387600" y="69850"/>
                  </a:lnTo>
                  <a:lnTo>
                    <a:pt x="2387600" y="57150"/>
                  </a:lnTo>
                  <a:close/>
                </a:path>
                <a:path w="2514600" h="127000">
                  <a:moveTo>
                    <a:pt x="2501900" y="57150"/>
                  </a:moveTo>
                  <a:lnTo>
                    <a:pt x="2400300" y="57150"/>
                  </a:lnTo>
                  <a:lnTo>
                    <a:pt x="2400300" y="69850"/>
                  </a:lnTo>
                  <a:lnTo>
                    <a:pt x="2501900" y="69850"/>
                  </a:lnTo>
                  <a:lnTo>
                    <a:pt x="2514600" y="63500"/>
                  </a:lnTo>
                  <a:lnTo>
                    <a:pt x="25019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75320" y="5867401"/>
              <a:ext cx="482725" cy="45957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63011" y="5867401"/>
              <a:ext cx="774337" cy="45957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772399" y="5943599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67841" y="4894198"/>
              <a:ext cx="1088390" cy="1167130"/>
            </a:xfrm>
            <a:custGeom>
              <a:avLst/>
              <a:gdLst/>
              <a:ahLst/>
              <a:cxnLst/>
              <a:rect l="l" t="t" r="r" b="b"/>
              <a:pathLst>
                <a:path w="1088389" h="1167129">
                  <a:moveTo>
                    <a:pt x="673989" y="0"/>
                  </a:moveTo>
                  <a:lnTo>
                    <a:pt x="626999" y="762"/>
                  </a:lnTo>
                  <a:lnTo>
                    <a:pt x="581533" y="2667"/>
                  </a:lnTo>
                  <a:lnTo>
                    <a:pt x="538733" y="5842"/>
                  </a:lnTo>
                  <a:lnTo>
                    <a:pt x="498957" y="9778"/>
                  </a:lnTo>
                  <a:lnTo>
                    <a:pt x="428510" y="19938"/>
                  </a:lnTo>
                  <a:lnTo>
                    <a:pt x="355193" y="35813"/>
                  </a:lnTo>
                  <a:lnTo>
                    <a:pt x="317309" y="46227"/>
                  </a:lnTo>
                  <a:lnTo>
                    <a:pt x="279336" y="58419"/>
                  </a:lnTo>
                  <a:lnTo>
                    <a:pt x="241680" y="72262"/>
                  </a:lnTo>
                  <a:lnTo>
                    <a:pt x="205054" y="88011"/>
                  </a:lnTo>
                  <a:lnTo>
                    <a:pt x="169798" y="105663"/>
                  </a:lnTo>
                  <a:lnTo>
                    <a:pt x="136436" y="125349"/>
                  </a:lnTo>
                  <a:lnTo>
                    <a:pt x="91160" y="158750"/>
                  </a:lnTo>
                  <a:lnTo>
                    <a:pt x="52958" y="197231"/>
                  </a:lnTo>
                  <a:lnTo>
                    <a:pt x="23837" y="240792"/>
                  </a:lnTo>
                  <a:lnTo>
                    <a:pt x="5727" y="289687"/>
                  </a:lnTo>
                  <a:lnTo>
                    <a:pt x="0" y="343788"/>
                  </a:lnTo>
                  <a:lnTo>
                    <a:pt x="596" y="362966"/>
                  </a:lnTo>
                  <a:lnTo>
                    <a:pt x="5346" y="403606"/>
                  </a:lnTo>
                  <a:lnTo>
                    <a:pt x="14312" y="446785"/>
                  </a:lnTo>
                  <a:lnTo>
                    <a:pt x="27368" y="492506"/>
                  </a:lnTo>
                  <a:lnTo>
                    <a:pt x="44056" y="540385"/>
                  </a:lnTo>
                  <a:lnTo>
                    <a:pt x="64203" y="590676"/>
                  </a:lnTo>
                  <a:lnTo>
                    <a:pt x="87287" y="642492"/>
                  </a:lnTo>
                  <a:lnTo>
                    <a:pt x="113169" y="696302"/>
                  </a:lnTo>
                  <a:lnTo>
                    <a:pt x="141439" y="751700"/>
                  </a:lnTo>
                  <a:lnTo>
                    <a:pt x="171970" y="808456"/>
                  </a:lnTo>
                  <a:lnTo>
                    <a:pt x="204203" y="866343"/>
                  </a:lnTo>
                  <a:lnTo>
                    <a:pt x="238048" y="925271"/>
                  </a:lnTo>
                  <a:lnTo>
                    <a:pt x="273113" y="984923"/>
                  </a:lnTo>
                  <a:lnTo>
                    <a:pt x="309041" y="1045248"/>
                  </a:lnTo>
                  <a:lnTo>
                    <a:pt x="382485" y="1166990"/>
                  </a:lnTo>
                  <a:lnTo>
                    <a:pt x="393357" y="1160411"/>
                  </a:lnTo>
                  <a:lnTo>
                    <a:pt x="319925" y="1038694"/>
                  </a:lnTo>
                  <a:lnTo>
                    <a:pt x="284035" y="978433"/>
                  </a:lnTo>
                  <a:lnTo>
                    <a:pt x="248996" y="918832"/>
                  </a:lnTo>
                  <a:lnTo>
                    <a:pt x="215214" y="860018"/>
                  </a:lnTo>
                  <a:lnTo>
                    <a:pt x="183057" y="802284"/>
                  </a:lnTo>
                  <a:lnTo>
                    <a:pt x="152628" y="745693"/>
                  </a:lnTo>
                  <a:lnTo>
                    <a:pt x="124510" y="690626"/>
                  </a:lnTo>
                  <a:lnTo>
                    <a:pt x="98767" y="637159"/>
                  </a:lnTo>
                  <a:lnTo>
                    <a:pt x="75793" y="585469"/>
                  </a:lnTo>
                  <a:lnTo>
                    <a:pt x="55892" y="535813"/>
                  </a:lnTo>
                  <a:lnTo>
                    <a:pt x="39433" y="488441"/>
                  </a:lnTo>
                  <a:lnTo>
                    <a:pt x="26581" y="443484"/>
                  </a:lnTo>
                  <a:lnTo>
                    <a:pt x="17830" y="401319"/>
                  </a:lnTo>
                  <a:lnTo>
                    <a:pt x="13246" y="361950"/>
                  </a:lnTo>
                  <a:lnTo>
                    <a:pt x="12700" y="343407"/>
                  </a:lnTo>
                  <a:lnTo>
                    <a:pt x="13263" y="326008"/>
                  </a:lnTo>
                  <a:lnTo>
                    <a:pt x="22704" y="276098"/>
                  </a:lnTo>
                  <a:lnTo>
                    <a:pt x="43484" y="232028"/>
                  </a:lnTo>
                  <a:lnTo>
                    <a:pt x="74333" y="192277"/>
                  </a:lnTo>
                  <a:lnTo>
                    <a:pt x="113499" y="156971"/>
                  </a:lnTo>
                  <a:lnTo>
                    <a:pt x="159486" y="126111"/>
                  </a:lnTo>
                  <a:lnTo>
                    <a:pt x="210743" y="99313"/>
                  </a:lnTo>
                  <a:lnTo>
                    <a:pt x="246697" y="83819"/>
                  </a:lnTo>
                  <a:lnTo>
                    <a:pt x="283717" y="70231"/>
                  </a:lnTo>
                  <a:lnTo>
                    <a:pt x="321183" y="58293"/>
                  </a:lnTo>
                  <a:lnTo>
                    <a:pt x="358546" y="48006"/>
                  </a:lnTo>
                  <a:lnTo>
                    <a:pt x="430961" y="32512"/>
                  </a:lnTo>
                  <a:lnTo>
                    <a:pt x="500532" y="22478"/>
                  </a:lnTo>
                  <a:lnTo>
                    <a:pt x="539877" y="18414"/>
                  </a:lnTo>
                  <a:lnTo>
                    <a:pt x="582421" y="15367"/>
                  </a:lnTo>
                  <a:lnTo>
                    <a:pt x="627380" y="13462"/>
                  </a:lnTo>
                  <a:lnTo>
                    <a:pt x="674116" y="12700"/>
                  </a:lnTo>
                  <a:lnTo>
                    <a:pt x="836500" y="12700"/>
                  </a:lnTo>
                  <a:lnTo>
                    <a:pt x="817371" y="9651"/>
                  </a:lnTo>
                  <a:lnTo>
                    <a:pt x="793749" y="6603"/>
                  </a:lnTo>
                  <a:lnTo>
                    <a:pt x="769874" y="4318"/>
                  </a:lnTo>
                  <a:lnTo>
                    <a:pt x="721868" y="1269"/>
                  </a:lnTo>
                  <a:lnTo>
                    <a:pt x="673989" y="0"/>
                  </a:lnTo>
                  <a:close/>
                </a:path>
                <a:path w="1088389" h="1167129">
                  <a:moveTo>
                    <a:pt x="761746" y="1021892"/>
                  </a:moveTo>
                  <a:lnTo>
                    <a:pt x="768858" y="1163701"/>
                  </a:lnTo>
                  <a:lnTo>
                    <a:pt x="878077" y="1072832"/>
                  </a:lnTo>
                  <a:lnTo>
                    <a:pt x="852294" y="1061542"/>
                  </a:lnTo>
                  <a:lnTo>
                    <a:pt x="820546" y="1061542"/>
                  </a:lnTo>
                  <a:lnTo>
                    <a:pt x="808990" y="1056449"/>
                  </a:lnTo>
                  <a:lnTo>
                    <a:pt x="814072" y="1044805"/>
                  </a:lnTo>
                  <a:lnTo>
                    <a:pt x="761746" y="1021892"/>
                  </a:lnTo>
                  <a:close/>
                </a:path>
                <a:path w="1088389" h="1167129">
                  <a:moveTo>
                    <a:pt x="814072" y="1044805"/>
                  </a:moveTo>
                  <a:lnTo>
                    <a:pt x="808990" y="1056449"/>
                  </a:lnTo>
                  <a:lnTo>
                    <a:pt x="820546" y="1061542"/>
                  </a:lnTo>
                  <a:lnTo>
                    <a:pt x="825663" y="1049881"/>
                  </a:lnTo>
                  <a:lnTo>
                    <a:pt x="814072" y="1044805"/>
                  </a:lnTo>
                  <a:close/>
                </a:path>
                <a:path w="1088389" h="1167129">
                  <a:moveTo>
                    <a:pt x="825663" y="1049881"/>
                  </a:moveTo>
                  <a:lnTo>
                    <a:pt x="820546" y="1061542"/>
                  </a:lnTo>
                  <a:lnTo>
                    <a:pt x="852294" y="1061542"/>
                  </a:lnTo>
                  <a:lnTo>
                    <a:pt x="825663" y="1049881"/>
                  </a:lnTo>
                  <a:close/>
                </a:path>
                <a:path w="1088389" h="1167129">
                  <a:moveTo>
                    <a:pt x="836500" y="12700"/>
                  </a:moveTo>
                  <a:lnTo>
                    <a:pt x="674116" y="12700"/>
                  </a:lnTo>
                  <a:lnTo>
                    <a:pt x="721486" y="13843"/>
                  </a:lnTo>
                  <a:lnTo>
                    <a:pt x="769111" y="16890"/>
                  </a:lnTo>
                  <a:lnTo>
                    <a:pt x="815720" y="22225"/>
                  </a:lnTo>
                  <a:lnTo>
                    <a:pt x="860932" y="30099"/>
                  </a:lnTo>
                  <a:lnTo>
                    <a:pt x="903732" y="40639"/>
                  </a:lnTo>
                  <a:lnTo>
                    <a:pt x="943482" y="54228"/>
                  </a:lnTo>
                  <a:lnTo>
                    <a:pt x="979043" y="70993"/>
                  </a:lnTo>
                  <a:lnTo>
                    <a:pt x="1023619" y="102743"/>
                  </a:lnTo>
                  <a:lnTo>
                    <a:pt x="1055115" y="143128"/>
                  </a:lnTo>
                  <a:lnTo>
                    <a:pt x="1071371" y="192658"/>
                  </a:lnTo>
                  <a:lnTo>
                    <a:pt x="1075427" y="232028"/>
                  </a:lnTo>
                  <a:lnTo>
                    <a:pt x="1075689" y="253619"/>
                  </a:lnTo>
                  <a:lnTo>
                    <a:pt x="1074674" y="276098"/>
                  </a:lnTo>
                  <a:lnTo>
                    <a:pt x="1069466" y="324357"/>
                  </a:lnTo>
                  <a:lnTo>
                    <a:pt x="1060195" y="376809"/>
                  </a:lnTo>
                  <a:lnTo>
                    <a:pt x="1047114" y="432816"/>
                  </a:lnTo>
                  <a:lnTo>
                    <a:pt x="1030359" y="492506"/>
                  </a:lnTo>
                  <a:lnTo>
                    <a:pt x="1010665" y="554482"/>
                  </a:lnTo>
                  <a:lnTo>
                    <a:pt x="988187" y="619379"/>
                  </a:lnTo>
                  <a:lnTo>
                    <a:pt x="963168" y="686816"/>
                  </a:lnTo>
                  <a:lnTo>
                    <a:pt x="921765" y="791667"/>
                  </a:lnTo>
                  <a:lnTo>
                    <a:pt x="891920" y="863612"/>
                  </a:lnTo>
                  <a:lnTo>
                    <a:pt x="860932" y="936904"/>
                  </a:lnTo>
                  <a:lnTo>
                    <a:pt x="828801" y="1011059"/>
                  </a:lnTo>
                  <a:lnTo>
                    <a:pt x="814072" y="1044805"/>
                  </a:lnTo>
                  <a:lnTo>
                    <a:pt x="825663" y="1049881"/>
                  </a:lnTo>
                  <a:lnTo>
                    <a:pt x="872616" y="941857"/>
                  </a:lnTo>
                  <a:lnTo>
                    <a:pt x="903605" y="868476"/>
                  </a:lnTo>
                  <a:lnTo>
                    <a:pt x="933450" y="796391"/>
                  </a:lnTo>
                  <a:lnTo>
                    <a:pt x="961770" y="725932"/>
                  </a:lnTo>
                  <a:lnTo>
                    <a:pt x="987932" y="657225"/>
                  </a:lnTo>
                  <a:lnTo>
                    <a:pt x="1011852" y="590550"/>
                  </a:lnTo>
                  <a:lnTo>
                    <a:pt x="1033144" y="526669"/>
                  </a:lnTo>
                  <a:lnTo>
                    <a:pt x="1051433" y="465328"/>
                  </a:lnTo>
                  <a:lnTo>
                    <a:pt x="1066545" y="407034"/>
                  </a:lnTo>
                  <a:lnTo>
                    <a:pt x="1077849" y="352170"/>
                  </a:lnTo>
                  <a:lnTo>
                    <a:pt x="1085341" y="300863"/>
                  </a:lnTo>
                  <a:lnTo>
                    <a:pt x="1088378" y="253619"/>
                  </a:lnTo>
                  <a:lnTo>
                    <a:pt x="1088008" y="231267"/>
                  </a:lnTo>
                  <a:lnTo>
                    <a:pt x="1083818" y="190119"/>
                  </a:lnTo>
                  <a:lnTo>
                    <a:pt x="1073784" y="153162"/>
                  </a:lnTo>
                  <a:lnTo>
                    <a:pt x="1044701" y="106425"/>
                  </a:lnTo>
                  <a:lnTo>
                    <a:pt x="1001776" y="69850"/>
                  </a:lnTo>
                  <a:lnTo>
                    <a:pt x="966851" y="50545"/>
                  </a:lnTo>
                  <a:lnTo>
                    <a:pt x="927862" y="34925"/>
                  </a:lnTo>
                  <a:lnTo>
                    <a:pt x="885444" y="22606"/>
                  </a:lnTo>
                  <a:lnTo>
                    <a:pt x="840486" y="13334"/>
                  </a:lnTo>
                  <a:lnTo>
                    <a:pt x="83650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874490" y="3394549"/>
            <a:ext cx="290830" cy="1400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560">
              <a:lnSpc>
                <a:spcPct val="125200"/>
              </a:lnSpc>
              <a:spcBef>
                <a:spcPts val="100"/>
              </a:spcBef>
            </a:pPr>
            <a:r>
              <a:rPr sz="3600" i="1" dirty="0">
                <a:latin typeface="Times New Roman"/>
                <a:cs typeface="Times New Roman"/>
              </a:rPr>
              <a:t>a 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57200" y="3657570"/>
            <a:ext cx="5296535" cy="2731135"/>
            <a:chOff x="457200" y="3657570"/>
            <a:chExt cx="5296535" cy="2731135"/>
          </a:xfrm>
        </p:grpSpPr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4745" y="4229729"/>
              <a:ext cx="817042" cy="56072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6411" y="3657570"/>
              <a:ext cx="795377" cy="44572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9823" y="4229729"/>
              <a:ext cx="495341" cy="56072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1501" y="3657570"/>
              <a:ext cx="495341" cy="44572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70151" y="5867401"/>
              <a:ext cx="506928" cy="45957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51892" y="5867401"/>
              <a:ext cx="506928" cy="45957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19500" y="5867401"/>
              <a:ext cx="839754" cy="45957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64637" y="5867401"/>
              <a:ext cx="294617" cy="459577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457200" y="4894198"/>
              <a:ext cx="4904740" cy="1494155"/>
            </a:xfrm>
            <a:custGeom>
              <a:avLst/>
              <a:gdLst/>
              <a:ahLst/>
              <a:cxnLst/>
              <a:rect l="l" t="t" r="r" b="b"/>
              <a:pathLst>
                <a:path w="4904740" h="1494154">
                  <a:moveTo>
                    <a:pt x="609600" y="1430401"/>
                  </a:moveTo>
                  <a:lnTo>
                    <a:pt x="596900" y="1424051"/>
                  </a:lnTo>
                  <a:lnTo>
                    <a:pt x="482600" y="1366901"/>
                  </a:lnTo>
                  <a:lnTo>
                    <a:pt x="482600" y="1424051"/>
                  </a:lnTo>
                  <a:lnTo>
                    <a:pt x="0" y="1424051"/>
                  </a:lnTo>
                  <a:lnTo>
                    <a:pt x="0" y="1436751"/>
                  </a:lnTo>
                  <a:lnTo>
                    <a:pt x="482600" y="1436751"/>
                  </a:lnTo>
                  <a:lnTo>
                    <a:pt x="482600" y="1493901"/>
                  </a:lnTo>
                  <a:lnTo>
                    <a:pt x="596900" y="1436751"/>
                  </a:lnTo>
                  <a:lnTo>
                    <a:pt x="609600" y="1430401"/>
                  </a:lnTo>
                  <a:close/>
                </a:path>
                <a:path w="4904740" h="1494154">
                  <a:moveTo>
                    <a:pt x="4114800" y="1430401"/>
                  </a:moveTo>
                  <a:lnTo>
                    <a:pt x="4102100" y="1424051"/>
                  </a:lnTo>
                  <a:lnTo>
                    <a:pt x="3987800" y="1366901"/>
                  </a:lnTo>
                  <a:lnTo>
                    <a:pt x="3987800" y="1424051"/>
                  </a:lnTo>
                  <a:lnTo>
                    <a:pt x="1219200" y="1424051"/>
                  </a:lnTo>
                  <a:lnTo>
                    <a:pt x="1219200" y="1436751"/>
                  </a:lnTo>
                  <a:lnTo>
                    <a:pt x="3987800" y="1436751"/>
                  </a:lnTo>
                  <a:lnTo>
                    <a:pt x="3987800" y="1493901"/>
                  </a:lnTo>
                  <a:lnTo>
                    <a:pt x="4102100" y="1436751"/>
                  </a:lnTo>
                  <a:lnTo>
                    <a:pt x="4114800" y="1430401"/>
                  </a:lnTo>
                  <a:close/>
                </a:path>
                <a:path w="4904740" h="1494154">
                  <a:moveTo>
                    <a:pt x="4904219" y="253619"/>
                  </a:moveTo>
                  <a:lnTo>
                    <a:pt x="4902454" y="210058"/>
                  </a:lnTo>
                  <a:lnTo>
                    <a:pt x="4895596" y="171069"/>
                  </a:lnTo>
                  <a:lnTo>
                    <a:pt x="4871974" y="120777"/>
                  </a:lnTo>
                  <a:lnTo>
                    <a:pt x="4833366" y="81026"/>
                  </a:lnTo>
                  <a:lnTo>
                    <a:pt x="4800727" y="59690"/>
                  </a:lnTo>
                  <a:lnTo>
                    <a:pt x="4763643" y="42291"/>
                  </a:lnTo>
                  <a:lnTo>
                    <a:pt x="4722749" y="28321"/>
                  </a:lnTo>
                  <a:lnTo>
                    <a:pt x="4679061" y="17653"/>
                  </a:lnTo>
                  <a:lnTo>
                    <a:pt x="4652340" y="12700"/>
                  </a:lnTo>
                  <a:lnTo>
                    <a:pt x="4633214" y="9652"/>
                  </a:lnTo>
                  <a:lnTo>
                    <a:pt x="4609592" y="6604"/>
                  </a:lnTo>
                  <a:lnTo>
                    <a:pt x="4585716" y="4318"/>
                  </a:lnTo>
                  <a:lnTo>
                    <a:pt x="4537710" y="1270"/>
                  </a:lnTo>
                  <a:lnTo>
                    <a:pt x="4489831" y="0"/>
                  </a:lnTo>
                  <a:lnTo>
                    <a:pt x="4442841" y="762"/>
                  </a:lnTo>
                  <a:lnTo>
                    <a:pt x="4397375" y="2667"/>
                  </a:lnTo>
                  <a:lnTo>
                    <a:pt x="4354576" y="5842"/>
                  </a:lnTo>
                  <a:lnTo>
                    <a:pt x="4314825" y="9779"/>
                  </a:lnTo>
                  <a:lnTo>
                    <a:pt x="4244340" y="19939"/>
                  </a:lnTo>
                  <a:lnTo>
                    <a:pt x="4171061" y="35814"/>
                  </a:lnTo>
                  <a:lnTo>
                    <a:pt x="4133088" y="46228"/>
                  </a:lnTo>
                  <a:lnTo>
                    <a:pt x="4095115" y="58420"/>
                  </a:lnTo>
                  <a:lnTo>
                    <a:pt x="4057523" y="72263"/>
                  </a:lnTo>
                  <a:lnTo>
                    <a:pt x="4020947" y="88011"/>
                  </a:lnTo>
                  <a:lnTo>
                    <a:pt x="3985641" y="105664"/>
                  </a:lnTo>
                  <a:lnTo>
                    <a:pt x="3952240" y="125349"/>
                  </a:lnTo>
                  <a:lnTo>
                    <a:pt x="3907028" y="158750"/>
                  </a:lnTo>
                  <a:lnTo>
                    <a:pt x="3868801" y="197231"/>
                  </a:lnTo>
                  <a:lnTo>
                    <a:pt x="3839718" y="240792"/>
                  </a:lnTo>
                  <a:lnTo>
                    <a:pt x="3821557" y="289687"/>
                  </a:lnTo>
                  <a:lnTo>
                    <a:pt x="3815842" y="343789"/>
                  </a:lnTo>
                  <a:lnTo>
                    <a:pt x="3816477" y="362966"/>
                  </a:lnTo>
                  <a:lnTo>
                    <a:pt x="3821176" y="403606"/>
                  </a:lnTo>
                  <a:lnTo>
                    <a:pt x="3830193" y="446786"/>
                  </a:lnTo>
                  <a:lnTo>
                    <a:pt x="3843274" y="492506"/>
                  </a:lnTo>
                  <a:lnTo>
                    <a:pt x="3859911" y="540385"/>
                  </a:lnTo>
                  <a:lnTo>
                    <a:pt x="3880027" y="590677"/>
                  </a:lnTo>
                  <a:lnTo>
                    <a:pt x="3903091" y="642493"/>
                  </a:lnTo>
                  <a:lnTo>
                    <a:pt x="3928999" y="696302"/>
                  </a:lnTo>
                  <a:lnTo>
                    <a:pt x="3957320" y="751700"/>
                  </a:lnTo>
                  <a:lnTo>
                    <a:pt x="3987800" y="808456"/>
                  </a:lnTo>
                  <a:lnTo>
                    <a:pt x="4020058" y="866343"/>
                  </a:lnTo>
                  <a:lnTo>
                    <a:pt x="4053840" y="925271"/>
                  </a:lnTo>
                  <a:lnTo>
                    <a:pt x="4089019" y="984923"/>
                  </a:lnTo>
                  <a:lnTo>
                    <a:pt x="4124833" y="1045248"/>
                  </a:lnTo>
                  <a:lnTo>
                    <a:pt x="4161409" y="1106030"/>
                  </a:lnTo>
                  <a:lnTo>
                    <a:pt x="4198366" y="1166990"/>
                  </a:lnTo>
                  <a:lnTo>
                    <a:pt x="4209161" y="1160411"/>
                  </a:lnTo>
                  <a:lnTo>
                    <a:pt x="4135755" y="1038694"/>
                  </a:lnTo>
                  <a:lnTo>
                    <a:pt x="4099814" y="978433"/>
                  </a:lnTo>
                  <a:lnTo>
                    <a:pt x="4064889" y="918832"/>
                  </a:lnTo>
                  <a:lnTo>
                    <a:pt x="4031107" y="860018"/>
                  </a:lnTo>
                  <a:lnTo>
                    <a:pt x="3998849" y="802284"/>
                  </a:lnTo>
                  <a:lnTo>
                    <a:pt x="3968496" y="745693"/>
                  </a:lnTo>
                  <a:lnTo>
                    <a:pt x="3940302" y="690626"/>
                  </a:lnTo>
                  <a:lnTo>
                    <a:pt x="3914648" y="637159"/>
                  </a:lnTo>
                  <a:lnTo>
                    <a:pt x="3891661" y="585470"/>
                  </a:lnTo>
                  <a:lnTo>
                    <a:pt x="3871722" y="535813"/>
                  </a:lnTo>
                  <a:lnTo>
                    <a:pt x="3855212" y="488442"/>
                  </a:lnTo>
                  <a:lnTo>
                    <a:pt x="3842385" y="443484"/>
                  </a:lnTo>
                  <a:lnTo>
                    <a:pt x="3833622" y="401320"/>
                  </a:lnTo>
                  <a:lnTo>
                    <a:pt x="3829050" y="361950"/>
                  </a:lnTo>
                  <a:lnTo>
                    <a:pt x="3828542" y="343408"/>
                  </a:lnTo>
                  <a:lnTo>
                    <a:pt x="3829037" y="326009"/>
                  </a:lnTo>
                  <a:lnTo>
                    <a:pt x="3838486" y="276098"/>
                  </a:lnTo>
                  <a:lnTo>
                    <a:pt x="3859276" y="232029"/>
                  </a:lnTo>
                  <a:lnTo>
                    <a:pt x="3890137" y="192278"/>
                  </a:lnTo>
                  <a:lnTo>
                    <a:pt x="3929380" y="156972"/>
                  </a:lnTo>
                  <a:lnTo>
                    <a:pt x="3975354" y="126111"/>
                  </a:lnTo>
                  <a:lnTo>
                    <a:pt x="4026535" y="99314"/>
                  </a:lnTo>
                  <a:lnTo>
                    <a:pt x="4062603" y="83820"/>
                  </a:lnTo>
                  <a:lnTo>
                    <a:pt x="4099560" y="70231"/>
                  </a:lnTo>
                  <a:lnTo>
                    <a:pt x="4137025" y="58293"/>
                  </a:lnTo>
                  <a:lnTo>
                    <a:pt x="4174363" y="48006"/>
                  </a:lnTo>
                  <a:lnTo>
                    <a:pt x="4246753" y="32512"/>
                  </a:lnTo>
                  <a:lnTo>
                    <a:pt x="4316349" y="22479"/>
                  </a:lnTo>
                  <a:lnTo>
                    <a:pt x="4355719" y="18415"/>
                  </a:lnTo>
                  <a:lnTo>
                    <a:pt x="4398264" y="15367"/>
                  </a:lnTo>
                  <a:lnTo>
                    <a:pt x="4443222" y="13462"/>
                  </a:lnTo>
                  <a:lnTo>
                    <a:pt x="4489958" y="12700"/>
                  </a:lnTo>
                  <a:lnTo>
                    <a:pt x="4537329" y="13843"/>
                  </a:lnTo>
                  <a:lnTo>
                    <a:pt x="4584954" y="16891"/>
                  </a:lnTo>
                  <a:lnTo>
                    <a:pt x="4631563" y="22225"/>
                  </a:lnTo>
                  <a:lnTo>
                    <a:pt x="4676775" y="30099"/>
                  </a:lnTo>
                  <a:lnTo>
                    <a:pt x="4719447" y="40640"/>
                  </a:lnTo>
                  <a:lnTo>
                    <a:pt x="4759325" y="54229"/>
                  </a:lnTo>
                  <a:lnTo>
                    <a:pt x="4794885" y="70993"/>
                  </a:lnTo>
                  <a:lnTo>
                    <a:pt x="4839462" y="102743"/>
                  </a:lnTo>
                  <a:lnTo>
                    <a:pt x="4870958" y="143129"/>
                  </a:lnTo>
                  <a:lnTo>
                    <a:pt x="4887214" y="192659"/>
                  </a:lnTo>
                  <a:lnTo>
                    <a:pt x="4891265" y="232029"/>
                  </a:lnTo>
                  <a:lnTo>
                    <a:pt x="4891532" y="253619"/>
                  </a:lnTo>
                  <a:lnTo>
                    <a:pt x="4890516" y="276098"/>
                  </a:lnTo>
                  <a:lnTo>
                    <a:pt x="4885309" y="324358"/>
                  </a:lnTo>
                  <a:lnTo>
                    <a:pt x="4876038" y="376809"/>
                  </a:lnTo>
                  <a:lnTo>
                    <a:pt x="4862957" y="432816"/>
                  </a:lnTo>
                  <a:lnTo>
                    <a:pt x="4846193" y="492506"/>
                  </a:lnTo>
                  <a:lnTo>
                    <a:pt x="4826508" y="554482"/>
                  </a:lnTo>
                  <a:lnTo>
                    <a:pt x="4804029" y="619379"/>
                  </a:lnTo>
                  <a:lnTo>
                    <a:pt x="4779010" y="686816"/>
                  </a:lnTo>
                  <a:lnTo>
                    <a:pt x="4737608" y="791667"/>
                  </a:lnTo>
                  <a:lnTo>
                    <a:pt x="4707763" y="863612"/>
                  </a:lnTo>
                  <a:lnTo>
                    <a:pt x="4676775" y="936904"/>
                  </a:lnTo>
                  <a:lnTo>
                    <a:pt x="4644644" y="1011059"/>
                  </a:lnTo>
                  <a:lnTo>
                    <a:pt x="4629912" y="1044816"/>
                  </a:lnTo>
                  <a:lnTo>
                    <a:pt x="4577588" y="1021892"/>
                  </a:lnTo>
                  <a:lnTo>
                    <a:pt x="4584700" y="1163701"/>
                  </a:lnTo>
                  <a:lnTo>
                    <a:pt x="4693920" y="1072832"/>
                  </a:lnTo>
                  <a:lnTo>
                    <a:pt x="4668126" y="1061542"/>
                  </a:lnTo>
                  <a:lnTo>
                    <a:pt x="4641494" y="1049883"/>
                  </a:lnTo>
                  <a:lnTo>
                    <a:pt x="4688459" y="941857"/>
                  </a:lnTo>
                  <a:lnTo>
                    <a:pt x="4719447" y="868476"/>
                  </a:lnTo>
                  <a:lnTo>
                    <a:pt x="4749292" y="796391"/>
                  </a:lnTo>
                  <a:lnTo>
                    <a:pt x="4777613" y="725932"/>
                  </a:lnTo>
                  <a:lnTo>
                    <a:pt x="4803775" y="657225"/>
                  </a:lnTo>
                  <a:lnTo>
                    <a:pt x="4827689" y="590550"/>
                  </a:lnTo>
                  <a:lnTo>
                    <a:pt x="4848987" y="526669"/>
                  </a:lnTo>
                  <a:lnTo>
                    <a:pt x="4867275" y="465328"/>
                  </a:lnTo>
                  <a:lnTo>
                    <a:pt x="4882388" y="407035"/>
                  </a:lnTo>
                  <a:lnTo>
                    <a:pt x="4893691" y="352171"/>
                  </a:lnTo>
                  <a:lnTo>
                    <a:pt x="4901184" y="300863"/>
                  </a:lnTo>
                  <a:lnTo>
                    <a:pt x="4903216" y="276606"/>
                  </a:lnTo>
                  <a:lnTo>
                    <a:pt x="4904219" y="2536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18515" y="4305929"/>
              <a:ext cx="334673" cy="56072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61544" y="3733770"/>
              <a:ext cx="291643" cy="44572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78861" y="4305929"/>
              <a:ext cx="874327" cy="56072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21903" y="3733770"/>
              <a:ext cx="831285" cy="445729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524724" y="4219500"/>
            <a:ext cx="37020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38966" y="3532351"/>
            <a:ext cx="37719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65" dirty="0">
                <a:latin typeface="Times New Roman"/>
                <a:cs typeface="Times New Roman"/>
              </a:rPr>
              <a:t>a</a:t>
            </a:r>
            <a:r>
              <a:rPr sz="360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106124" y="3470749"/>
            <a:ext cx="726440" cy="1400175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1190"/>
              </a:spcBef>
            </a:pPr>
            <a:r>
              <a:rPr sz="3600" i="1" spc="30" dirty="0">
                <a:latin typeface="Times New Roman"/>
                <a:cs typeface="Times New Roman"/>
              </a:rPr>
              <a:t>a</a:t>
            </a:r>
            <a:r>
              <a:rPr sz="3600" spc="30" dirty="0">
                <a:latin typeface="Times New Roman"/>
                <a:cs typeface="Times New Roman"/>
              </a:rPr>
              <a:t>,</a:t>
            </a:r>
            <a:r>
              <a:rPr sz="3600" spc="-16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19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057275" y="5867400"/>
            <a:ext cx="7400925" cy="762000"/>
          </a:xfrm>
          <a:custGeom>
            <a:avLst/>
            <a:gdLst/>
            <a:ahLst/>
            <a:cxnLst/>
            <a:rect l="l" t="t" r="r" b="b"/>
            <a:pathLst>
              <a:path w="7400925" h="762000">
                <a:moveTo>
                  <a:pt x="0" y="457200"/>
                </a:moveTo>
                <a:lnTo>
                  <a:pt x="3989" y="407759"/>
                </a:lnTo>
                <a:lnTo>
                  <a:pt x="15538" y="360858"/>
                </a:lnTo>
                <a:lnTo>
                  <a:pt x="34020" y="317125"/>
                </a:lnTo>
                <a:lnTo>
                  <a:pt x="58808" y="277188"/>
                </a:lnTo>
                <a:lnTo>
                  <a:pt x="89273" y="241673"/>
                </a:lnTo>
                <a:lnTo>
                  <a:pt x="124788" y="211208"/>
                </a:lnTo>
                <a:lnTo>
                  <a:pt x="164725" y="186420"/>
                </a:lnTo>
                <a:lnTo>
                  <a:pt x="208458" y="167938"/>
                </a:lnTo>
                <a:lnTo>
                  <a:pt x="255359" y="156389"/>
                </a:lnTo>
                <a:lnTo>
                  <a:pt x="304800" y="152400"/>
                </a:lnTo>
                <a:lnTo>
                  <a:pt x="354225" y="156389"/>
                </a:lnTo>
                <a:lnTo>
                  <a:pt x="401116" y="167938"/>
                </a:lnTo>
                <a:lnTo>
                  <a:pt x="444846" y="186420"/>
                </a:lnTo>
                <a:lnTo>
                  <a:pt x="484784" y="211208"/>
                </a:lnTo>
                <a:lnTo>
                  <a:pt x="520303" y="241673"/>
                </a:lnTo>
                <a:lnTo>
                  <a:pt x="550773" y="277188"/>
                </a:lnTo>
                <a:lnTo>
                  <a:pt x="575567" y="317125"/>
                </a:lnTo>
                <a:lnTo>
                  <a:pt x="594055" y="360858"/>
                </a:lnTo>
                <a:lnTo>
                  <a:pt x="605609" y="407759"/>
                </a:lnTo>
                <a:lnTo>
                  <a:pt x="609600" y="457200"/>
                </a:lnTo>
                <a:lnTo>
                  <a:pt x="605609" y="506640"/>
                </a:lnTo>
                <a:lnTo>
                  <a:pt x="594055" y="553541"/>
                </a:lnTo>
                <a:lnTo>
                  <a:pt x="575567" y="597274"/>
                </a:lnTo>
                <a:lnTo>
                  <a:pt x="550773" y="637211"/>
                </a:lnTo>
                <a:lnTo>
                  <a:pt x="520303" y="672726"/>
                </a:lnTo>
                <a:lnTo>
                  <a:pt x="484784" y="703191"/>
                </a:lnTo>
                <a:lnTo>
                  <a:pt x="444846" y="727979"/>
                </a:lnTo>
                <a:lnTo>
                  <a:pt x="401116" y="746461"/>
                </a:lnTo>
                <a:lnTo>
                  <a:pt x="354225" y="758010"/>
                </a:lnTo>
                <a:lnTo>
                  <a:pt x="304800" y="762000"/>
                </a:lnTo>
                <a:lnTo>
                  <a:pt x="255359" y="758010"/>
                </a:lnTo>
                <a:lnTo>
                  <a:pt x="208458" y="746461"/>
                </a:lnTo>
                <a:lnTo>
                  <a:pt x="164725" y="727979"/>
                </a:lnTo>
                <a:lnTo>
                  <a:pt x="124788" y="703191"/>
                </a:lnTo>
                <a:lnTo>
                  <a:pt x="89273" y="672726"/>
                </a:lnTo>
                <a:lnTo>
                  <a:pt x="58808" y="637211"/>
                </a:lnTo>
                <a:lnTo>
                  <a:pt x="34020" y="597274"/>
                </a:lnTo>
                <a:lnTo>
                  <a:pt x="15538" y="553541"/>
                </a:lnTo>
                <a:lnTo>
                  <a:pt x="3989" y="506640"/>
                </a:lnTo>
                <a:lnTo>
                  <a:pt x="0" y="457200"/>
                </a:lnTo>
                <a:close/>
              </a:path>
              <a:path w="7400925" h="762000">
                <a:moveTo>
                  <a:pt x="6638925" y="381000"/>
                </a:moveTo>
                <a:lnTo>
                  <a:pt x="6641893" y="333207"/>
                </a:lnTo>
                <a:lnTo>
                  <a:pt x="6650559" y="287185"/>
                </a:lnTo>
                <a:lnTo>
                  <a:pt x="6664568" y="243293"/>
                </a:lnTo>
                <a:lnTo>
                  <a:pt x="6683561" y="201887"/>
                </a:lnTo>
                <a:lnTo>
                  <a:pt x="6707182" y="163323"/>
                </a:lnTo>
                <a:lnTo>
                  <a:pt x="6735074" y="127960"/>
                </a:lnTo>
                <a:lnTo>
                  <a:pt x="6766880" y="96153"/>
                </a:lnTo>
                <a:lnTo>
                  <a:pt x="6802243" y="68260"/>
                </a:lnTo>
                <a:lnTo>
                  <a:pt x="6840806" y="44638"/>
                </a:lnTo>
                <a:lnTo>
                  <a:pt x="6882213" y="25644"/>
                </a:lnTo>
                <a:lnTo>
                  <a:pt x="6926106" y="11635"/>
                </a:lnTo>
                <a:lnTo>
                  <a:pt x="6972129" y="2968"/>
                </a:lnTo>
                <a:lnTo>
                  <a:pt x="7019925" y="0"/>
                </a:lnTo>
                <a:lnTo>
                  <a:pt x="7067720" y="2968"/>
                </a:lnTo>
                <a:lnTo>
                  <a:pt x="7113743" y="11635"/>
                </a:lnTo>
                <a:lnTo>
                  <a:pt x="7157636" y="25644"/>
                </a:lnTo>
                <a:lnTo>
                  <a:pt x="7199043" y="44638"/>
                </a:lnTo>
                <a:lnTo>
                  <a:pt x="7237606" y="68260"/>
                </a:lnTo>
                <a:lnTo>
                  <a:pt x="7272969" y="96153"/>
                </a:lnTo>
                <a:lnTo>
                  <a:pt x="7304775" y="127960"/>
                </a:lnTo>
                <a:lnTo>
                  <a:pt x="7332667" y="163323"/>
                </a:lnTo>
                <a:lnTo>
                  <a:pt x="7356288" y="201887"/>
                </a:lnTo>
                <a:lnTo>
                  <a:pt x="7375281" y="243293"/>
                </a:lnTo>
                <a:lnTo>
                  <a:pt x="7389290" y="287185"/>
                </a:lnTo>
                <a:lnTo>
                  <a:pt x="7397956" y="333207"/>
                </a:lnTo>
                <a:lnTo>
                  <a:pt x="7400925" y="381000"/>
                </a:lnTo>
                <a:lnTo>
                  <a:pt x="7397956" y="428792"/>
                </a:lnTo>
                <a:lnTo>
                  <a:pt x="7389290" y="474814"/>
                </a:lnTo>
                <a:lnTo>
                  <a:pt x="7375281" y="518706"/>
                </a:lnTo>
                <a:lnTo>
                  <a:pt x="7356288" y="560112"/>
                </a:lnTo>
                <a:lnTo>
                  <a:pt x="7332667" y="598676"/>
                </a:lnTo>
                <a:lnTo>
                  <a:pt x="7304775" y="634039"/>
                </a:lnTo>
                <a:lnTo>
                  <a:pt x="7272969" y="665846"/>
                </a:lnTo>
                <a:lnTo>
                  <a:pt x="7237606" y="693739"/>
                </a:lnTo>
                <a:lnTo>
                  <a:pt x="7199043" y="717361"/>
                </a:lnTo>
                <a:lnTo>
                  <a:pt x="7157636" y="736355"/>
                </a:lnTo>
                <a:lnTo>
                  <a:pt x="7113743" y="750364"/>
                </a:lnTo>
                <a:lnTo>
                  <a:pt x="7067720" y="759031"/>
                </a:lnTo>
                <a:lnTo>
                  <a:pt x="7019925" y="762000"/>
                </a:lnTo>
                <a:lnTo>
                  <a:pt x="6972129" y="759031"/>
                </a:lnTo>
                <a:lnTo>
                  <a:pt x="6926106" y="750364"/>
                </a:lnTo>
                <a:lnTo>
                  <a:pt x="6882213" y="736355"/>
                </a:lnTo>
                <a:lnTo>
                  <a:pt x="6840806" y="717361"/>
                </a:lnTo>
                <a:lnTo>
                  <a:pt x="6802243" y="693739"/>
                </a:lnTo>
                <a:lnTo>
                  <a:pt x="6766880" y="665846"/>
                </a:lnTo>
                <a:lnTo>
                  <a:pt x="6735074" y="634039"/>
                </a:lnTo>
                <a:lnTo>
                  <a:pt x="6707182" y="598676"/>
                </a:lnTo>
                <a:lnTo>
                  <a:pt x="6683561" y="560112"/>
                </a:lnTo>
                <a:lnTo>
                  <a:pt x="6664568" y="518706"/>
                </a:lnTo>
                <a:lnTo>
                  <a:pt x="6650559" y="474814"/>
                </a:lnTo>
                <a:lnTo>
                  <a:pt x="6641893" y="428792"/>
                </a:lnTo>
                <a:lnTo>
                  <a:pt x="6638925" y="3810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3873500" y="124459"/>
            <a:ext cx="2673985" cy="149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6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5</a:t>
            </a:r>
            <a:endParaRPr sz="32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387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No</a:t>
            </a:r>
            <a:r>
              <a:rPr sz="3200" spc="-5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final</a:t>
            </a:r>
            <a:r>
              <a:rPr sz="3200" spc="-4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state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323670" y="5802481"/>
            <a:ext cx="14351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829421" y="58024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883582" y="58024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827809" y="5929405"/>
            <a:ext cx="4349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12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138193" y="60055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684776" y="60119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873500" y="1689303"/>
            <a:ext cx="19888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is</a:t>
            </a:r>
            <a:r>
              <a:rPr sz="3200" spc="-8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reached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2692" y="112776"/>
            <a:ext cx="7970520" cy="1569720"/>
            <a:chOff x="202692" y="112776"/>
            <a:chExt cx="7970520" cy="15697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692" y="112776"/>
              <a:ext cx="7595616" cy="8991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66787" y="112776"/>
              <a:ext cx="1106424" cy="8991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2692" y="783335"/>
              <a:ext cx="2008632" cy="899160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908050" y="1898650"/>
            <a:ext cx="6489700" cy="4356100"/>
            <a:chOff x="908050" y="1898650"/>
            <a:chExt cx="6489700" cy="4356100"/>
          </a:xfrm>
        </p:grpSpPr>
        <p:sp>
          <p:nvSpPr>
            <p:cNvPr id="7" name="object 7"/>
            <p:cNvSpPr/>
            <p:nvPr/>
          </p:nvSpPr>
          <p:spPr>
            <a:xfrm>
              <a:off x="1066800" y="3581400"/>
              <a:ext cx="3886200" cy="2667000"/>
            </a:xfrm>
            <a:custGeom>
              <a:avLst/>
              <a:gdLst/>
              <a:ahLst/>
              <a:cxnLst/>
              <a:rect l="l" t="t" r="r" b="b"/>
              <a:pathLst>
                <a:path w="3886200" h="2667000">
                  <a:moveTo>
                    <a:pt x="0" y="2667000"/>
                  </a:moveTo>
                  <a:lnTo>
                    <a:pt x="3886200" y="2667000"/>
                  </a:lnTo>
                  <a:lnTo>
                    <a:pt x="3886200" y="0"/>
                  </a:lnTo>
                  <a:lnTo>
                    <a:pt x="0" y="0"/>
                  </a:lnTo>
                  <a:lnTo>
                    <a:pt x="0" y="2667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76400" y="4191000"/>
              <a:ext cx="2590800" cy="1676400"/>
            </a:xfrm>
            <a:custGeom>
              <a:avLst/>
              <a:gdLst/>
              <a:ahLst/>
              <a:cxnLst/>
              <a:rect l="l" t="t" r="r" b="b"/>
              <a:pathLst>
                <a:path w="2590800" h="1676400">
                  <a:moveTo>
                    <a:pt x="0" y="419100"/>
                  </a:moveTo>
                  <a:lnTo>
                    <a:pt x="5034" y="375437"/>
                  </a:lnTo>
                  <a:lnTo>
                    <a:pt x="19372" y="335346"/>
                  </a:lnTo>
                  <a:lnTo>
                    <a:pt x="41867" y="299974"/>
                  </a:lnTo>
                  <a:lnTo>
                    <a:pt x="71374" y="270467"/>
                  </a:lnTo>
                  <a:lnTo>
                    <a:pt x="106746" y="247972"/>
                  </a:lnTo>
                  <a:lnTo>
                    <a:pt x="146837" y="233634"/>
                  </a:lnTo>
                  <a:lnTo>
                    <a:pt x="190500" y="228600"/>
                  </a:lnTo>
                  <a:lnTo>
                    <a:pt x="234162" y="233634"/>
                  </a:lnTo>
                  <a:lnTo>
                    <a:pt x="274253" y="247972"/>
                  </a:lnTo>
                  <a:lnTo>
                    <a:pt x="309625" y="270467"/>
                  </a:lnTo>
                  <a:lnTo>
                    <a:pt x="339132" y="299974"/>
                  </a:lnTo>
                  <a:lnTo>
                    <a:pt x="361627" y="335346"/>
                  </a:lnTo>
                  <a:lnTo>
                    <a:pt x="375965" y="375437"/>
                  </a:lnTo>
                  <a:lnTo>
                    <a:pt x="381000" y="419100"/>
                  </a:lnTo>
                  <a:lnTo>
                    <a:pt x="375965" y="462762"/>
                  </a:lnTo>
                  <a:lnTo>
                    <a:pt x="361627" y="502853"/>
                  </a:lnTo>
                  <a:lnTo>
                    <a:pt x="339132" y="538225"/>
                  </a:lnTo>
                  <a:lnTo>
                    <a:pt x="309625" y="567732"/>
                  </a:lnTo>
                  <a:lnTo>
                    <a:pt x="274253" y="590227"/>
                  </a:lnTo>
                  <a:lnTo>
                    <a:pt x="234162" y="604565"/>
                  </a:lnTo>
                  <a:lnTo>
                    <a:pt x="190500" y="609600"/>
                  </a:lnTo>
                  <a:lnTo>
                    <a:pt x="146837" y="604565"/>
                  </a:lnTo>
                  <a:lnTo>
                    <a:pt x="106746" y="590227"/>
                  </a:lnTo>
                  <a:lnTo>
                    <a:pt x="71374" y="567732"/>
                  </a:lnTo>
                  <a:lnTo>
                    <a:pt x="41867" y="538225"/>
                  </a:lnTo>
                  <a:lnTo>
                    <a:pt x="19372" y="502853"/>
                  </a:lnTo>
                  <a:lnTo>
                    <a:pt x="5034" y="462762"/>
                  </a:lnTo>
                  <a:lnTo>
                    <a:pt x="0" y="419100"/>
                  </a:lnTo>
                  <a:close/>
                </a:path>
                <a:path w="2590800" h="1676400">
                  <a:moveTo>
                    <a:pt x="1066800" y="1409700"/>
                  </a:moveTo>
                  <a:lnTo>
                    <a:pt x="1071834" y="1366037"/>
                  </a:lnTo>
                  <a:lnTo>
                    <a:pt x="1086172" y="1325946"/>
                  </a:lnTo>
                  <a:lnTo>
                    <a:pt x="1108667" y="1290574"/>
                  </a:lnTo>
                  <a:lnTo>
                    <a:pt x="1138174" y="1261067"/>
                  </a:lnTo>
                  <a:lnTo>
                    <a:pt x="1173546" y="1238572"/>
                  </a:lnTo>
                  <a:lnTo>
                    <a:pt x="1213637" y="1224234"/>
                  </a:lnTo>
                  <a:lnTo>
                    <a:pt x="1257300" y="1219200"/>
                  </a:lnTo>
                  <a:lnTo>
                    <a:pt x="1300962" y="1224234"/>
                  </a:lnTo>
                  <a:lnTo>
                    <a:pt x="1341053" y="1238572"/>
                  </a:lnTo>
                  <a:lnTo>
                    <a:pt x="1376425" y="1261067"/>
                  </a:lnTo>
                  <a:lnTo>
                    <a:pt x="1405932" y="1290574"/>
                  </a:lnTo>
                  <a:lnTo>
                    <a:pt x="1428427" y="1325946"/>
                  </a:lnTo>
                  <a:lnTo>
                    <a:pt x="1442765" y="1366037"/>
                  </a:lnTo>
                  <a:lnTo>
                    <a:pt x="1447800" y="1409700"/>
                  </a:lnTo>
                  <a:lnTo>
                    <a:pt x="1442765" y="1453378"/>
                  </a:lnTo>
                  <a:lnTo>
                    <a:pt x="1428427" y="1493475"/>
                  </a:lnTo>
                  <a:lnTo>
                    <a:pt x="1405932" y="1528846"/>
                  </a:lnTo>
                  <a:lnTo>
                    <a:pt x="1376425" y="1558348"/>
                  </a:lnTo>
                  <a:lnTo>
                    <a:pt x="1341053" y="1580836"/>
                  </a:lnTo>
                  <a:lnTo>
                    <a:pt x="1300962" y="1595168"/>
                  </a:lnTo>
                  <a:lnTo>
                    <a:pt x="1257300" y="1600200"/>
                  </a:lnTo>
                  <a:lnTo>
                    <a:pt x="1213637" y="1595168"/>
                  </a:lnTo>
                  <a:lnTo>
                    <a:pt x="1173546" y="1580836"/>
                  </a:lnTo>
                  <a:lnTo>
                    <a:pt x="1138174" y="1558348"/>
                  </a:lnTo>
                  <a:lnTo>
                    <a:pt x="1108667" y="1528846"/>
                  </a:lnTo>
                  <a:lnTo>
                    <a:pt x="1086172" y="1493475"/>
                  </a:lnTo>
                  <a:lnTo>
                    <a:pt x="1071834" y="1453378"/>
                  </a:lnTo>
                  <a:lnTo>
                    <a:pt x="1066800" y="1409700"/>
                  </a:lnTo>
                  <a:close/>
                </a:path>
                <a:path w="2590800" h="1676400">
                  <a:moveTo>
                    <a:pt x="990600" y="190500"/>
                  </a:moveTo>
                  <a:lnTo>
                    <a:pt x="995634" y="146837"/>
                  </a:lnTo>
                  <a:lnTo>
                    <a:pt x="1009972" y="106746"/>
                  </a:lnTo>
                  <a:lnTo>
                    <a:pt x="1032467" y="71374"/>
                  </a:lnTo>
                  <a:lnTo>
                    <a:pt x="1061974" y="41867"/>
                  </a:lnTo>
                  <a:lnTo>
                    <a:pt x="1097346" y="19372"/>
                  </a:lnTo>
                  <a:lnTo>
                    <a:pt x="1137437" y="5034"/>
                  </a:lnTo>
                  <a:lnTo>
                    <a:pt x="1181100" y="0"/>
                  </a:lnTo>
                  <a:lnTo>
                    <a:pt x="1224762" y="5034"/>
                  </a:lnTo>
                  <a:lnTo>
                    <a:pt x="1264853" y="19372"/>
                  </a:lnTo>
                  <a:lnTo>
                    <a:pt x="1300225" y="41867"/>
                  </a:lnTo>
                  <a:lnTo>
                    <a:pt x="1329732" y="71374"/>
                  </a:lnTo>
                  <a:lnTo>
                    <a:pt x="1352227" y="106746"/>
                  </a:lnTo>
                  <a:lnTo>
                    <a:pt x="1366565" y="146837"/>
                  </a:lnTo>
                  <a:lnTo>
                    <a:pt x="1371600" y="190500"/>
                  </a:lnTo>
                  <a:lnTo>
                    <a:pt x="1366565" y="234162"/>
                  </a:lnTo>
                  <a:lnTo>
                    <a:pt x="1352227" y="274253"/>
                  </a:lnTo>
                  <a:lnTo>
                    <a:pt x="1329732" y="309625"/>
                  </a:lnTo>
                  <a:lnTo>
                    <a:pt x="1300225" y="339132"/>
                  </a:lnTo>
                  <a:lnTo>
                    <a:pt x="1264853" y="361627"/>
                  </a:lnTo>
                  <a:lnTo>
                    <a:pt x="1224762" y="375965"/>
                  </a:lnTo>
                  <a:lnTo>
                    <a:pt x="1181100" y="381000"/>
                  </a:lnTo>
                  <a:lnTo>
                    <a:pt x="1137437" y="375965"/>
                  </a:lnTo>
                  <a:lnTo>
                    <a:pt x="1097346" y="361627"/>
                  </a:lnTo>
                  <a:lnTo>
                    <a:pt x="1061974" y="339132"/>
                  </a:lnTo>
                  <a:lnTo>
                    <a:pt x="1032467" y="309625"/>
                  </a:lnTo>
                  <a:lnTo>
                    <a:pt x="1009972" y="274253"/>
                  </a:lnTo>
                  <a:lnTo>
                    <a:pt x="995634" y="234162"/>
                  </a:lnTo>
                  <a:lnTo>
                    <a:pt x="990600" y="190500"/>
                  </a:lnTo>
                  <a:close/>
                </a:path>
                <a:path w="2590800" h="1676400">
                  <a:moveTo>
                    <a:pt x="2209800" y="1485900"/>
                  </a:moveTo>
                  <a:lnTo>
                    <a:pt x="2214834" y="1442237"/>
                  </a:lnTo>
                  <a:lnTo>
                    <a:pt x="2229172" y="1402146"/>
                  </a:lnTo>
                  <a:lnTo>
                    <a:pt x="2251667" y="1366774"/>
                  </a:lnTo>
                  <a:lnTo>
                    <a:pt x="2281174" y="1337267"/>
                  </a:lnTo>
                  <a:lnTo>
                    <a:pt x="2316546" y="1314772"/>
                  </a:lnTo>
                  <a:lnTo>
                    <a:pt x="2356637" y="1300434"/>
                  </a:lnTo>
                  <a:lnTo>
                    <a:pt x="2400300" y="1295400"/>
                  </a:lnTo>
                  <a:lnTo>
                    <a:pt x="2443962" y="1300434"/>
                  </a:lnTo>
                  <a:lnTo>
                    <a:pt x="2484053" y="1314772"/>
                  </a:lnTo>
                  <a:lnTo>
                    <a:pt x="2519425" y="1337267"/>
                  </a:lnTo>
                  <a:lnTo>
                    <a:pt x="2548932" y="1366774"/>
                  </a:lnTo>
                  <a:lnTo>
                    <a:pt x="2571427" y="1402146"/>
                  </a:lnTo>
                  <a:lnTo>
                    <a:pt x="2585765" y="1442237"/>
                  </a:lnTo>
                  <a:lnTo>
                    <a:pt x="2590800" y="1485900"/>
                  </a:lnTo>
                  <a:lnTo>
                    <a:pt x="2585765" y="1529578"/>
                  </a:lnTo>
                  <a:lnTo>
                    <a:pt x="2571427" y="1569675"/>
                  </a:lnTo>
                  <a:lnTo>
                    <a:pt x="2548932" y="1605046"/>
                  </a:lnTo>
                  <a:lnTo>
                    <a:pt x="2519425" y="1634548"/>
                  </a:lnTo>
                  <a:lnTo>
                    <a:pt x="2484053" y="1657036"/>
                  </a:lnTo>
                  <a:lnTo>
                    <a:pt x="2443962" y="1671368"/>
                  </a:lnTo>
                  <a:lnTo>
                    <a:pt x="2400300" y="1676400"/>
                  </a:lnTo>
                  <a:lnTo>
                    <a:pt x="2356637" y="1671368"/>
                  </a:lnTo>
                  <a:lnTo>
                    <a:pt x="2316546" y="1657036"/>
                  </a:lnTo>
                  <a:lnTo>
                    <a:pt x="2281174" y="1634548"/>
                  </a:lnTo>
                  <a:lnTo>
                    <a:pt x="2251667" y="1605046"/>
                  </a:lnTo>
                  <a:lnTo>
                    <a:pt x="2229172" y="1569675"/>
                  </a:lnTo>
                  <a:lnTo>
                    <a:pt x="2214834" y="1529578"/>
                  </a:lnTo>
                  <a:lnTo>
                    <a:pt x="2209800" y="14859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71600" y="4388738"/>
              <a:ext cx="1295400" cy="323215"/>
            </a:xfrm>
            <a:custGeom>
              <a:avLst/>
              <a:gdLst/>
              <a:ahLst/>
              <a:cxnLst/>
              <a:rect l="l" t="t" r="r" b="b"/>
              <a:pathLst>
                <a:path w="1295400" h="323214">
                  <a:moveTo>
                    <a:pt x="304800" y="259461"/>
                  </a:moveTo>
                  <a:lnTo>
                    <a:pt x="292100" y="253111"/>
                  </a:lnTo>
                  <a:lnTo>
                    <a:pt x="177800" y="195961"/>
                  </a:lnTo>
                  <a:lnTo>
                    <a:pt x="177800" y="253111"/>
                  </a:lnTo>
                  <a:lnTo>
                    <a:pt x="0" y="253111"/>
                  </a:lnTo>
                  <a:lnTo>
                    <a:pt x="0" y="265811"/>
                  </a:lnTo>
                  <a:lnTo>
                    <a:pt x="177800" y="265811"/>
                  </a:lnTo>
                  <a:lnTo>
                    <a:pt x="177800" y="322961"/>
                  </a:lnTo>
                  <a:lnTo>
                    <a:pt x="292100" y="265811"/>
                  </a:lnTo>
                  <a:lnTo>
                    <a:pt x="304800" y="259461"/>
                  </a:lnTo>
                  <a:close/>
                </a:path>
                <a:path w="1295400" h="323214">
                  <a:moveTo>
                    <a:pt x="1295400" y="30861"/>
                  </a:moveTo>
                  <a:lnTo>
                    <a:pt x="1156843" y="0"/>
                  </a:lnTo>
                  <a:lnTo>
                    <a:pt x="1170673" y="55537"/>
                  </a:lnTo>
                  <a:lnTo>
                    <a:pt x="684276" y="177038"/>
                  </a:lnTo>
                  <a:lnTo>
                    <a:pt x="687324" y="189357"/>
                  </a:lnTo>
                  <a:lnTo>
                    <a:pt x="1173746" y="67843"/>
                  </a:lnTo>
                  <a:lnTo>
                    <a:pt x="1187577" y="123317"/>
                  </a:lnTo>
                  <a:lnTo>
                    <a:pt x="1270215" y="52451"/>
                  </a:lnTo>
                  <a:lnTo>
                    <a:pt x="1295400" y="308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10000" y="5410200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0" y="266700"/>
                  </a:moveTo>
                  <a:lnTo>
                    <a:pt x="4296" y="218753"/>
                  </a:lnTo>
                  <a:lnTo>
                    <a:pt x="16682" y="173629"/>
                  </a:lnTo>
                  <a:lnTo>
                    <a:pt x="36406" y="132080"/>
                  </a:lnTo>
                  <a:lnTo>
                    <a:pt x="62716" y="94858"/>
                  </a:lnTo>
                  <a:lnTo>
                    <a:pt x="94858" y="62716"/>
                  </a:lnTo>
                  <a:lnTo>
                    <a:pt x="132079" y="36406"/>
                  </a:lnTo>
                  <a:lnTo>
                    <a:pt x="173629" y="16682"/>
                  </a:lnTo>
                  <a:lnTo>
                    <a:pt x="218753" y="4296"/>
                  </a:lnTo>
                  <a:lnTo>
                    <a:pt x="266700" y="0"/>
                  </a:lnTo>
                  <a:lnTo>
                    <a:pt x="314646" y="4296"/>
                  </a:lnTo>
                  <a:lnTo>
                    <a:pt x="359770" y="16682"/>
                  </a:lnTo>
                  <a:lnTo>
                    <a:pt x="401319" y="36406"/>
                  </a:lnTo>
                  <a:lnTo>
                    <a:pt x="438541" y="62716"/>
                  </a:lnTo>
                  <a:lnTo>
                    <a:pt x="470683" y="94858"/>
                  </a:lnTo>
                  <a:lnTo>
                    <a:pt x="496993" y="132079"/>
                  </a:lnTo>
                  <a:lnTo>
                    <a:pt x="516717" y="173629"/>
                  </a:lnTo>
                  <a:lnTo>
                    <a:pt x="529103" y="218753"/>
                  </a:lnTo>
                  <a:lnTo>
                    <a:pt x="533400" y="266700"/>
                  </a:lnTo>
                  <a:lnTo>
                    <a:pt x="529103" y="314639"/>
                  </a:lnTo>
                  <a:lnTo>
                    <a:pt x="516717" y="359760"/>
                  </a:lnTo>
                  <a:lnTo>
                    <a:pt x="496993" y="401308"/>
                  </a:lnTo>
                  <a:lnTo>
                    <a:pt x="470683" y="438531"/>
                  </a:lnTo>
                  <a:lnTo>
                    <a:pt x="438541" y="470675"/>
                  </a:lnTo>
                  <a:lnTo>
                    <a:pt x="401320" y="496987"/>
                  </a:lnTo>
                  <a:lnTo>
                    <a:pt x="359770" y="516714"/>
                  </a:lnTo>
                  <a:lnTo>
                    <a:pt x="314646" y="529103"/>
                  </a:lnTo>
                  <a:lnTo>
                    <a:pt x="266700" y="533400"/>
                  </a:lnTo>
                  <a:lnTo>
                    <a:pt x="218753" y="529103"/>
                  </a:lnTo>
                  <a:lnTo>
                    <a:pt x="173629" y="516714"/>
                  </a:lnTo>
                  <a:lnTo>
                    <a:pt x="132080" y="496987"/>
                  </a:lnTo>
                  <a:lnTo>
                    <a:pt x="94858" y="470675"/>
                  </a:lnTo>
                  <a:lnTo>
                    <a:pt x="62716" y="438531"/>
                  </a:lnTo>
                  <a:lnTo>
                    <a:pt x="36406" y="401308"/>
                  </a:lnTo>
                  <a:lnTo>
                    <a:pt x="16682" y="359760"/>
                  </a:lnTo>
                  <a:lnTo>
                    <a:pt x="4296" y="314639"/>
                  </a:lnTo>
                  <a:lnTo>
                    <a:pt x="0" y="2667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24200" y="5575300"/>
              <a:ext cx="685800" cy="127000"/>
            </a:xfrm>
            <a:custGeom>
              <a:avLst/>
              <a:gdLst/>
              <a:ahLst/>
              <a:cxnLst/>
              <a:rect l="l" t="t" r="r" b="b"/>
              <a:pathLst>
                <a:path w="685800" h="127000">
                  <a:moveTo>
                    <a:pt x="558800" y="0"/>
                  </a:moveTo>
                  <a:lnTo>
                    <a:pt x="558800" y="127000"/>
                  </a:lnTo>
                  <a:lnTo>
                    <a:pt x="673100" y="69850"/>
                  </a:lnTo>
                  <a:lnTo>
                    <a:pt x="571500" y="69850"/>
                  </a:lnTo>
                  <a:lnTo>
                    <a:pt x="571500" y="57150"/>
                  </a:lnTo>
                  <a:lnTo>
                    <a:pt x="673100" y="57150"/>
                  </a:lnTo>
                  <a:lnTo>
                    <a:pt x="558800" y="0"/>
                  </a:lnTo>
                  <a:close/>
                </a:path>
                <a:path w="685800" h="127000">
                  <a:moveTo>
                    <a:pt x="5588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558800" y="69850"/>
                  </a:lnTo>
                  <a:lnTo>
                    <a:pt x="558800" y="57150"/>
                  </a:lnTo>
                  <a:close/>
                </a:path>
                <a:path w="685800" h="127000">
                  <a:moveTo>
                    <a:pt x="673100" y="57150"/>
                  </a:moveTo>
                  <a:lnTo>
                    <a:pt x="571500" y="57150"/>
                  </a:lnTo>
                  <a:lnTo>
                    <a:pt x="571500" y="69850"/>
                  </a:lnTo>
                  <a:lnTo>
                    <a:pt x="673100" y="69850"/>
                  </a:lnTo>
                  <a:lnTo>
                    <a:pt x="685800" y="63500"/>
                  </a:lnTo>
                  <a:lnTo>
                    <a:pt x="6731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981200" y="5257800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0" y="190500"/>
                  </a:moveTo>
                  <a:lnTo>
                    <a:pt x="5034" y="146837"/>
                  </a:lnTo>
                  <a:lnTo>
                    <a:pt x="19372" y="106746"/>
                  </a:lnTo>
                  <a:lnTo>
                    <a:pt x="41867" y="71374"/>
                  </a:lnTo>
                  <a:lnTo>
                    <a:pt x="71374" y="41867"/>
                  </a:lnTo>
                  <a:lnTo>
                    <a:pt x="106746" y="19372"/>
                  </a:lnTo>
                  <a:lnTo>
                    <a:pt x="146837" y="5034"/>
                  </a:lnTo>
                  <a:lnTo>
                    <a:pt x="190500" y="0"/>
                  </a:lnTo>
                  <a:lnTo>
                    <a:pt x="234162" y="5034"/>
                  </a:lnTo>
                  <a:lnTo>
                    <a:pt x="274253" y="19372"/>
                  </a:lnTo>
                  <a:lnTo>
                    <a:pt x="309625" y="41867"/>
                  </a:lnTo>
                  <a:lnTo>
                    <a:pt x="339132" y="71374"/>
                  </a:lnTo>
                  <a:lnTo>
                    <a:pt x="361627" y="106746"/>
                  </a:lnTo>
                  <a:lnTo>
                    <a:pt x="375965" y="146837"/>
                  </a:lnTo>
                  <a:lnTo>
                    <a:pt x="381000" y="190500"/>
                  </a:lnTo>
                  <a:lnTo>
                    <a:pt x="375965" y="234162"/>
                  </a:lnTo>
                  <a:lnTo>
                    <a:pt x="361627" y="274253"/>
                  </a:lnTo>
                  <a:lnTo>
                    <a:pt x="339132" y="309625"/>
                  </a:lnTo>
                  <a:lnTo>
                    <a:pt x="309625" y="339132"/>
                  </a:lnTo>
                  <a:lnTo>
                    <a:pt x="274253" y="361627"/>
                  </a:lnTo>
                  <a:lnTo>
                    <a:pt x="234162" y="375965"/>
                  </a:lnTo>
                  <a:lnTo>
                    <a:pt x="190500" y="381000"/>
                  </a:lnTo>
                  <a:lnTo>
                    <a:pt x="146837" y="375965"/>
                  </a:lnTo>
                  <a:lnTo>
                    <a:pt x="106746" y="361627"/>
                  </a:lnTo>
                  <a:lnTo>
                    <a:pt x="71374" y="339132"/>
                  </a:lnTo>
                  <a:lnTo>
                    <a:pt x="41867" y="309625"/>
                  </a:lnTo>
                  <a:lnTo>
                    <a:pt x="19372" y="274253"/>
                  </a:lnTo>
                  <a:lnTo>
                    <a:pt x="5034" y="234162"/>
                  </a:lnTo>
                  <a:lnTo>
                    <a:pt x="0" y="1905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99031" y="4107179"/>
              <a:ext cx="1852930" cy="1518920"/>
            </a:xfrm>
            <a:custGeom>
              <a:avLst/>
              <a:gdLst/>
              <a:ahLst/>
              <a:cxnLst/>
              <a:rect l="l" t="t" r="r" b="b"/>
              <a:pathLst>
                <a:path w="1852929" h="1518920">
                  <a:moveTo>
                    <a:pt x="178435" y="1010031"/>
                  </a:moveTo>
                  <a:lnTo>
                    <a:pt x="124244" y="1028077"/>
                  </a:lnTo>
                  <a:lnTo>
                    <a:pt x="11938" y="691388"/>
                  </a:lnTo>
                  <a:lnTo>
                    <a:pt x="0" y="695452"/>
                  </a:lnTo>
                  <a:lnTo>
                    <a:pt x="112166" y="1032103"/>
                  </a:lnTo>
                  <a:lnTo>
                    <a:pt x="57912" y="1050163"/>
                  </a:lnTo>
                  <a:lnTo>
                    <a:pt x="158369" y="1150620"/>
                  </a:lnTo>
                  <a:lnTo>
                    <a:pt x="173558" y="1044194"/>
                  </a:lnTo>
                  <a:lnTo>
                    <a:pt x="178435" y="1010031"/>
                  </a:lnTo>
                  <a:close/>
                </a:path>
                <a:path w="1852929" h="1518920">
                  <a:moveTo>
                    <a:pt x="844169" y="1455420"/>
                  </a:moveTo>
                  <a:lnTo>
                    <a:pt x="831469" y="1449070"/>
                  </a:lnTo>
                  <a:lnTo>
                    <a:pt x="717169" y="1391920"/>
                  </a:lnTo>
                  <a:lnTo>
                    <a:pt x="717169" y="1449070"/>
                  </a:lnTo>
                  <a:lnTo>
                    <a:pt x="463169" y="1449070"/>
                  </a:lnTo>
                  <a:lnTo>
                    <a:pt x="463169" y="1461770"/>
                  </a:lnTo>
                  <a:lnTo>
                    <a:pt x="717169" y="1461770"/>
                  </a:lnTo>
                  <a:lnTo>
                    <a:pt x="717169" y="1518920"/>
                  </a:lnTo>
                  <a:lnTo>
                    <a:pt x="831469" y="1461770"/>
                  </a:lnTo>
                  <a:lnTo>
                    <a:pt x="844169" y="1455420"/>
                  </a:lnTo>
                  <a:close/>
                </a:path>
                <a:path w="1852929" h="1518920">
                  <a:moveTo>
                    <a:pt x="1060069" y="1176020"/>
                  </a:moveTo>
                  <a:lnTo>
                    <a:pt x="1002919" y="1176020"/>
                  </a:lnTo>
                  <a:lnTo>
                    <a:pt x="1002919" y="464820"/>
                  </a:lnTo>
                  <a:lnTo>
                    <a:pt x="990219" y="464820"/>
                  </a:lnTo>
                  <a:lnTo>
                    <a:pt x="990219" y="1176020"/>
                  </a:lnTo>
                  <a:lnTo>
                    <a:pt x="933069" y="1176020"/>
                  </a:lnTo>
                  <a:lnTo>
                    <a:pt x="996569" y="1303020"/>
                  </a:lnTo>
                  <a:lnTo>
                    <a:pt x="1053719" y="1188720"/>
                  </a:lnTo>
                  <a:lnTo>
                    <a:pt x="1060069" y="1176020"/>
                  </a:lnTo>
                  <a:close/>
                </a:path>
                <a:path w="1852929" h="1518920">
                  <a:moveTo>
                    <a:pt x="1852676" y="335153"/>
                  </a:moveTo>
                  <a:lnTo>
                    <a:pt x="1848612" y="282575"/>
                  </a:lnTo>
                  <a:lnTo>
                    <a:pt x="1840992" y="235204"/>
                  </a:lnTo>
                  <a:lnTo>
                    <a:pt x="1838579" y="220345"/>
                  </a:lnTo>
                  <a:lnTo>
                    <a:pt x="1829689" y="168783"/>
                  </a:lnTo>
                  <a:lnTo>
                    <a:pt x="1820545" y="131699"/>
                  </a:lnTo>
                  <a:lnTo>
                    <a:pt x="1807083" y="95250"/>
                  </a:lnTo>
                  <a:lnTo>
                    <a:pt x="1788033" y="61468"/>
                  </a:lnTo>
                  <a:lnTo>
                    <a:pt x="1771878" y="42545"/>
                  </a:lnTo>
                  <a:lnTo>
                    <a:pt x="1762379" y="33401"/>
                  </a:lnTo>
                  <a:lnTo>
                    <a:pt x="1762125" y="33274"/>
                  </a:lnTo>
                  <a:lnTo>
                    <a:pt x="1761998" y="33020"/>
                  </a:lnTo>
                  <a:lnTo>
                    <a:pt x="1761744" y="32893"/>
                  </a:lnTo>
                  <a:lnTo>
                    <a:pt x="1745615" y="21463"/>
                  </a:lnTo>
                  <a:lnTo>
                    <a:pt x="1736598" y="16383"/>
                  </a:lnTo>
                  <a:lnTo>
                    <a:pt x="1728470" y="12700"/>
                  </a:lnTo>
                  <a:lnTo>
                    <a:pt x="1727073" y="12065"/>
                  </a:lnTo>
                  <a:lnTo>
                    <a:pt x="1682877" y="1270"/>
                  </a:lnTo>
                  <a:lnTo>
                    <a:pt x="1657223" y="0"/>
                  </a:lnTo>
                  <a:lnTo>
                    <a:pt x="1643380" y="127"/>
                  </a:lnTo>
                  <a:lnTo>
                    <a:pt x="1598803" y="3556"/>
                  </a:lnTo>
                  <a:lnTo>
                    <a:pt x="1532001" y="14605"/>
                  </a:lnTo>
                  <a:lnTo>
                    <a:pt x="1458087" y="31623"/>
                  </a:lnTo>
                  <a:lnTo>
                    <a:pt x="1418717" y="42037"/>
                  </a:lnTo>
                  <a:lnTo>
                    <a:pt x="1378077" y="53594"/>
                  </a:lnTo>
                  <a:lnTo>
                    <a:pt x="1336294" y="66167"/>
                  </a:lnTo>
                  <a:lnTo>
                    <a:pt x="1293622" y="79502"/>
                  </a:lnTo>
                  <a:lnTo>
                    <a:pt x="1205738" y="108204"/>
                  </a:lnTo>
                  <a:lnTo>
                    <a:pt x="1070737" y="154051"/>
                  </a:lnTo>
                  <a:lnTo>
                    <a:pt x="1074801" y="165989"/>
                  </a:lnTo>
                  <a:lnTo>
                    <a:pt x="1253998" y="105664"/>
                  </a:lnTo>
                  <a:lnTo>
                    <a:pt x="1297559" y="91567"/>
                  </a:lnTo>
                  <a:lnTo>
                    <a:pt x="1340104" y="78232"/>
                  </a:lnTo>
                  <a:lnTo>
                    <a:pt x="1381747" y="65786"/>
                  </a:lnTo>
                  <a:lnTo>
                    <a:pt x="1422146" y="54229"/>
                  </a:lnTo>
                  <a:lnTo>
                    <a:pt x="1461262" y="43815"/>
                  </a:lnTo>
                  <a:lnTo>
                    <a:pt x="1498854" y="34671"/>
                  </a:lnTo>
                  <a:lnTo>
                    <a:pt x="1568704" y="20701"/>
                  </a:lnTo>
                  <a:lnTo>
                    <a:pt x="1615567" y="14605"/>
                  </a:lnTo>
                  <a:lnTo>
                    <a:pt x="1662239" y="12801"/>
                  </a:lnTo>
                  <a:lnTo>
                    <a:pt x="1670050" y="12954"/>
                  </a:lnTo>
                  <a:lnTo>
                    <a:pt x="1713484" y="20447"/>
                  </a:lnTo>
                  <a:lnTo>
                    <a:pt x="1754251" y="43180"/>
                  </a:lnTo>
                  <a:lnTo>
                    <a:pt x="1787652" y="84582"/>
                  </a:lnTo>
                  <a:lnTo>
                    <a:pt x="1808480" y="135763"/>
                  </a:lnTo>
                  <a:lnTo>
                    <a:pt x="1820672" y="189103"/>
                  </a:lnTo>
                  <a:lnTo>
                    <a:pt x="1826006" y="222250"/>
                  </a:lnTo>
                  <a:lnTo>
                    <a:pt x="1828546" y="237236"/>
                  </a:lnTo>
                  <a:lnTo>
                    <a:pt x="1836039" y="284353"/>
                  </a:lnTo>
                  <a:lnTo>
                    <a:pt x="1840103" y="335534"/>
                  </a:lnTo>
                  <a:lnTo>
                    <a:pt x="1839734" y="351663"/>
                  </a:lnTo>
                  <a:lnTo>
                    <a:pt x="1830197" y="399542"/>
                  </a:lnTo>
                  <a:lnTo>
                    <a:pt x="1804797" y="436118"/>
                  </a:lnTo>
                  <a:lnTo>
                    <a:pt x="1766824" y="456184"/>
                  </a:lnTo>
                  <a:lnTo>
                    <a:pt x="1722374" y="463804"/>
                  </a:lnTo>
                  <a:lnTo>
                    <a:pt x="1695450" y="465201"/>
                  </a:lnTo>
                  <a:lnTo>
                    <a:pt x="1681099" y="465201"/>
                  </a:lnTo>
                  <a:lnTo>
                    <a:pt x="1633728" y="463550"/>
                  </a:lnTo>
                  <a:lnTo>
                    <a:pt x="1581277" y="458978"/>
                  </a:lnTo>
                  <a:lnTo>
                    <a:pt x="1504696" y="448945"/>
                  </a:lnTo>
                  <a:lnTo>
                    <a:pt x="1463802" y="442595"/>
                  </a:lnTo>
                  <a:lnTo>
                    <a:pt x="1378204" y="427736"/>
                  </a:lnTo>
                  <a:lnTo>
                    <a:pt x="1288542" y="410464"/>
                  </a:lnTo>
                  <a:lnTo>
                    <a:pt x="1274699" y="407657"/>
                  </a:lnTo>
                  <a:lnTo>
                    <a:pt x="1275207" y="405130"/>
                  </a:lnTo>
                  <a:lnTo>
                    <a:pt x="1286129" y="351663"/>
                  </a:lnTo>
                  <a:lnTo>
                    <a:pt x="1148969" y="388620"/>
                  </a:lnTo>
                  <a:lnTo>
                    <a:pt x="1260729" y="476123"/>
                  </a:lnTo>
                  <a:lnTo>
                    <a:pt x="1272159" y="420090"/>
                  </a:lnTo>
                  <a:lnTo>
                    <a:pt x="1331468" y="431800"/>
                  </a:lnTo>
                  <a:lnTo>
                    <a:pt x="1419479" y="448056"/>
                  </a:lnTo>
                  <a:lnTo>
                    <a:pt x="1502918" y="461645"/>
                  </a:lnTo>
                  <a:lnTo>
                    <a:pt x="1542415" y="467106"/>
                  </a:lnTo>
                  <a:lnTo>
                    <a:pt x="1615948" y="474980"/>
                  </a:lnTo>
                  <a:lnTo>
                    <a:pt x="1665732" y="477774"/>
                  </a:lnTo>
                  <a:lnTo>
                    <a:pt x="1681226" y="477901"/>
                  </a:lnTo>
                  <a:lnTo>
                    <a:pt x="1695958" y="477774"/>
                  </a:lnTo>
                  <a:lnTo>
                    <a:pt x="1736471" y="474980"/>
                  </a:lnTo>
                  <a:lnTo>
                    <a:pt x="1779422" y="465201"/>
                  </a:lnTo>
                  <a:lnTo>
                    <a:pt x="1780921" y="464693"/>
                  </a:lnTo>
                  <a:lnTo>
                    <a:pt x="1819910" y="439420"/>
                  </a:lnTo>
                  <a:lnTo>
                    <a:pt x="1842389" y="403352"/>
                  </a:lnTo>
                  <a:lnTo>
                    <a:pt x="1852295" y="352806"/>
                  </a:lnTo>
                  <a:lnTo>
                    <a:pt x="1852676" y="3351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14400" y="1905000"/>
              <a:ext cx="4191000" cy="533400"/>
            </a:xfrm>
            <a:custGeom>
              <a:avLst/>
              <a:gdLst/>
              <a:ahLst/>
              <a:cxnLst/>
              <a:rect l="l" t="t" r="r" b="b"/>
              <a:pathLst>
                <a:path w="4191000" h="533400">
                  <a:moveTo>
                    <a:pt x="0" y="533400"/>
                  </a:moveTo>
                  <a:lnTo>
                    <a:pt x="4191000" y="533400"/>
                  </a:lnTo>
                  <a:lnTo>
                    <a:pt x="4191000" y="0"/>
                  </a:lnTo>
                  <a:lnTo>
                    <a:pt x="0" y="0"/>
                  </a:lnTo>
                  <a:lnTo>
                    <a:pt x="0" y="5334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95400" y="1905000"/>
              <a:ext cx="3429000" cy="533400"/>
            </a:xfrm>
            <a:custGeom>
              <a:avLst/>
              <a:gdLst/>
              <a:ahLst/>
              <a:cxnLst/>
              <a:rect l="l" t="t" r="r" b="b"/>
              <a:pathLst>
                <a:path w="3429000" h="533400">
                  <a:moveTo>
                    <a:pt x="0" y="0"/>
                  </a:moveTo>
                  <a:lnTo>
                    <a:pt x="0" y="533400"/>
                  </a:lnTo>
                </a:path>
                <a:path w="3429000" h="533400">
                  <a:moveTo>
                    <a:pt x="381000" y="0"/>
                  </a:moveTo>
                  <a:lnTo>
                    <a:pt x="381000" y="533400"/>
                  </a:lnTo>
                </a:path>
                <a:path w="3429000" h="533400">
                  <a:moveTo>
                    <a:pt x="762000" y="0"/>
                  </a:moveTo>
                  <a:lnTo>
                    <a:pt x="762000" y="533400"/>
                  </a:lnTo>
                </a:path>
                <a:path w="3429000" h="533400">
                  <a:moveTo>
                    <a:pt x="1143000" y="0"/>
                  </a:moveTo>
                  <a:lnTo>
                    <a:pt x="1143000" y="533400"/>
                  </a:lnTo>
                </a:path>
                <a:path w="3429000" h="533400">
                  <a:moveTo>
                    <a:pt x="1524000" y="0"/>
                  </a:moveTo>
                  <a:lnTo>
                    <a:pt x="1524000" y="533400"/>
                  </a:lnTo>
                </a:path>
                <a:path w="3429000" h="533400">
                  <a:moveTo>
                    <a:pt x="1905000" y="0"/>
                  </a:moveTo>
                  <a:lnTo>
                    <a:pt x="1905000" y="533400"/>
                  </a:lnTo>
                </a:path>
                <a:path w="3429000" h="533400">
                  <a:moveTo>
                    <a:pt x="2286000" y="0"/>
                  </a:moveTo>
                  <a:lnTo>
                    <a:pt x="2286000" y="533400"/>
                  </a:lnTo>
                </a:path>
                <a:path w="3429000" h="533400">
                  <a:moveTo>
                    <a:pt x="2667000" y="0"/>
                  </a:moveTo>
                  <a:lnTo>
                    <a:pt x="2667000" y="533400"/>
                  </a:lnTo>
                </a:path>
                <a:path w="3429000" h="533400">
                  <a:moveTo>
                    <a:pt x="3048000" y="0"/>
                  </a:moveTo>
                  <a:lnTo>
                    <a:pt x="3048000" y="533400"/>
                  </a:lnTo>
                </a:path>
                <a:path w="3429000" h="533400">
                  <a:moveTo>
                    <a:pt x="3429000" y="0"/>
                  </a:moveTo>
                  <a:lnTo>
                    <a:pt x="3429000" y="5334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876550" y="2438400"/>
              <a:ext cx="190500" cy="1143000"/>
            </a:xfrm>
            <a:custGeom>
              <a:avLst/>
              <a:gdLst/>
              <a:ahLst/>
              <a:cxnLst/>
              <a:rect l="l" t="t" r="r" b="b"/>
              <a:pathLst>
                <a:path w="190500" h="1143000">
                  <a:moveTo>
                    <a:pt x="76200" y="952500"/>
                  </a:moveTo>
                  <a:lnTo>
                    <a:pt x="0" y="952500"/>
                  </a:lnTo>
                  <a:lnTo>
                    <a:pt x="95250" y="1143000"/>
                  </a:lnTo>
                  <a:lnTo>
                    <a:pt x="180975" y="971550"/>
                  </a:lnTo>
                  <a:lnTo>
                    <a:pt x="76200" y="971550"/>
                  </a:lnTo>
                  <a:lnTo>
                    <a:pt x="76200" y="952500"/>
                  </a:lnTo>
                  <a:close/>
                </a:path>
                <a:path w="190500" h="1143000">
                  <a:moveTo>
                    <a:pt x="114300" y="0"/>
                  </a:moveTo>
                  <a:lnTo>
                    <a:pt x="76200" y="0"/>
                  </a:lnTo>
                  <a:lnTo>
                    <a:pt x="76200" y="971550"/>
                  </a:lnTo>
                  <a:lnTo>
                    <a:pt x="114300" y="971550"/>
                  </a:lnTo>
                  <a:lnTo>
                    <a:pt x="114300" y="0"/>
                  </a:lnTo>
                  <a:close/>
                </a:path>
                <a:path w="190500" h="1143000">
                  <a:moveTo>
                    <a:pt x="190500" y="952500"/>
                  </a:moveTo>
                  <a:lnTo>
                    <a:pt x="114300" y="952500"/>
                  </a:lnTo>
                  <a:lnTo>
                    <a:pt x="114300" y="971550"/>
                  </a:lnTo>
                  <a:lnTo>
                    <a:pt x="180975" y="971550"/>
                  </a:lnTo>
                  <a:lnTo>
                    <a:pt x="190500" y="952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705600" y="2895600"/>
              <a:ext cx="685800" cy="3352800"/>
            </a:xfrm>
            <a:custGeom>
              <a:avLst/>
              <a:gdLst/>
              <a:ahLst/>
              <a:cxnLst/>
              <a:rect l="l" t="t" r="r" b="b"/>
              <a:pathLst>
                <a:path w="685800" h="3352800">
                  <a:moveTo>
                    <a:pt x="0" y="3352800"/>
                  </a:moveTo>
                  <a:lnTo>
                    <a:pt x="685800" y="3352800"/>
                  </a:lnTo>
                  <a:lnTo>
                    <a:pt x="685800" y="0"/>
                  </a:lnTo>
                  <a:lnTo>
                    <a:pt x="0" y="0"/>
                  </a:lnTo>
                  <a:lnTo>
                    <a:pt x="0" y="3352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705600" y="3200400"/>
              <a:ext cx="685800" cy="2743200"/>
            </a:xfrm>
            <a:custGeom>
              <a:avLst/>
              <a:gdLst/>
              <a:ahLst/>
              <a:cxnLst/>
              <a:rect l="l" t="t" r="r" b="b"/>
              <a:pathLst>
                <a:path w="685800" h="2743200">
                  <a:moveTo>
                    <a:pt x="0" y="2743200"/>
                  </a:moveTo>
                  <a:lnTo>
                    <a:pt x="685800" y="2743200"/>
                  </a:lnTo>
                </a:path>
                <a:path w="685800" h="2743200">
                  <a:moveTo>
                    <a:pt x="0" y="2438400"/>
                  </a:moveTo>
                  <a:lnTo>
                    <a:pt x="685800" y="2438400"/>
                  </a:lnTo>
                </a:path>
                <a:path w="685800" h="2743200">
                  <a:moveTo>
                    <a:pt x="0" y="2133600"/>
                  </a:moveTo>
                  <a:lnTo>
                    <a:pt x="685800" y="2133600"/>
                  </a:lnTo>
                </a:path>
                <a:path w="685800" h="2743200">
                  <a:moveTo>
                    <a:pt x="0" y="1828800"/>
                  </a:moveTo>
                  <a:lnTo>
                    <a:pt x="685800" y="1828800"/>
                  </a:lnTo>
                </a:path>
                <a:path w="685800" h="2743200">
                  <a:moveTo>
                    <a:pt x="0" y="1524000"/>
                  </a:moveTo>
                  <a:lnTo>
                    <a:pt x="685800" y="1524000"/>
                  </a:lnTo>
                </a:path>
                <a:path w="685800" h="2743200">
                  <a:moveTo>
                    <a:pt x="0" y="1219200"/>
                  </a:moveTo>
                  <a:lnTo>
                    <a:pt x="685800" y="1219200"/>
                  </a:lnTo>
                </a:path>
                <a:path w="685800" h="2743200">
                  <a:moveTo>
                    <a:pt x="0" y="914400"/>
                  </a:moveTo>
                  <a:lnTo>
                    <a:pt x="685800" y="914400"/>
                  </a:lnTo>
                </a:path>
                <a:path w="685800" h="2743200">
                  <a:moveTo>
                    <a:pt x="0" y="609600"/>
                  </a:moveTo>
                  <a:lnTo>
                    <a:pt x="685800" y="609600"/>
                  </a:lnTo>
                </a:path>
                <a:path w="685800" h="2743200">
                  <a:moveTo>
                    <a:pt x="0" y="304800"/>
                  </a:moveTo>
                  <a:lnTo>
                    <a:pt x="685800" y="304800"/>
                  </a:lnTo>
                </a:path>
                <a:path w="685800" h="2743200">
                  <a:moveTo>
                    <a:pt x="0" y="0"/>
                  </a:moveTo>
                  <a:lnTo>
                    <a:pt x="6858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953000" y="4781550"/>
              <a:ext cx="1752600" cy="190500"/>
            </a:xfrm>
            <a:custGeom>
              <a:avLst/>
              <a:gdLst/>
              <a:ahLst/>
              <a:cxnLst/>
              <a:rect l="l" t="t" r="r" b="b"/>
              <a:pathLst>
                <a:path w="1752600" h="190500">
                  <a:moveTo>
                    <a:pt x="190500" y="0"/>
                  </a:moveTo>
                  <a:lnTo>
                    <a:pt x="0" y="95250"/>
                  </a:lnTo>
                  <a:lnTo>
                    <a:pt x="190500" y="190500"/>
                  </a:lnTo>
                  <a:lnTo>
                    <a:pt x="190500" y="114300"/>
                  </a:lnTo>
                  <a:lnTo>
                    <a:pt x="171450" y="114300"/>
                  </a:lnTo>
                  <a:lnTo>
                    <a:pt x="171450" y="76200"/>
                  </a:lnTo>
                  <a:lnTo>
                    <a:pt x="190500" y="76200"/>
                  </a:lnTo>
                  <a:lnTo>
                    <a:pt x="190500" y="0"/>
                  </a:lnTo>
                  <a:close/>
                </a:path>
                <a:path w="1752600" h="190500">
                  <a:moveTo>
                    <a:pt x="1562100" y="0"/>
                  </a:moveTo>
                  <a:lnTo>
                    <a:pt x="1562100" y="190500"/>
                  </a:lnTo>
                  <a:lnTo>
                    <a:pt x="1714500" y="114300"/>
                  </a:lnTo>
                  <a:lnTo>
                    <a:pt x="1581150" y="114300"/>
                  </a:lnTo>
                  <a:lnTo>
                    <a:pt x="1581150" y="76200"/>
                  </a:lnTo>
                  <a:lnTo>
                    <a:pt x="1714500" y="76200"/>
                  </a:lnTo>
                  <a:lnTo>
                    <a:pt x="1562100" y="0"/>
                  </a:lnTo>
                  <a:close/>
                </a:path>
                <a:path w="1752600" h="190500">
                  <a:moveTo>
                    <a:pt x="190500" y="76200"/>
                  </a:moveTo>
                  <a:lnTo>
                    <a:pt x="171450" y="76200"/>
                  </a:lnTo>
                  <a:lnTo>
                    <a:pt x="171450" y="114300"/>
                  </a:lnTo>
                  <a:lnTo>
                    <a:pt x="190500" y="114300"/>
                  </a:lnTo>
                  <a:lnTo>
                    <a:pt x="190500" y="76200"/>
                  </a:lnTo>
                  <a:close/>
                </a:path>
                <a:path w="1752600" h="190500">
                  <a:moveTo>
                    <a:pt x="1562100" y="76200"/>
                  </a:moveTo>
                  <a:lnTo>
                    <a:pt x="190500" y="76200"/>
                  </a:lnTo>
                  <a:lnTo>
                    <a:pt x="190500" y="114300"/>
                  </a:lnTo>
                  <a:lnTo>
                    <a:pt x="1562100" y="114300"/>
                  </a:lnTo>
                  <a:lnTo>
                    <a:pt x="1562100" y="76200"/>
                  </a:lnTo>
                  <a:close/>
                </a:path>
                <a:path w="1752600" h="190500">
                  <a:moveTo>
                    <a:pt x="1714500" y="76200"/>
                  </a:moveTo>
                  <a:lnTo>
                    <a:pt x="1581150" y="76200"/>
                  </a:lnTo>
                  <a:lnTo>
                    <a:pt x="1581150" y="114300"/>
                  </a:lnTo>
                  <a:lnTo>
                    <a:pt x="1714500" y="114300"/>
                  </a:lnTo>
                  <a:lnTo>
                    <a:pt x="1752600" y="95250"/>
                  </a:lnTo>
                  <a:lnTo>
                    <a:pt x="1714500" y="762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535940" y="240614"/>
            <a:ext cx="7265670" cy="138239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ts val="5400"/>
              </a:lnSpc>
              <a:spcBef>
                <a:spcPts val="85"/>
              </a:spcBef>
            </a:pPr>
            <a:r>
              <a:rPr sz="4400" spc="5" dirty="0">
                <a:solidFill>
                  <a:srgbClr val="FFFFB7"/>
                </a:solidFill>
                <a:latin typeface="Arial Black"/>
                <a:cs typeface="Arial Black"/>
              </a:rPr>
              <a:t>Pushdown</a:t>
            </a:r>
            <a:r>
              <a:rPr sz="4400" spc="-100" dirty="0">
                <a:solidFill>
                  <a:srgbClr val="FFFFB7"/>
                </a:solidFill>
                <a:latin typeface="Arial Black"/>
                <a:cs typeface="Arial Black"/>
              </a:rPr>
              <a:t> </a:t>
            </a:r>
            <a:r>
              <a:rPr sz="4400" spc="5" dirty="0">
                <a:solidFill>
                  <a:srgbClr val="FFFFB7"/>
                </a:solidFill>
                <a:latin typeface="Arial Black"/>
                <a:cs typeface="Arial Black"/>
              </a:rPr>
              <a:t>Automaton</a:t>
            </a:r>
            <a:r>
              <a:rPr sz="4400" spc="-85" dirty="0">
                <a:solidFill>
                  <a:srgbClr val="FFFFB7"/>
                </a:solidFill>
                <a:latin typeface="Arial Black"/>
                <a:cs typeface="Arial Black"/>
              </a:rPr>
              <a:t> </a:t>
            </a:r>
            <a:r>
              <a:rPr sz="4400" spc="5" dirty="0">
                <a:solidFill>
                  <a:srgbClr val="FFFFB7"/>
                </a:solidFill>
                <a:latin typeface="Arial Black"/>
                <a:cs typeface="Arial Black"/>
              </a:rPr>
              <a:t>-- </a:t>
            </a:r>
            <a:r>
              <a:rPr sz="4400" spc="-1450" dirty="0">
                <a:solidFill>
                  <a:srgbClr val="FFFFB7"/>
                </a:solidFill>
                <a:latin typeface="Arial Black"/>
                <a:cs typeface="Arial Black"/>
              </a:rPr>
              <a:t> </a:t>
            </a:r>
            <a:r>
              <a:rPr sz="6600" baseline="1262" dirty="0">
                <a:solidFill>
                  <a:srgbClr val="FFFFB7"/>
                </a:solidFill>
                <a:latin typeface="Arial Black"/>
                <a:cs typeface="Arial Black"/>
              </a:rPr>
              <a:t>PDA</a:t>
            </a:r>
            <a:r>
              <a:rPr sz="6600" spc="-172" baseline="1262" dirty="0">
                <a:solidFill>
                  <a:srgbClr val="FFFFB7"/>
                </a:solidFill>
                <a:latin typeface="Arial Black"/>
                <a:cs typeface="Arial Black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Input</a:t>
            </a:r>
            <a:r>
              <a:rPr sz="3200" spc="-2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String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80428" y="2145614"/>
            <a:ext cx="11366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45844" y="3593668"/>
            <a:ext cx="13208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States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828800"/>
            <a:ext cx="8825230" cy="5029200"/>
            <a:chOff x="319087" y="1828800"/>
            <a:chExt cx="8825230" cy="5029200"/>
          </a:xfrm>
        </p:grpSpPr>
        <p:sp>
          <p:nvSpPr>
            <p:cNvPr id="3" name="object 3"/>
            <p:cNvSpPr/>
            <p:nvPr/>
          </p:nvSpPr>
          <p:spPr>
            <a:xfrm>
              <a:off x="5181600" y="6261100"/>
              <a:ext cx="2514600" cy="127000"/>
            </a:xfrm>
            <a:custGeom>
              <a:avLst/>
              <a:gdLst/>
              <a:ahLst/>
              <a:cxnLst/>
              <a:rect l="l" t="t" r="r" b="b"/>
              <a:pathLst>
                <a:path w="2514600" h="127000">
                  <a:moveTo>
                    <a:pt x="2387600" y="0"/>
                  </a:moveTo>
                  <a:lnTo>
                    <a:pt x="2387600" y="127000"/>
                  </a:lnTo>
                  <a:lnTo>
                    <a:pt x="2501900" y="69850"/>
                  </a:lnTo>
                  <a:lnTo>
                    <a:pt x="2400300" y="69850"/>
                  </a:lnTo>
                  <a:lnTo>
                    <a:pt x="2400300" y="57150"/>
                  </a:lnTo>
                  <a:lnTo>
                    <a:pt x="2501900" y="57150"/>
                  </a:lnTo>
                  <a:lnTo>
                    <a:pt x="2387600" y="0"/>
                  </a:lnTo>
                  <a:close/>
                </a:path>
                <a:path w="2514600" h="127000">
                  <a:moveTo>
                    <a:pt x="23876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2387600" y="69850"/>
                  </a:lnTo>
                  <a:lnTo>
                    <a:pt x="2387600" y="57150"/>
                  </a:lnTo>
                  <a:close/>
                </a:path>
                <a:path w="2514600" h="127000">
                  <a:moveTo>
                    <a:pt x="2501900" y="57150"/>
                  </a:moveTo>
                  <a:lnTo>
                    <a:pt x="2400300" y="57150"/>
                  </a:lnTo>
                  <a:lnTo>
                    <a:pt x="2400300" y="69850"/>
                  </a:lnTo>
                  <a:lnTo>
                    <a:pt x="2501900" y="69850"/>
                  </a:lnTo>
                  <a:lnTo>
                    <a:pt x="2514600" y="63500"/>
                  </a:lnTo>
                  <a:lnTo>
                    <a:pt x="25019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75320" y="5867401"/>
              <a:ext cx="482725" cy="45957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63011" y="5867401"/>
              <a:ext cx="774337" cy="45957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572000" y="5943600"/>
              <a:ext cx="3810000" cy="685800"/>
            </a:xfrm>
            <a:custGeom>
              <a:avLst/>
              <a:gdLst/>
              <a:ahLst/>
              <a:cxnLst/>
              <a:rect l="l" t="t" r="r" b="b"/>
              <a:pathLst>
                <a:path w="3810000" h="685800">
                  <a:moveTo>
                    <a:pt x="0" y="381000"/>
                  </a:moveTo>
                  <a:lnTo>
                    <a:pt x="3990" y="331559"/>
                  </a:lnTo>
                  <a:lnTo>
                    <a:pt x="15544" y="284658"/>
                  </a:lnTo>
                  <a:lnTo>
                    <a:pt x="34032" y="240925"/>
                  </a:lnTo>
                  <a:lnTo>
                    <a:pt x="58826" y="200988"/>
                  </a:lnTo>
                  <a:lnTo>
                    <a:pt x="89296" y="165473"/>
                  </a:lnTo>
                  <a:lnTo>
                    <a:pt x="124815" y="135008"/>
                  </a:lnTo>
                  <a:lnTo>
                    <a:pt x="164753" y="110220"/>
                  </a:lnTo>
                  <a:lnTo>
                    <a:pt x="208483" y="91738"/>
                  </a:lnTo>
                  <a:lnTo>
                    <a:pt x="255374" y="80189"/>
                  </a:lnTo>
                  <a:lnTo>
                    <a:pt x="304800" y="76200"/>
                  </a:lnTo>
                  <a:lnTo>
                    <a:pt x="354225" y="80189"/>
                  </a:lnTo>
                  <a:lnTo>
                    <a:pt x="401116" y="91738"/>
                  </a:lnTo>
                  <a:lnTo>
                    <a:pt x="444846" y="110220"/>
                  </a:lnTo>
                  <a:lnTo>
                    <a:pt x="484784" y="135008"/>
                  </a:lnTo>
                  <a:lnTo>
                    <a:pt x="520303" y="165473"/>
                  </a:lnTo>
                  <a:lnTo>
                    <a:pt x="550773" y="200988"/>
                  </a:lnTo>
                  <a:lnTo>
                    <a:pt x="575567" y="240925"/>
                  </a:lnTo>
                  <a:lnTo>
                    <a:pt x="594055" y="284658"/>
                  </a:lnTo>
                  <a:lnTo>
                    <a:pt x="605609" y="331559"/>
                  </a:lnTo>
                  <a:lnTo>
                    <a:pt x="609600" y="381000"/>
                  </a:lnTo>
                  <a:lnTo>
                    <a:pt x="605609" y="430440"/>
                  </a:lnTo>
                  <a:lnTo>
                    <a:pt x="594055" y="477341"/>
                  </a:lnTo>
                  <a:lnTo>
                    <a:pt x="575567" y="521074"/>
                  </a:lnTo>
                  <a:lnTo>
                    <a:pt x="550773" y="561011"/>
                  </a:lnTo>
                  <a:lnTo>
                    <a:pt x="520303" y="596526"/>
                  </a:lnTo>
                  <a:lnTo>
                    <a:pt x="484784" y="626991"/>
                  </a:lnTo>
                  <a:lnTo>
                    <a:pt x="444846" y="651779"/>
                  </a:lnTo>
                  <a:lnTo>
                    <a:pt x="401116" y="670261"/>
                  </a:lnTo>
                  <a:lnTo>
                    <a:pt x="354225" y="681810"/>
                  </a:lnTo>
                  <a:lnTo>
                    <a:pt x="304800" y="685800"/>
                  </a:lnTo>
                  <a:lnTo>
                    <a:pt x="255374" y="681810"/>
                  </a:lnTo>
                  <a:lnTo>
                    <a:pt x="208483" y="670261"/>
                  </a:lnTo>
                  <a:lnTo>
                    <a:pt x="164753" y="651779"/>
                  </a:lnTo>
                  <a:lnTo>
                    <a:pt x="124815" y="626991"/>
                  </a:lnTo>
                  <a:lnTo>
                    <a:pt x="89296" y="596526"/>
                  </a:lnTo>
                  <a:lnTo>
                    <a:pt x="58826" y="561011"/>
                  </a:lnTo>
                  <a:lnTo>
                    <a:pt x="34032" y="521074"/>
                  </a:lnTo>
                  <a:lnTo>
                    <a:pt x="15544" y="477341"/>
                  </a:lnTo>
                  <a:lnTo>
                    <a:pt x="3990" y="430440"/>
                  </a:lnTo>
                  <a:lnTo>
                    <a:pt x="0" y="381000"/>
                  </a:lnTo>
                  <a:close/>
                </a:path>
                <a:path w="3810000" h="685800">
                  <a:moveTo>
                    <a:pt x="3200400" y="304800"/>
                  </a:moveTo>
                  <a:lnTo>
                    <a:pt x="3204390" y="255359"/>
                  </a:lnTo>
                  <a:lnTo>
                    <a:pt x="3215944" y="208458"/>
                  </a:lnTo>
                  <a:lnTo>
                    <a:pt x="3234432" y="164725"/>
                  </a:lnTo>
                  <a:lnTo>
                    <a:pt x="3259226" y="124788"/>
                  </a:lnTo>
                  <a:lnTo>
                    <a:pt x="3289696" y="89273"/>
                  </a:lnTo>
                  <a:lnTo>
                    <a:pt x="3325215" y="58808"/>
                  </a:lnTo>
                  <a:lnTo>
                    <a:pt x="3365153" y="34020"/>
                  </a:lnTo>
                  <a:lnTo>
                    <a:pt x="3408883" y="15538"/>
                  </a:lnTo>
                  <a:lnTo>
                    <a:pt x="3455774" y="3989"/>
                  </a:lnTo>
                  <a:lnTo>
                    <a:pt x="3505200" y="0"/>
                  </a:lnTo>
                  <a:lnTo>
                    <a:pt x="3554625" y="3989"/>
                  </a:lnTo>
                  <a:lnTo>
                    <a:pt x="3601516" y="15538"/>
                  </a:lnTo>
                  <a:lnTo>
                    <a:pt x="3645246" y="34020"/>
                  </a:lnTo>
                  <a:lnTo>
                    <a:pt x="3685184" y="58808"/>
                  </a:lnTo>
                  <a:lnTo>
                    <a:pt x="3720703" y="89273"/>
                  </a:lnTo>
                  <a:lnTo>
                    <a:pt x="3751173" y="124788"/>
                  </a:lnTo>
                  <a:lnTo>
                    <a:pt x="3775967" y="164725"/>
                  </a:lnTo>
                  <a:lnTo>
                    <a:pt x="3794455" y="208458"/>
                  </a:lnTo>
                  <a:lnTo>
                    <a:pt x="3806009" y="255359"/>
                  </a:lnTo>
                  <a:lnTo>
                    <a:pt x="3810000" y="304800"/>
                  </a:lnTo>
                  <a:lnTo>
                    <a:pt x="3806009" y="354240"/>
                  </a:lnTo>
                  <a:lnTo>
                    <a:pt x="3794455" y="401141"/>
                  </a:lnTo>
                  <a:lnTo>
                    <a:pt x="3775967" y="444874"/>
                  </a:lnTo>
                  <a:lnTo>
                    <a:pt x="3751173" y="484811"/>
                  </a:lnTo>
                  <a:lnTo>
                    <a:pt x="3720703" y="520326"/>
                  </a:lnTo>
                  <a:lnTo>
                    <a:pt x="3685184" y="550791"/>
                  </a:lnTo>
                  <a:lnTo>
                    <a:pt x="3645246" y="575579"/>
                  </a:lnTo>
                  <a:lnTo>
                    <a:pt x="3601516" y="594061"/>
                  </a:lnTo>
                  <a:lnTo>
                    <a:pt x="3554625" y="605610"/>
                  </a:lnTo>
                  <a:lnTo>
                    <a:pt x="3505200" y="609600"/>
                  </a:lnTo>
                  <a:lnTo>
                    <a:pt x="3455774" y="605610"/>
                  </a:lnTo>
                  <a:lnTo>
                    <a:pt x="3408883" y="594061"/>
                  </a:lnTo>
                  <a:lnTo>
                    <a:pt x="3365153" y="575579"/>
                  </a:lnTo>
                  <a:lnTo>
                    <a:pt x="3325215" y="550791"/>
                  </a:lnTo>
                  <a:lnTo>
                    <a:pt x="3289696" y="520326"/>
                  </a:lnTo>
                  <a:lnTo>
                    <a:pt x="3259226" y="484811"/>
                  </a:lnTo>
                  <a:lnTo>
                    <a:pt x="3234432" y="444874"/>
                  </a:lnTo>
                  <a:lnTo>
                    <a:pt x="3215944" y="401141"/>
                  </a:lnTo>
                  <a:lnTo>
                    <a:pt x="3204390" y="354240"/>
                  </a:lnTo>
                  <a:lnTo>
                    <a:pt x="320040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7841" y="4894198"/>
              <a:ext cx="1088390" cy="1167130"/>
            </a:xfrm>
            <a:custGeom>
              <a:avLst/>
              <a:gdLst/>
              <a:ahLst/>
              <a:cxnLst/>
              <a:rect l="l" t="t" r="r" b="b"/>
              <a:pathLst>
                <a:path w="1088389" h="1167129">
                  <a:moveTo>
                    <a:pt x="673989" y="0"/>
                  </a:moveTo>
                  <a:lnTo>
                    <a:pt x="626999" y="762"/>
                  </a:lnTo>
                  <a:lnTo>
                    <a:pt x="581533" y="2667"/>
                  </a:lnTo>
                  <a:lnTo>
                    <a:pt x="538733" y="5842"/>
                  </a:lnTo>
                  <a:lnTo>
                    <a:pt x="498957" y="9778"/>
                  </a:lnTo>
                  <a:lnTo>
                    <a:pt x="428510" y="19938"/>
                  </a:lnTo>
                  <a:lnTo>
                    <a:pt x="355193" y="35813"/>
                  </a:lnTo>
                  <a:lnTo>
                    <a:pt x="317309" y="46227"/>
                  </a:lnTo>
                  <a:lnTo>
                    <a:pt x="279336" y="58419"/>
                  </a:lnTo>
                  <a:lnTo>
                    <a:pt x="241680" y="72262"/>
                  </a:lnTo>
                  <a:lnTo>
                    <a:pt x="205054" y="88011"/>
                  </a:lnTo>
                  <a:lnTo>
                    <a:pt x="169798" y="105663"/>
                  </a:lnTo>
                  <a:lnTo>
                    <a:pt x="136436" y="125349"/>
                  </a:lnTo>
                  <a:lnTo>
                    <a:pt x="91160" y="158750"/>
                  </a:lnTo>
                  <a:lnTo>
                    <a:pt x="52958" y="197231"/>
                  </a:lnTo>
                  <a:lnTo>
                    <a:pt x="23837" y="240792"/>
                  </a:lnTo>
                  <a:lnTo>
                    <a:pt x="5727" y="289687"/>
                  </a:lnTo>
                  <a:lnTo>
                    <a:pt x="0" y="343788"/>
                  </a:lnTo>
                  <a:lnTo>
                    <a:pt x="596" y="362966"/>
                  </a:lnTo>
                  <a:lnTo>
                    <a:pt x="5346" y="403606"/>
                  </a:lnTo>
                  <a:lnTo>
                    <a:pt x="14312" y="446785"/>
                  </a:lnTo>
                  <a:lnTo>
                    <a:pt x="27368" y="492506"/>
                  </a:lnTo>
                  <a:lnTo>
                    <a:pt x="44056" y="540385"/>
                  </a:lnTo>
                  <a:lnTo>
                    <a:pt x="64203" y="590676"/>
                  </a:lnTo>
                  <a:lnTo>
                    <a:pt x="87287" y="642492"/>
                  </a:lnTo>
                  <a:lnTo>
                    <a:pt x="113169" y="696302"/>
                  </a:lnTo>
                  <a:lnTo>
                    <a:pt x="141439" y="751700"/>
                  </a:lnTo>
                  <a:lnTo>
                    <a:pt x="171970" y="808456"/>
                  </a:lnTo>
                  <a:lnTo>
                    <a:pt x="204203" y="866343"/>
                  </a:lnTo>
                  <a:lnTo>
                    <a:pt x="238048" y="925271"/>
                  </a:lnTo>
                  <a:lnTo>
                    <a:pt x="273113" y="984923"/>
                  </a:lnTo>
                  <a:lnTo>
                    <a:pt x="309041" y="1045248"/>
                  </a:lnTo>
                  <a:lnTo>
                    <a:pt x="382485" y="1166990"/>
                  </a:lnTo>
                  <a:lnTo>
                    <a:pt x="393357" y="1160411"/>
                  </a:lnTo>
                  <a:lnTo>
                    <a:pt x="319925" y="1038694"/>
                  </a:lnTo>
                  <a:lnTo>
                    <a:pt x="284035" y="978433"/>
                  </a:lnTo>
                  <a:lnTo>
                    <a:pt x="248996" y="918832"/>
                  </a:lnTo>
                  <a:lnTo>
                    <a:pt x="215214" y="860018"/>
                  </a:lnTo>
                  <a:lnTo>
                    <a:pt x="183057" y="802284"/>
                  </a:lnTo>
                  <a:lnTo>
                    <a:pt x="152628" y="745693"/>
                  </a:lnTo>
                  <a:lnTo>
                    <a:pt x="124510" y="690626"/>
                  </a:lnTo>
                  <a:lnTo>
                    <a:pt x="98767" y="637159"/>
                  </a:lnTo>
                  <a:lnTo>
                    <a:pt x="75793" y="585469"/>
                  </a:lnTo>
                  <a:lnTo>
                    <a:pt x="55892" y="535813"/>
                  </a:lnTo>
                  <a:lnTo>
                    <a:pt x="39433" y="488441"/>
                  </a:lnTo>
                  <a:lnTo>
                    <a:pt x="26581" y="443484"/>
                  </a:lnTo>
                  <a:lnTo>
                    <a:pt x="17830" y="401319"/>
                  </a:lnTo>
                  <a:lnTo>
                    <a:pt x="13246" y="361950"/>
                  </a:lnTo>
                  <a:lnTo>
                    <a:pt x="12700" y="343407"/>
                  </a:lnTo>
                  <a:lnTo>
                    <a:pt x="13263" y="326008"/>
                  </a:lnTo>
                  <a:lnTo>
                    <a:pt x="22704" y="276098"/>
                  </a:lnTo>
                  <a:lnTo>
                    <a:pt x="43484" y="232028"/>
                  </a:lnTo>
                  <a:lnTo>
                    <a:pt x="74333" y="192277"/>
                  </a:lnTo>
                  <a:lnTo>
                    <a:pt x="113499" y="156971"/>
                  </a:lnTo>
                  <a:lnTo>
                    <a:pt x="159486" y="126111"/>
                  </a:lnTo>
                  <a:lnTo>
                    <a:pt x="210743" y="99313"/>
                  </a:lnTo>
                  <a:lnTo>
                    <a:pt x="246697" y="83819"/>
                  </a:lnTo>
                  <a:lnTo>
                    <a:pt x="283717" y="70231"/>
                  </a:lnTo>
                  <a:lnTo>
                    <a:pt x="321183" y="58293"/>
                  </a:lnTo>
                  <a:lnTo>
                    <a:pt x="358546" y="48006"/>
                  </a:lnTo>
                  <a:lnTo>
                    <a:pt x="430961" y="32512"/>
                  </a:lnTo>
                  <a:lnTo>
                    <a:pt x="500532" y="22478"/>
                  </a:lnTo>
                  <a:lnTo>
                    <a:pt x="539877" y="18414"/>
                  </a:lnTo>
                  <a:lnTo>
                    <a:pt x="582421" y="15367"/>
                  </a:lnTo>
                  <a:lnTo>
                    <a:pt x="627380" y="13462"/>
                  </a:lnTo>
                  <a:lnTo>
                    <a:pt x="674116" y="12700"/>
                  </a:lnTo>
                  <a:lnTo>
                    <a:pt x="836500" y="12700"/>
                  </a:lnTo>
                  <a:lnTo>
                    <a:pt x="817371" y="9651"/>
                  </a:lnTo>
                  <a:lnTo>
                    <a:pt x="793749" y="6603"/>
                  </a:lnTo>
                  <a:lnTo>
                    <a:pt x="769874" y="4318"/>
                  </a:lnTo>
                  <a:lnTo>
                    <a:pt x="721868" y="1269"/>
                  </a:lnTo>
                  <a:lnTo>
                    <a:pt x="673989" y="0"/>
                  </a:lnTo>
                  <a:close/>
                </a:path>
                <a:path w="1088389" h="1167129">
                  <a:moveTo>
                    <a:pt x="761746" y="1021892"/>
                  </a:moveTo>
                  <a:lnTo>
                    <a:pt x="768858" y="1163701"/>
                  </a:lnTo>
                  <a:lnTo>
                    <a:pt x="878077" y="1072832"/>
                  </a:lnTo>
                  <a:lnTo>
                    <a:pt x="852294" y="1061542"/>
                  </a:lnTo>
                  <a:lnTo>
                    <a:pt x="820546" y="1061542"/>
                  </a:lnTo>
                  <a:lnTo>
                    <a:pt x="808990" y="1056449"/>
                  </a:lnTo>
                  <a:lnTo>
                    <a:pt x="814072" y="1044805"/>
                  </a:lnTo>
                  <a:lnTo>
                    <a:pt x="761746" y="1021892"/>
                  </a:lnTo>
                  <a:close/>
                </a:path>
                <a:path w="1088389" h="1167129">
                  <a:moveTo>
                    <a:pt x="814072" y="1044805"/>
                  </a:moveTo>
                  <a:lnTo>
                    <a:pt x="808990" y="1056449"/>
                  </a:lnTo>
                  <a:lnTo>
                    <a:pt x="820546" y="1061542"/>
                  </a:lnTo>
                  <a:lnTo>
                    <a:pt x="825663" y="1049881"/>
                  </a:lnTo>
                  <a:lnTo>
                    <a:pt x="814072" y="1044805"/>
                  </a:lnTo>
                  <a:close/>
                </a:path>
                <a:path w="1088389" h="1167129">
                  <a:moveTo>
                    <a:pt x="825663" y="1049881"/>
                  </a:moveTo>
                  <a:lnTo>
                    <a:pt x="820546" y="1061542"/>
                  </a:lnTo>
                  <a:lnTo>
                    <a:pt x="852294" y="1061542"/>
                  </a:lnTo>
                  <a:lnTo>
                    <a:pt x="825663" y="1049881"/>
                  </a:lnTo>
                  <a:close/>
                </a:path>
                <a:path w="1088389" h="1167129">
                  <a:moveTo>
                    <a:pt x="836500" y="12700"/>
                  </a:moveTo>
                  <a:lnTo>
                    <a:pt x="674116" y="12700"/>
                  </a:lnTo>
                  <a:lnTo>
                    <a:pt x="721486" y="13843"/>
                  </a:lnTo>
                  <a:lnTo>
                    <a:pt x="769111" y="16890"/>
                  </a:lnTo>
                  <a:lnTo>
                    <a:pt x="815720" y="22225"/>
                  </a:lnTo>
                  <a:lnTo>
                    <a:pt x="860932" y="30099"/>
                  </a:lnTo>
                  <a:lnTo>
                    <a:pt x="903732" y="40639"/>
                  </a:lnTo>
                  <a:lnTo>
                    <a:pt x="943482" y="54228"/>
                  </a:lnTo>
                  <a:lnTo>
                    <a:pt x="979043" y="70993"/>
                  </a:lnTo>
                  <a:lnTo>
                    <a:pt x="1023619" y="102743"/>
                  </a:lnTo>
                  <a:lnTo>
                    <a:pt x="1055115" y="143128"/>
                  </a:lnTo>
                  <a:lnTo>
                    <a:pt x="1071371" y="192658"/>
                  </a:lnTo>
                  <a:lnTo>
                    <a:pt x="1075427" y="232028"/>
                  </a:lnTo>
                  <a:lnTo>
                    <a:pt x="1075689" y="253619"/>
                  </a:lnTo>
                  <a:lnTo>
                    <a:pt x="1074674" y="276098"/>
                  </a:lnTo>
                  <a:lnTo>
                    <a:pt x="1069466" y="324357"/>
                  </a:lnTo>
                  <a:lnTo>
                    <a:pt x="1060195" y="376809"/>
                  </a:lnTo>
                  <a:lnTo>
                    <a:pt x="1047114" y="432816"/>
                  </a:lnTo>
                  <a:lnTo>
                    <a:pt x="1030359" y="492506"/>
                  </a:lnTo>
                  <a:lnTo>
                    <a:pt x="1010665" y="554482"/>
                  </a:lnTo>
                  <a:lnTo>
                    <a:pt x="988187" y="619379"/>
                  </a:lnTo>
                  <a:lnTo>
                    <a:pt x="963168" y="686816"/>
                  </a:lnTo>
                  <a:lnTo>
                    <a:pt x="921765" y="791667"/>
                  </a:lnTo>
                  <a:lnTo>
                    <a:pt x="891920" y="863612"/>
                  </a:lnTo>
                  <a:lnTo>
                    <a:pt x="860932" y="936904"/>
                  </a:lnTo>
                  <a:lnTo>
                    <a:pt x="828801" y="1011059"/>
                  </a:lnTo>
                  <a:lnTo>
                    <a:pt x="814072" y="1044805"/>
                  </a:lnTo>
                  <a:lnTo>
                    <a:pt x="825663" y="1049881"/>
                  </a:lnTo>
                  <a:lnTo>
                    <a:pt x="872616" y="941857"/>
                  </a:lnTo>
                  <a:lnTo>
                    <a:pt x="903605" y="868476"/>
                  </a:lnTo>
                  <a:lnTo>
                    <a:pt x="933450" y="796391"/>
                  </a:lnTo>
                  <a:lnTo>
                    <a:pt x="961770" y="725932"/>
                  </a:lnTo>
                  <a:lnTo>
                    <a:pt x="987932" y="657225"/>
                  </a:lnTo>
                  <a:lnTo>
                    <a:pt x="1011852" y="590550"/>
                  </a:lnTo>
                  <a:lnTo>
                    <a:pt x="1033144" y="526669"/>
                  </a:lnTo>
                  <a:lnTo>
                    <a:pt x="1051433" y="465328"/>
                  </a:lnTo>
                  <a:lnTo>
                    <a:pt x="1066545" y="407034"/>
                  </a:lnTo>
                  <a:lnTo>
                    <a:pt x="1077849" y="352170"/>
                  </a:lnTo>
                  <a:lnTo>
                    <a:pt x="1085341" y="300863"/>
                  </a:lnTo>
                  <a:lnTo>
                    <a:pt x="1088378" y="253619"/>
                  </a:lnTo>
                  <a:lnTo>
                    <a:pt x="1088008" y="231267"/>
                  </a:lnTo>
                  <a:lnTo>
                    <a:pt x="1083818" y="190119"/>
                  </a:lnTo>
                  <a:lnTo>
                    <a:pt x="1073784" y="153162"/>
                  </a:lnTo>
                  <a:lnTo>
                    <a:pt x="1044701" y="106425"/>
                  </a:lnTo>
                  <a:lnTo>
                    <a:pt x="1001776" y="69850"/>
                  </a:lnTo>
                  <a:lnTo>
                    <a:pt x="966851" y="50545"/>
                  </a:lnTo>
                  <a:lnTo>
                    <a:pt x="927862" y="34925"/>
                  </a:lnTo>
                  <a:lnTo>
                    <a:pt x="885444" y="22606"/>
                  </a:lnTo>
                  <a:lnTo>
                    <a:pt x="840486" y="13334"/>
                  </a:lnTo>
                  <a:lnTo>
                    <a:pt x="83650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874490" y="3394549"/>
            <a:ext cx="290830" cy="1400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560">
              <a:lnSpc>
                <a:spcPct val="125200"/>
              </a:lnSpc>
              <a:spcBef>
                <a:spcPts val="100"/>
              </a:spcBef>
            </a:pPr>
            <a:r>
              <a:rPr sz="3600" i="1" dirty="0">
                <a:latin typeface="Times New Roman"/>
                <a:cs typeface="Times New Roman"/>
              </a:rPr>
              <a:t>a 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57200" y="3657570"/>
            <a:ext cx="5296535" cy="2978785"/>
            <a:chOff x="457200" y="3657570"/>
            <a:chExt cx="5296535" cy="297878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4745" y="4229729"/>
              <a:ext cx="817042" cy="56072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6411" y="3657570"/>
              <a:ext cx="795377" cy="44572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9823" y="4229729"/>
              <a:ext cx="495341" cy="56072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1501" y="3657570"/>
              <a:ext cx="495341" cy="44572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70151" y="5867401"/>
              <a:ext cx="506928" cy="45957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51892" y="5867401"/>
              <a:ext cx="506928" cy="45957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19500" y="5867401"/>
              <a:ext cx="839754" cy="45957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64637" y="5867401"/>
              <a:ext cx="294617" cy="45957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57275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89" y="255359"/>
                  </a:lnTo>
                  <a:lnTo>
                    <a:pt x="15538" y="208458"/>
                  </a:lnTo>
                  <a:lnTo>
                    <a:pt x="34020" y="164725"/>
                  </a:lnTo>
                  <a:lnTo>
                    <a:pt x="58808" y="124788"/>
                  </a:lnTo>
                  <a:lnTo>
                    <a:pt x="89273" y="89273"/>
                  </a:lnTo>
                  <a:lnTo>
                    <a:pt x="124788" y="58808"/>
                  </a:lnTo>
                  <a:lnTo>
                    <a:pt x="164725" y="34020"/>
                  </a:lnTo>
                  <a:lnTo>
                    <a:pt x="208458" y="15538"/>
                  </a:lnTo>
                  <a:lnTo>
                    <a:pt x="255359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59" y="605610"/>
                  </a:lnTo>
                  <a:lnTo>
                    <a:pt x="208458" y="594061"/>
                  </a:lnTo>
                  <a:lnTo>
                    <a:pt x="164725" y="575579"/>
                  </a:lnTo>
                  <a:lnTo>
                    <a:pt x="124788" y="550791"/>
                  </a:lnTo>
                  <a:lnTo>
                    <a:pt x="89273" y="520326"/>
                  </a:lnTo>
                  <a:lnTo>
                    <a:pt x="58808" y="484811"/>
                  </a:lnTo>
                  <a:lnTo>
                    <a:pt x="34020" y="444874"/>
                  </a:lnTo>
                  <a:lnTo>
                    <a:pt x="15538" y="401141"/>
                  </a:lnTo>
                  <a:lnTo>
                    <a:pt x="3989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7200" y="4894198"/>
              <a:ext cx="4904740" cy="1494155"/>
            </a:xfrm>
            <a:custGeom>
              <a:avLst/>
              <a:gdLst/>
              <a:ahLst/>
              <a:cxnLst/>
              <a:rect l="l" t="t" r="r" b="b"/>
              <a:pathLst>
                <a:path w="4904740" h="1494154">
                  <a:moveTo>
                    <a:pt x="609600" y="1430401"/>
                  </a:moveTo>
                  <a:lnTo>
                    <a:pt x="596900" y="1424051"/>
                  </a:lnTo>
                  <a:lnTo>
                    <a:pt x="482600" y="1366901"/>
                  </a:lnTo>
                  <a:lnTo>
                    <a:pt x="482600" y="1424051"/>
                  </a:lnTo>
                  <a:lnTo>
                    <a:pt x="0" y="1424051"/>
                  </a:lnTo>
                  <a:lnTo>
                    <a:pt x="0" y="1436751"/>
                  </a:lnTo>
                  <a:lnTo>
                    <a:pt x="482600" y="1436751"/>
                  </a:lnTo>
                  <a:lnTo>
                    <a:pt x="482600" y="1493901"/>
                  </a:lnTo>
                  <a:lnTo>
                    <a:pt x="596900" y="1436751"/>
                  </a:lnTo>
                  <a:lnTo>
                    <a:pt x="609600" y="1430401"/>
                  </a:lnTo>
                  <a:close/>
                </a:path>
                <a:path w="4904740" h="1494154">
                  <a:moveTo>
                    <a:pt x="4114800" y="1430401"/>
                  </a:moveTo>
                  <a:lnTo>
                    <a:pt x="4102100" y="1424051"/>
                  </a:lnTo>
                  <a:lnTo>
                    <a:pt x="3987800" y="1366901"/>
                  </a:lnTo>
                  <a:lnTo>
                    <a:pt x="3987800" y="1424051"/>
                  </a:lnTo>
                  <a:lnTo>
                    <a:pt x="1219200" y="1424051"/>
                  </a:lnTo>
                  <a:lnTo>
                    <a:pt x="1219200" y="1436751"/>
                  </a:lnTo>
                  <a:lnTo>
                    <a:pt x="3987800" y="1436751"/>
                  </a:lnTo>
                  <a:lnTo>
                    <a:pt x="3987800" y="1493901"/>
                  </a:lnTo>
                  <a:lnTo>
                    <a:pt x="4102100" y="1436751"/>
                  </a:lnTo>
                  <a:lnTo>
                    <a:pt x="4114800" y="1430401"/>
                  </a:lnTo>
                  <a:close/>
                </a:path>
                <a:path w="4904740" h="1494154">
                  <a:moveTo>
                    <a:pt x="4904219" y="253619"/>
                  </a:moveTo>
                  <a:lnTo>
                    <a:pt x="4902454" y="210058"/>
                  </a:lnTo>
                  <a:lnTo>
                    <a:pt x="4895596" y="171069"/>
                  </a:lnTo>
                  <a:lnTo>
                    <a:pt x="4871974" y="120777"/>
                  </a:lnTo>
                  <a:lnTo>
                    <a:pt x="4833366" y="81026"/>
                  </a:lnTo>
                  <a:lnTo>
                    <a:pt x="4800727" y="59690"/>
                  </a:lnTo>
                  <a:lnTo>
                    <a:pt x="4763643" y="42291"/>
                  </a:lnTo>
                  <a:lnTo>
                    <a:pt x="4722749" y="28321"/>
                  </a:lnTo>
                  <a:lnTo>
                    <a:pt x="4679061" y="17653"/>
                  </a:lnTo>
                  <a:lnTo>
                    <a:pt x="4652340" y="12700"/>
                  </a:lnTo>
                  <a:lnTo>
                    <a:pt x="4633214" y="9652"/>
                  </a:lnTo>
                  <a:lnTo>
                    <a:pt x="4609592" y="6604"/>
                  </a:lnTo>
                  <a:lnTo>
                    <a:pt x="4585716" y="4318"/>
                  </a:lnTo>
                  <a:lnTo>
                    <a:pt x="4537710" y="1270"/>
                  </a:lnTo>
                  <a:lnTo>
                    <a:pt x="4489831" y="0"/>
                  </a:lnTo>
                  <a:lnTo>
                    <a:pt x="4442841" y="762"/>
                  </a:lnTo>
                  <a:lnTo>
                    <a:pt x="4397375" y="2667"/>
                  </a:lnTo>
                  <a:lnTo>
                    <a:pt x="4354576" y="5842"/>
                  </a:lnTo>
                  <a:lnTo>
                    <a:pt x="4314825" y="9779"/>
                  </a:lnTo>
                  <a:lnTo>
                    <a:pt x="4244340" y="19939"/>
                  </a:lnTo>
                  <a:lnTo>
                    <a:pt x="4171061" y="35814"/>
                  </a:lnTo>
                  <a:lnTo>
                    <a:pt x="4133088" y="46228"/>
                  </a:lnTo>
                  <a:lnTo>
                    <a:pt x="4095115" y="58420"/>
                  </a:lnTo>
                  <a:lnTo>
                    <a:pt x="4057523" y="72263"/>
                  </a:lnTo>
                  <a:lnTo>
                    <a:pt x="4020947" y="88011"/>
                  </a:lnTo>
                  <a:lnTo>
                    <a:pt x="3985641" y="105664"/>
                  </a:lnTo>
                  <a:lnTo>
                    <a:pt x="3952240" y="125349"/>
                  </a:lnTo>
                  <a:lnTo>
                    <a:pt x="3907028" y="158750"/>
                  </a:lnTo>
                  <a:lnTo>
                    <a:pt x="3868801" y="197231"/>
                  </a:lnTo>
                  <a:lnTo>
                    <a:pt x="3839718" y="240792"/>
                  </a:lnTo>
                  <a:lnTo>
                    <a:pt x="3821557" y="289687"/>
                  </a:lnTo>
                  <a:lnTo>
                    <a:pt x="3815842" y="343789"/>
                  </a:lnTo>
                  <a:lnTo>
                    <a:pt x="3816477" y="362966"/>
                  </a:lnTo>
                  <a:lnTo>
                    <a:pt x="3821176" y="403606"/>
                  </a:lnTo>
                  <a:lnTo>
                    <a:pt x="3830193" y="446786"/>
                  </a:lnTo>
                  <a:lnTo>
                    <a:pt x="3843274" y="492506"/>
                  </a:lnTo>
                  <a:lnTo>
                    <a:pt x="3859911" y="540385"/>
                  </a:lnTo>
                  <a:lnTo>
                    <a:pt x="3880027" y="590677"/>
                  </a:lnTo>
                  <a:lnTo>
                    <a:pt x="3903091" y="642493"/>
                  </a:lnTo>
                  <a:lnTo>
                    <a:pt x="3928999" y="696302"/>
                  </a:lnTo>
                  <a:lnTo>
                    <a:pt x="3957320" y="751700"/>
                  </a:lnTo>
                  <a:lnTo>
                    <a:pt x="3987800" y="808456"/>
                  </a:lnTo>
                  <a:lnTo>
                    <a:pt x="4020058" y="866343"/>
                  </a:lnTo>
                  <a:lnTo>
                    <a:pt x="4053840" y="925271"/>
                  </a:lnTo>
                  <a:lnTo>
                    <a:pt x="4089019" y="984923"/>
                  </a:lnTo>
                  <a:lnTo>
                    <a:pt x="4124833" y="1045248"/>
                  </a:lnTo>
                  <a:lnTo>
                    <a:pt x="4161409" y="1106030"/>
                  </a:lnTo>
                  <a:lnTo>
                    <a:pt x="4198366" y="1166990"/>
                  </a:lnTo>
                  <a:lnTo>
                    <a:pt x="4209161" y="1160411"/>
                  </a:lnTo>
                  <a:lnTo>
                    <a:pt x="4135755" y="1038694"/>
                  </a:lnTo>
                  <a:lnTo>
                    <a:pt x="4099814" y="978433"/>
                  </a:lnTo>
                  <a:lnTo>
                    <a:pt x="4064889" y="918832"/>
                  </a:lnTo>
                  <a:lnTo>
                    <a:pt x="4031107" y="860018"/>
                  </a:lnTo>
                  <a:lnTo>
                    <a:pt x="3998849" y="802284"/>
                  </a:lnTo>
                  <a:lnTo>
                    <a:pt x="3968496" y="745693"/>
                  </a:lnTo>
                  <a:lnTo>
                    <a:pt x="3940302" y="690626"/>
                  </a:lnTo>
                  <a:lnTo>
                    <a:pt x="3914648" y="637159"/>
                  </a:lnTo>
                  <a:lnTo>
                    <a:pt x="3891661" y="585470"/>
                  </a:lnTo>
                  <a:lnTo>
                    <a:pt x="3871722" y="535813"/>
                  </a:lnTo>
                  <a:lnTo>
                    <a:pt x="3855212" y="488442"/>
                  </a:lnTo>
                  <a:lnTo>
                    <a:pt x="3842385" y="443484"/>
                  </a:lnTo>
                  <a:lnTo>
                    <a:pt x="3833622" y="401320"/>
                  </a:lnTo>
                  <a:lnTo>
                    <a:pt x="3829050" y="361950"/>
                  </a:lnTo>
                  <a:lnTo>
                    <a:pt x="3828542" y="343408"/>
                  </a:lnTo>
                  <a:lnTo>
                    <a:pt x="3829037" y="326009"/>
                  </a:lnTo>
                  <a:lnTo>
                    <a:pt x="3838486" y="276098"/>
                  </a:lnTo>
                  <a:lnTo>
                    <a:pt x="3859276" y="232029"/>
                  </a:lnTo>
                  <a:lnTo>
                    <a:pt x="3890137" y="192278"/>
                  </a:lnTo>
                  <a:lnTo>
                    <a:pt x="3929380" y="156972"/>
                  </a:lnTo>
                  <a:lnTo>
                    <a:pt x="3975354" y="126111"/>
                  </a:lnTo>
                  <a:lnTo>
                    <a:pt x="4026535" y="99314"/>
                  </a:lnTo>
                  <a:lnTo>
                    <a:pt x="4062603" y="83820"/>
                  </a:lnTo>
                  <a:lnTo>
                    <a:pt x="4099560" y="70231"/>
                  </a:lnTo>
                  <a:lnTo>
                    <a:pt x="4137025" y="58293"/>
                  </a:lnTo>
                  <a:lnTo>
                    <a:pt x="4174363" y="48006"/>
                  </a:lnTo>
                  <a:lnTo>
                    <a:pt x="4246753" y="32512"/>
                  </a:lnTo>
                  <a:lnTo>
                    <a:pt x="4316349" y="22479"/>
                  </a:lnTo>
                  <a:lnTo>
                    <a:pt x="4355719" y="18415"/>
                  </a:lnTo>
                  <a:lnTo>
                    <a:pt x="4398264" y="15367"/>
                  </a:lnTo>
                  <a:lnTo>
                    <a:pt x="4443222" y="13462"/>
                  </a:lnTo>
                  <a:lnTo>
                    <a:pt x="4489958" y="12700"/>
                  </a:lnTo>
                  <a:lnTo>
                    <a:pt x="4537329" y="13843"/>
                  </a:lnTo>
                  <a:lnTo>
                    <a:pt x="4584954" y="16891"/>
                  </a:lnTo>
                  <a:lnTo>
                    <a:pt x="4631563" y="22225"/>
                  </a:lnTo>
                  <a:lnTo>
                    <a:pt x="4676775" y="30099"/>
                  </a:lnTo>
                  <a:lnTo>
                    <a:pt x="4719447" y="40640"/>
                  </a:lnTo>
                  <a:lnTo>
                    <a:pt x="4759325" y="54229"/>
                  </a:lnTo>
                  <a:lnTo>
                    <a:pt x="4794885" y="70993"/>
                  </a:lnTo>
                  <a:lnTo>
                    <a:pt x="4839462" y="102743"/>
                  </a:lnTo>
                  <a:lnTo>
                    <a:pt x="4870958" y="143129"/>
                  </a:lnTo>
                  <a:lnTo>
                    <a:pt x="4887214" y="192659"/>
                  </a:lnTo>
                  <a:lnTo>
                    <a:pt x="4891265" y="232029"/>
                  </a:lnTo>
                  <a:lnTo>
                    <a:pt x="4891532" y="253619"/>
                  </a:lnTo>
                  <a:lnTo>
                    <a:pt x="4890516" y="276098"/>
                  </a:lnTo>
                  <a:lnTo>
                    <a:pt x="4885309" y="324358"/>
                  </a:lnTo>
                  <a:lnTo>
                    <a:pt x="4876038" y="376809"/>
                  </a:lnTo>
                  <a:lnTo>
                    <a:pt x="4862957" y="432816"/>
                  </a:lnTo>
                  <a:lnTo>
                    <a:pt x="4846193" y="492506"/>
                  </a:lnTo>
                  <a:lnTo>
                    <a:pt x="4826508" y="554482"/>
                  </a:lnTo>
                  <a:lnTo>
                    <a:pt x="4804029" y="619379"/>
                  </a:lnTo>
                  <a:lnTo>
                    <a:pt x="4779010" y="686816"/>
                  </a:lnTo>
                  <a:lnTo>
                    <a:pt x="4737608" y="791667"/>
                  </a:lnTo>
                  <a:lnTo>
                    <a:pt x="4707763" y="863612"/>
                  </a:lnTo>
                  <a:lnTo>
                    <a:pt x="4676775" y="936904"/>
                  </a:lnTo>
                  <a:lnTo>
                    <a:pt x="4644644" y="1011059"/>
                  </a:lnTo>
                  <a:lnTo>
                    <a:pt x="4629912" y="1044816"/>
                  </a:lnTo>
                  <a:lnTo>
                    <a:pt x="4577588" y="1021892"/>
                  </a:lnTo>
                  <a:lnTo>
                    <a:pt x="4584700" y="1163701"/>
                  </a:lnTo>
                  <a:lnTo>
                    <a:pt x="4693920" y="1072832"/>
                  </a:lnTo>
                  <a:lnTo>
                    <a:pt x="4668126" y="1061542"/>
                  </a:lnTo>
                  <a:lnTo>
                    <a:pt x="4641494" y="1049883"/>
                  </a:lnTo>
                  <a:lnTo>
                    <a:pt x="4688459" y="941857"/>
                  </a:lnTo>
                  <a:lnTo>
                    <a:pt x="4719447" y="868476"/>
                  </a:lnTo>
                  <a:lnTo>
                    <a:pt x="4749292" y="796391"/>
                  </a:lnTo>
                  <a:lnTo>
                    <a:pt x="4777613" y="725932"/>
                  </a:lnTo>
                  <a:lnTo>
                    <a:pt x="4803775" y="657225"/>
                  </a:lnTo>
                  <a:lnTo>
                    <a:pt x="4827689" y="590550"/>
                  </a:lnTo>
                  <a:lnTo>
                    <a:pt x="4848987" y="526669"/>
                  </a:lnTo>
                  <a:lnTo>
                    <a:pt x="4867275" y="465328"/>
                  </a:lnTo>
                  <a:lnTo>
                    <a:pt x="4882388" y="407035"/>
                  </a:lnTo>
                  <a:lnTo>
                    <a:pt x="4893691" y="352171"/>
                  </a:lnTo>
                  <a:lnTo>
                    <a:pt x="4901184" y="300863"/>
                  </a:lnTo>
                  <a:lnTo>
                    <a:pt x="4903216" y="276606"/>
                  </a:lnTo>
                  <a:lnTo>
                    <a:pt x="4904219" y="2536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18515" y="4305929"/>
              <a:ext cx="334673" cy="56072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61544" y="3733770"/>
              <a:ext cx="291643" cy="44572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78861" y="4305929"/>
              <a:ext cx="874327" cy="56072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21903" y="3733770"/>
              <a:ext cx="831285" cy="445729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524724" y="4219500"/>
            <a:ext cx="37020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8966" y="3532351"/>
            <a:ext cx="37719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65" dirty="0">
                <a:latin typeface="Times New Roman"/>
                <a:cs typeface="Times New Roman"/>
              </a:rPr>
              <a:t>a</a:t>
            </a:r>
            <a:r>
              <a:rPr sz="360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106124" y="3470749"/>
            <a:ext cx="726440" cy="1400175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1190"/>
              </a:spcBef>
            </a:pPr>
            <a:r>
              <a:rPr sz="3600" i="1" spc="30" dirty="0">
                <a:latin typeface="Times New Roman"/>
                <a:cs typeface="Times New Roman"/>
              </a:rPr>
              <a:t>a</a:t>
            </a:r>
            <a:r>
              <a:rPr sz="3600" spc="30" dirty="0">
                <a:latin typeface="Times New Roman"/>
                <a:cs typeface="Times New Roman"/>
              </a:rPr>
              <a:t>,</a:t>
            </a:r>
            <a:r>
              <a:rPr sz="3600" spc="-16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19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696200" y="5867400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0" y="381000"/>
                </a:moveTo>
                <a:lnTo>
                  <a:pt x="2968" y="333207"/>
                </a:lnTo>
                <a:lnTo>
                  <a:pt x="11634" y="287185"/>
                </a:lnTo>
                <a:lnTo>
                  <a:pt x="25643" y="243293"/>
                </a:lnTo>
                <a:lnTo>
                  <a:pt x="44636" y="201887"/>
                </a:lnTo>
                <a:lnTo>
                  <a:pt x="68257" y="163323"/>
                </a:lnTo>
                <a:lnTo>
                  <a:pt x="96149" y="127960"/>
                </a:lnTo>
                <a:lnTo>
                  <a:pt x="127955" y="96153"/>
                </a:lnTo>
                <a:lnTo>
                  <a:pt x="163318" y="68260"/>
                </a:lnTo>
                <a:lnTo>
                  <a:pt x="201881" y="44638"/>
                </a:lnTo>
                <a:lnTo>
                  <a:pt x="243288" y="25644"/>
                </a:lnTo>
                <a:lnTo>
                  <a:pt x="287181" y="11635"/>
                </a:lnTo>
                <a:lnTo>
                  <a:pt x="333204" y="2968"/>
                </a:lnTo>
                <a:lnTo>
                  <a:pt x="381000" y="0"/>
                </a:lnTo>
                <a:lnTo>
                  <a:pt x="428795" y="2968"/>
                </a:lnTo>
                <a:lnTo>
                  <a:pt x="474818" y="11635"/>
                </a:lnTo>
                <a:lnTo>
                  <a:pt x="518711" y="25644"/>
                </a:lnTo>
                <a:lnTo>
                  <a:pt x="560118" y="44638"/>
                </a:lnTo>
                <a:lnTo>
                  <a:pt x="598681" y="68260"/>
                </a:lnTo>
                <a:lnTo>
                  <a:pt x="634044" y="96153"/>
                </a:lnTo>
                <a:lnTo>
                  <a:pt x="665850" y="127960"/>
                </a:lnTo>
                <a:lnTo>
                  <a:pt x="693742" y="163323"/>
                </a:lnTo>
                <a:lnTo>
                  <a:pt x="717363" y="201887"/>
                </a:lnTo>
                <a:lnTo>
                  <a:pt x="736356" y="243293"/>
                </a:lnTo>
                <a:lnTo>
                  <a:pt x="750365" y="287185"/>
                </a:lnTo>
                <a:lnTo>
                  <a:pt x="759031" y="333207"/>
                </a:lnTo>
                <a:lnTo>
                  <a:pt x="762000" y="381000"/>
                </a:lnTo>
                <a:lnTo>
                  <a:pt x="759031" y="428792"/>
                </a:lnTo>
                <a:lnTo>
                  <a:pt x="750365" y="474814"/>
                </a:lnTo>
                <a:lnTo>
                  <a:pt x="736356" y="518706"/>
                </a:lnTo>
                <a:lnTo>
                  <a:pt x="717363" y="560112"/>
                </a:lnTo>
                <a:lnTo>
                  <a:pt x="693742" y="598676"/>
                </a:lnTo>
                <a:lnTo>
                  <a:pt x="665850" y="634039"/>
                </a:lnTo>
                <a:lnTo>
                  <a:pt x="634044" y="665846"/>
                </a:lnTo>
                <a:lnTo>
                  <a:pt x="598681" y="693739"/>
                </a:lnTo>
                <a:lnTo>
                  <a:pt x="560118" y="717361"/>
                </a:lnTo>
                <a:lnTo>
                  <a:pt x="518711" y="736355"/>
                </a:lnTo>
                <a:lnTo>
                  <a:pt x="474818" y="750364"/>
                </a:lnTo>
                <a:lnTo>
                  <a:pt x="428795" y="759031"/>
                </a:lnTo>
                <a:lnTo>
                  <a:pt x="381000" y="762000"/>
                </a:lnTo>
                <a:lnTo>
                  <a:pt x="333204" y="759031"/>
                </a:lnTo>
                <a:lnTo>
                  <a:pt x="287181" y="750364"/>
                </a:lnTo>
                <a:lnTo>
                  <a:pt x="243288" y="736355"/>
                </a:lnTo>
                <a:lnTo>
                  <a:pt x="201881" y="717361"/>
                </a:lnTo>
                <a:lnTo>
                  <a:pt x="163318" y="693739"/>
                </a:lnTo>
                <a:lnTo>
                  <a:pt x="127955" y="665846"/>
                </a:lnTo>
                <a:lnTo>
                  <a:pt x="96149" y="634039"/>
                </a:lnTo>
                <a:lnTo>
                  <a:pt x="68257" y="598676"/>
                </a:lnTo>
                <a:lnTo>
                  <a:pt x="44636" y="560112"/>
                </a:lnTo>
                <a:lnTo>
                  <a:pt x="25643" y="518706"/>
                </a:lnTo>
                <a:lnTo>
                  <a:pt x="11634" y="474814"/>
                </a:lnTo>
                <a:lnTo>
                  <a:pt x="2968" y="428792"/>
                </a:lnTo>
                <a:lnTo>
                  <a:pt x="0" y="3810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1971294" y="392379"/>
            <a:ext cx="4975225" cy="111887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5400" marR="17780">
              <a:lnSpc>
                <a:spcPct val="100499"/>
              </a:lnSpc>
              <a:spcBef>
                <a:spcPts val="85"/>
              </a:spcBef>
              <a:tabLst>
                <a:tab pos="3913504" algn="l"/>
              </a:tabLst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There is no computation 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tha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t acc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e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pts str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i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n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g	</a:t>
            </a:r>
            <a:r>
              <a:rPr sz="5925" i="1" spc="89" baseline="-6329" dirty="0">
                <a:latin typeface="Times New Roman"/>
                <a:cs typeface="Times New Roman"/>
              </a:rPr>
              <a:t>abbb</a:t>
            </a:r>
            <a:endParaRPr sz="5925" baseline="-6329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052698" y="1853223"/>
            <a:ext cx="2724150" cy="6413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1539240" algn="l"/>
              </a:tabLst>
            </a:pPr>
            <a:r>
              <a:rPr sz="4000" i="1" spc="30" dirty="0">
                <a:latin typeface="Times New Roman"/>
                <a:cs typeface="Times New Roman"/>
              </a:rPr>
              <a:t>abb</a:t>
            </a:r>
            <a:r>
              <a:rPr sz="4000" i="1" spc="65" dirty="0">
                <a:latin typeface="Times New Roman"/>
                <a:cs typeface="Times New Roman"/>
              </a:rPr>
              <a:t>b</a:t>
            </a:r>
            <a:r>
              <a:rPr sz="4000" i="1" dirty="0">
                <a:latin typeface="Times New Roman"/>
                <a:cs typeface="Times New Roman"/>
              </a:rPr>
              <a:t>	</a:t>
            </a:r>
            <a:r>
              <a:rPr sz="4000" i="1" spc="95" dirty="0">
                <a:latin typeface="Times New Roman"/>
                <a:cs typeface="Times New Roman"/>
              </a:rPr>
              <a:t>L</a:t>
            </a:r>
            <a:r>
              <a:rPr sz="4000" spc="175" dirty="0">
                <a:latin typeface="Times New Roman"/>
                <a:cs typeface="Times New Roman"/>
              </a:rPr>
              <a:t>(</a:t>
            </a:r>
            <a:r>
              <a:rPr sz="4000" i="1" spc="110" dirty="0">
                <a:latin typeface="Times New Roman"/>
                <a:cs typeface="Times New Roman"/>
              </a:rPr>
              <a:t>M</a:t>
            </a:r>
            <a:r>
              <a:rPr sz="4000" i="1" spc="-434" dirty="0">
                <a:latin typeface="Times New Roman"/>
                <a:cs typeface="Times New Roman"/>
              </a:rPr>
              <a:t> </a:t>
            </a:r>
            <a:r>
              <a:rPr sz="4000" spc="45" dirty="0">
                <a:latin typeface="Times New Roman"/>
                <a:cs typeface="Times New Roman"/>
              </a:rPr>
              <a:t>)</a:t>
            </a:r>
            <a:endParaRPr sz="4000">
              <a:latin typeface="Times New Roman"/>
              <a:cs typeface="Times New Roman"/>
            </a:endParaRPr>
          </a:p>
        </p:txBody>
      </p:sp>
      <p:pic>
        <p:nvPicPr>
          <p:cNvPr id="30" name="object 3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146863" y="1981206"/>
            <a:ext cx="720147" cy="510294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2323670" y="5802481"/>
            <a:ext cx="14351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829421" y="58024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883582" y="58024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827809" y="5929405"/>
            <a:ext cx="4349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12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138193" y="60055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684776" y="60119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692" y="448055"/>
            <a:ext cx="5518404" cy="8991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575894"/>
            <a:ext cx="48126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5" dirty="0">
                <a:solidFill>
                  <a:srgbClr val="FFFFB7"/>
                </a:solidFill>
                <a:latin typeface="Arial Black"/>
                <a:cs typeface="Arial Black"/>
              </a:rPr>
              <a:t>Pushing</a:t>
            </a:r>
            <a:r>
              <a:rPr sz="4400" spc="-135" dirty="0">
                <a:solidFill>
                  <a:srgbClr val="FFFFB7"/>
                </a:solidFill>
                <a:latin typeface="Arial Black"/>
                <a:cs typeface="Arial Black"/>
              </a:rPr>
              <a:t> </a:t>
            </a:r>
            <a:r>
              <a:rPr sz="4400" spc="5" dirty="0">
                <a:solidFill>
                  <a:srgbClr val="FFFFB7"/>
                </a:solidFill>
                <a:latin typeface="Arial Black"/>
                <a:cs typeface="Arial Black"/>
              </a:rPr>
              <a:t>Strings</a:t>
            </a:r>
            <a:endParaRPr sz="4400">
              <a:latin typeface="Arial Black"/>
              <a:cs typeface="Arial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117850" y="3879850"/>
            <a:ext cx="3517900" cy="698500"/>
            <a:chOff x="3117850" y="3879850"/>
            <a:chExt cx="3517900" cy="698500"/>
          </a:xfrm>
        </p:grpSpPr>
        <p:sp>
          <p:nvSpPr>
            <p:cNvPr id="5" name="object 5"/>
            <p:cNvSpPr/>
            <p:nvPr/>
          </p:nvSpPr>
          <p:spPr>
            <a:xfrm>
              <a:off x="3124200" y="3886200"/>
              <a:ext cx="3505200" cy="685800"/>
            </a:xfrm>
            <a:custGeom>
              <a:avLst/>
              <a:gdLst/>
              <a:ahLst/>
              <a:cxnLst/>
              <a:rect l="l" t="t" r="r" b="b"/>
              <a:pathLst>
                <a:path w="3505200" h="685800">
                  <a:moveTo>
                    <a:pt x="0" y="342900"/>
                  </a:moveTo>
                  <a:lnTo>
                    <a:pt x="3130" y="296375"/>
                  </a:lnTo>
                  <a:lnTo>
                    <a:pt x="12250" y="251751"/>
                  </a:lnTo>
                  <a:lnTo>
                    <a:pt x="26949" y="209436"/>
                  </a:lnTo>
                  <a:lnTo>
                    <a:pt x="46820" y="169841"/>
                  </a:lnTo>
                  <a:lnTo>
                    <a:pt x="71454" y="133373"/>
                  </a:lnTo>
                  <a:lnTo>
                    <a:pt x="100441" y="100441"/>
                  </a:lnTo>
                  <a:lnTo>
                    <a:pt x="133373" y="71454"/>
                  </a:lnTo>
                  <a:lnTo>
                    <a:pt x="169841" y="46820"/>
                  </a:lnTo>
                  <a:lnTo>
                    <a:pt x="209436" y="26949"/>
                  </a:lnTo>
                  <a:lnTo>
                    <a:pt x="251751" y="12250"/>
                  </a:lnTo>
                  <a:lnTo>
                    <a:pt x="296375" y="3130"/>
                  </a:lnTo>
                  <a:lnTo>
                    <a:pt x="342900" y="0"/>
                  </a:lnTo>
                  <a:lnTo>
                    <a:pt x="389424" y="3130"/>
                  </a:lnTo>
                  <a:lnTo>
                    <a:pt x="434048" y="12250"/>
                  </a:lnTo>
                  <a:lnTo>
                    <a:pt x="476363" y="26949"/>
                  </a:lnTo>
                  <a:lnTo>
                    <a:pt x="515958" y="46820"/>
                  </a:lnTo>
                  <a:lnTo>
                    <a:pt x="552426" y="71454"/>
                  </a:lnTo>
                  <a:lnTo>
                    <a:pt x="585358" y="100441"/>
                  </a:lnTo>
                  <a:lnTo>
                    <a:pt x="614345" y="133373"/>
                  </a:lnTo>
                  <a:lnTo>
                    <a:pt x="638979" y="169841"/>
                  </a:lnTo>
                  <a:lnTo>
                    <a:pt x="658850" y="209436"/>
                  </a:lnTo>
                  <a:lnTo>
                    <a:pt x="673549" y="251751"/>
                  </a:lnTo>
                  <a:lnTo>
                    <a:pt x="682669" y="296375"/>
                  </a:lnTo>
                  <a:lnTo>
                    <a:pt x="685800" y="342900"/>
                  </a:lnTo>
                  <a:lnTo>
                    <a:pt x="682669" y="389424"/>
                  </a:lnTo>
                  <a:lnTo>
                    <a:pt x="673549" y="434048"/>
                  </a:lnTo>
                  <a:lnTo>
                    <a:pt x="658850" y="476363"/>
                  </a:lnTo>
                  <a:lnTo>
                    <a:pt x="638979" y="515958"/>
                  </a:lnTo>
                  <a:lnTo>
                    <a:pt x="614345" y="552426"/>
                  </a:lnTo>
                  <a:lnTo>
                    <a:pt x="585358" y="585358"/>
                  </a:lnTo>
                  <a:lnTo>
                    <a:pt x="552426" y="614345"/>
                  </a:lnTo>
                  <a:lnTo>
                    <a:pt x="515958" y="638979"/>
                  </a:lnTo>
                  <a:lnTo>
                    <a:pt x="476363" y="658850"/>
                  </a:lnTo>
                  <a:lnTo>
                    <a:pt x="434048" y="673549"/>
                  </a:lnTo>
                  <a:lnTo>
                    <a:pt x="389424" y="682669"/>
                  </a:lnTo>
                  <a:lnTo>
                    <a:pt x="342900" y="685800"/>
                  </a:lnTo>
                  <a:lnTo>
                    <a:pt x="296375" y="682669"/>
                  </a:lnTo>
                  <a:lnTo>
                    <a:pt x="251751" y="673549"/>
                  </a:lnTo>
                  <a:lnTo>
                    <a:pt x="209436" y="658850"/>
                  </a:lnTo>
                  <a:lnTo>
                    <a:pt x="169841" y="638979"/>
                  </a:lnTo>
                  <a:lnTo>
                    <a:pt x="133373" y="614345"/>
                  </a:lnTo>
                  <a:lnTo>
                    <a:pt x="100441" y="585358"/>
                  </a:lnTo>
                  <a:lnTo>
                    <a:pt x="71454" y="552426"/>
                  </a:lnTo>
                  <a:lnTo>
                    <a:pt x="46820" y="515958"/>
                  </a:lnTo>
                  <a:lnTo>
                    <a:pt x="26949" y="476363"/>
                  </a:lnTo>
                  <a:lnTo>
                    <a:pt x="12250" y="434048"/>
                  </a:lnTo>
                  <a:lnTo>
                    <a:pt x="3130" y="389424"/>
                  </a:lnTo>
                  <a:lnTo>
                    <a:pt x="0" y="342900"/>
                  </a:lnTo>
                  <a:close/>
                </a:path>
                <a:path w="3505200" h="685800">
                  <a:moveTo>
                    <a:pt x="2819400" y="342900"/>
                  </a:moveTo>
                  <a:lnTo>
                    <a:pt x="2822530" y="296375"/>
                  </a:lnTo>
                  <a:lnTo>
                    <a:pt x="2831650" y="251751"/>
                  </a:lnTo>
                  <a:lnTo>
                    <a:pt x="2846349" y="209436"/>
                  </a:lnTo>
                  <a:lnTo>
                    <a:pt x="2866220" y="169841"/>
                  </a:lnTo>
                  <a:lnTo>
                    <a:pt x="2890854" y="133373"/>
                  </a:lnTo>
                  <a:lnTo>
                    <a:pt x="2919841" y="100441"/>
                  </a:lnTo>
                  <a:lnTo>
                    <a:pt x="2952773" y="71454"/>
                  </a:lnTo>
                  <a:lnTo>
                    <a:pt x="2989241" y="46820"/>
                  </a:lnTo>
                  <a:lnTo>
                    <a:pt x="3028836" y="26949"/>
                  </a:lnTo>
                  <a:lnTo>
                    <a:pt x="3071151" y="12250"/>
                  </a:lnTo>
                  <a:lnTo>
                    <a:pt x="3115775" y="3130"/>
                  </a:lnTo>
                  <a:lnTo>
                    <a:pt x="3162300" y="0"/>
                  </a:lnTo>
                  <a:lnTo>
                    <a:pt x="3208824" y="3130"/>
                  </a:lnTo>
                  <a:lnTo>
                    <a:pt x="3253448" y="12250"/>
                  </a:lnTo>
                  <a:lnTo>
                    <a:pt x="3295763" y="26949"/>
                  </a:lnTo>
                  <a:lnTo>
                    <a:pt x="3335358" y="46820"/>
                  </a:lnTo>
                  <a:lnTo>
                    <a:pt x="3371826" y="71454"/>
                  </a:lnTo>
                  <a:lnTo>
                    <a:pt x="3404758" y="100441"/>
                  </a:lnTo>
                  <a:lnTo>
                    <a:pt x="3433745" y="133373"/>
                  </a:lnTo>
                  <a:lnTo>
                    <a:pt x="3458379" y="169841"/>
                  </a:lnTo>
                  <a:lnTo>
                    <a:pt x="3478250" y="209436"/>
                  </a:lnTo>
                  <a:lnTo>
                    <a:pt x="3492949" y="251751"/>
                  </a:lnTo>
                  <a:lnTo>
                    <a:pt x="3502069" y="296375"/>
                  </a:lnTo>
                  <a:lnTo>
                    <a:pt x="3505200" y="342900"/>
                  </a:lnTo>
                  <a:lnTo>
                    <a:pt x="3502069" y="389424"/>
                  </a:lnTo>
                  <a:lnTo>
                    <a:pt x="3492949" y="434048"/>
                  </a:lnTo>
                  <a:lnTo>
                    <a:pt x="3478250" y="476363"/>
                  </a:lnTo>
                  <a:lnTo>
                    <a:pt x="3458379" y="515958"/>
                  </a:lnTo>
                  <a:lnTo>
                    <a:pt x="3433745" y="552426"/>
                  </a:lnTo>
                  <a:lnTo>
                    <a:pt x="3404758" y="585358"/>
                  </a:lnTo>
                  <a:lnTo>
                    <a:pt x="3371826" y="614345"/>
                  </a:lnTo>
                  <a:lnTo>
                    <a:pt x="3335358" y="638979"/>
                  </a:lnTo>
                  <a:lnTo>
                    <a:pt x="3295763" y="658850"/>
                  </a:lnTo>
                  <a:lnTo>
                    <a:pt x="3253448" y="673549"/>
                  </a:lnTo>
                  <a:lnTo>
                    <a:pt x="3208824" y="682669"/>
                  </a:lnTo>
                  <a:lnTo>
                    <a:pt x="3162300" y="685800"/>
                  </a:lnTo>
                  <a:lnTo>
                    <a:pt x="3115775" y="682669"/>
                  </a:lnTo>
                  <a:lnTo>
                    <a:pt x="3071151" y="673549"/>
                  </a:lnTo>
                  <a:lnTo>
                    <a:pt x="3028836" y="658850"/>
                  </a:lnTo>
                  <a:lnTo>
                    <a:pt x="2989241" y="638979"/>
                  </a:lnTo>
                  <a:lnTo>
                    <a:pt x="2952773" y="614345"/>
                  </a:lnTo>
                  <a:lnTo>
                    <a:pt x="2919841" y="585358"/>
                  </a:lnTo>
                  <a:lnTo>
                    <a:pt x="2890854" y="552426"/>
                  </a:lnTo>
                  <a:lnTo>
                    <a:pt x="2866220" y="515958"/>
                  </a:lnTo>
                  <a:lnTo>
                    <a:pt x="2846349" y="476363"/>
                  </a:lnTo>
                  <a:lnTo>
                    <a:pt x="2831650" y="434048"/>
                  </a:lnTo>
                  <a:lnTo>
                    <a:pt x="2822530" y="389424"/>
                  </a:lnTo>
                  <a:lnTo>
                    <a:pt x="2819400" y="3429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10000" y="4203700"/>
              <a:ext cx="2133600" cy="127000"/>
            </a:xfrm>
            <a:custGeom>
              <a:avLst/>
              <a:gdLst/>
              <a:ahLst/>
              <a:cxnLst/>
              <a:rect l="l" t="t" r="r" b="b"/>
              <a:pathLst>
                <a:path w="2133600" h="127000">
                  <a:moveTo>
                    <a:pt x="2006600" y="0"/>
                  </a:moveTo>
                  <a:lnTo>
                    <a:pt x="2006600" y="127000"/>
                  </a:lnTo>
                  <a:lnTo>
                    <a:pt x="2120900" y="69850"/>
                  </a:lnTo>
                  <a:lnTo>
                    <a:pt x="2019300" y="69850"/>
                  </a:lnTo>
                  <a:lnTo>
                    <a:pt x="2019300" y="57150"/>
                  </a:lnTo>
                  <a:lnTo>
                    <a:pt x="2120900" y="57150"/>
                  </a:lnTo>
                  <a:lnTo>
                    <a:pt x="2006600" y="0"/>
                  </a:lnTo>
                  <a:close/>
                </a:path>
                <a:path w="2133600" h="127000">
                  <a:moveTo>
                    <a:pt x="20066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2006600" y="69850"/>
                  </a:lnTo>
                  <a:lnTo>
                    <a:pt x="2006600" y="57150"/>
                  </a:lnTo>
                  <a:close/>
                </a:path>
                <a:path w="2133600" h="127000">
                  <a:moveTo>
                    <a:pt x="2120900" y="57150"/>
                  </a:moveTo>
                  <a:lnTo>
                    <a:pt x="2019300" y="57150"/>
                  </a:lnTo>
                  <a:lnTo>
                    <a:pt x="2019300" y="69850"/>
                  </a:lnTo>
                  <a:lnTo>
                    <a:pt x="2120900" y="69850"/>
                  </a:lnTo>
                  <a:lnTo>
                    <a:pt x="2133600" y="63500"/>
                  </a:lnTo>
                  <a:lnTo>
                    <a:pt x="21209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045110" y="3897994"/>
            <a:ext cx="48577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600" i="1" spc="-40" dirty="0">
                <a:latin typeface="Times New Roman"/>
                <a:cs typeface="Times New Roman"/>
              </a:rPr>
              <a:t>q</a:t>
            </a:r>
            <a:r>
              <a:rPr sz="4500" spc="-60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94218" y="3810001"/>
            <a:ext cx="888968" cy="42628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238500" y="3662140"/>
            <a:ext cx="245554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30"/>
              </a:spcBef>
              <a:tabLst>
                <a:tab pos="678815" algn="l"/>
                <a:tab pos="1237615" algn="l"/>
                <a:tab pos="2113915" algn="l"/>
              </a:tabLst>
            </a:pPr>
            <a:r>
              <a:rPr sz="5400" i="1" spc="-217" baseline="-28549" dirty="0">
                <a:latin typeface="Times New Roman"/>
                <a:cs typeface="Times New Roman"/>
              </a:rPr>
              <a:t>q</a:t>
            </a:r>
            <a:r>
              <a:rPr sz="4500" spc="-217" baseline="-50925" dirty="0">
                <a:latin typeface="Times New Roman"/>
                <a:cs typeface="Times New Roman"/>
              </a:rPr>
              <a:t>1	</a:t>
            </a:r>
            <a:r>
              <a:rPr sz="3550" i="1" spc="15" dirty="0">
                <a:latin typeface="Times New Roman"/>
                <a:cs typeface="Times New Roman"/>
              </a:rPr>
              <a:t>a</a:t>
            </a:r>
            <a:r>
              <a:rPr sz="3550" spc="15" dirty="0">
                <a:latin typeface="Times New Roman"/>
                <a:cs typeface="Times New Roman"/>
              </a:rPr>
              <a:t>,	</a:t>
            </a:r>
            <a:r>
              <a:rPr sz="3550" i="1" spc="10" dirty="0">
                <a:latin typeface="Times New Roman"/>
                <a:cs typeface="Times New Roman"/>
              </a:rPr>
              <a:t>b	</a:t>
            </a:r>
            <a:r>
              <a:rPr sz="3550" i="1" spc="15" dirty="0">
                <a:latin typeface="Times New Roman"/>
                <a:cs typeface="Times New Roman"/>
              </a:rPr>
              <a:t>w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967355" y="2814954"/>
            <a:ext cx="1668145" cy="995044"/>
          </a:xfrm>
          <a:custGeom>
            <a:avLst/>
            <a:gdLst/>
            <a:ahLst/>
            <a:cxnLst/>
            <a:rect l="l" t="t" r="r" b="b"/>
            <a:pathLst>
              <a:path w="1668145" h="995045">
                <a:moveTo>
                  <a:pt x="995045" y="995045"/>
                </a:moveTo>
                <a:lnTo>
                  <a:pt x="969568" y="918718"/>
                </a:lnTo>
                <a:lnTo>
                  <a:pt x="950087" y="860298"/>
                </a:lnTo>
                <a:lnTo>
                  <a:pt x="918718" y="891667"/>
                </a:lnTo>
                <a:lnTo>
                  <a:pt x="918718" y="909701"/>
                </a:lnTo>
                <a:lnTo>
                  <a:pt x="909701" y="918718"/>
                </a:lnTo>
                <a:lnTo>
                  <a:pt x="918705" y="909701"/>
                </a:lnTo>
                <a:lnTo>
                  <a:pt x="918718" y="891667"/>
                </a:lnTo>
                <a:lnTo>
                  <a:pt x="909688" y="900696"/>
                </a:lnTo>
                <a:lnTo>
                  <a:pt x="8890" y="0"/>
                </a:lnTo>
                <a:lnTo>
                  <a:pt x="0" y="8890"/>
                </a:lnTo>
                <a:lnTo>
                  <a:pt x="900684" y="909701"/>
                </a:lnTo>
                <a:lnTo>
                  <a:pt x="860298" y="950087"/>
                </a:lnTo>
                <a:lnTo>
                  <a:pt x="995045" y="995045"/>
                </a:lnTo>
                <a:close/>
              </a:path>
              <a:path w="1668145" h="995045">
                <a:moveTo>
                  <a:pt x="1668145" y="715645"/>
                </a:moveTo>
                <a:lnTo>
                  <a:pt x="1610995" y="715645"/>
                </a:lnTo>
                <a:lnTo>
                  <a:pt x="1610995" y="4445"/>
                </a:lnTo>
                <a:lnTo>
                  <a:pt x="1598295" y="4445"/>
                </a:lnTo>
                <a:lnTo>
                  <a:pt x="1598295" y="715645"/>
                </a:lnTo>
                <a:lnTo>
                  <a:pt x="1541145" y="715645"/>
                </a:lnTo>
                <a:lnTo>
                  <a:pt x="1604645" y="842645"/>
                </a:lnTo>
                <a:lnTo>
                  <a:pt x="1661795" y="728345"/>
                </a:lnTo>
                <a:lnTo>
                  <a:pt x="1668145" y="71564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831594" y="1459738"/>
            <a:ext cx="10820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u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31594" y="2045030"/>
            <a:ext cx="13163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sy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m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b</a:t>
            </a:r>
            <a:r>
              <a:rPr sz="3200" spc="-15" dirty="0">
                <a:solidFill>
                  <a:srgbClr val="00CC00"/>
                </a:solidFill>
                <a:latin typeface="Comic Sans MS"/>
                <a:cs typeface="Comic Sans MS"/>
              </a:rPr>
              <a:t>o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l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70375" y="1383538"/>
            <a:ext cx="6699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Pop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70375" y="1968830"/>
            <a:ext cx="13163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sy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m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b</a:t>
            </a:r>
            <a:r>
              <a:rPr sz="3200" spc="-15" dirty="0">
                <a:solidFill>
                  <a:srgbClr val="00CC00"/>
                </a:solidFill>
                <a:latin typeface="Comic Sans MS"/>
                <a:cs typeface="Comic Sans MS"/>
              </a:rPr>
              <a:t>o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l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09029" y="1459738"/>
            <a:ext cx="8832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Push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09029" y="2045030"/>
            <a:ext cx="11550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string</a:t>
            </a:r>
            <a:endParaRPr sz="3200">
              <a:latin typeface="Comic Sans MS"/>
              <a:cs typeface="Comic Sans M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638800" y="1212850"/>
            <a:ext cx="2597150" cy="2597150"/>
            <a:chOff x="5638800" y="1212850"/>
            <a:chExt cx="2597150" cy="2597150"/>
          </a:xfrm>
        </p:grpSpPr>
        <p:sp>
          <p:nvSpPr>
            <p:cNvPr id="18" name="object 18"/>
            <p:cNvSpPr/>
            <p:nvPr/>
          </p:nvSpPr>
          <p:spPr>
            <a:xfrm>
              <a:off x="5638800" y="2814700"/>
              <a:ext cx="1071245" cy="995680"/>
            </a:xfrm>
            <a:custGeom>
              <a:avLst/>
              <a:gdLst/>
              <a:ahLst/>
              <a:cxnLst/>
              <a:rect l="l" t="t" r="r" b="b"/>
              <a:pathLst>
                <a:path w="1071245" h="995679">
                  <a:moveTo>
                    <a:pt x="49911" y="862330"/>
                  </a:moveTo>
                  <a:lnTo>
                    <a:pt x="0" y="995299"/>
                  </a:lnTo>
                  <a:lnTo>
                    <a:pt x="136271" y="955421"/>
                  </a:lnTo>
                  <a:lnTo>
                    <a:pt x="105402" y="922147"/>
                  </a:lnTo>
                  <a:lnTo>
                    <a:pt x="88137" y="922147"/>
                  </a:lnTo>
                  <a:lnTo>
                    <a:pt x="79375" y="912876"/>
                  </a:lnTo>
                  <a:lnTo>
                    <a:pt x="88737" y="904182"/>
                  </a:lnTo>
                  <a:lnTo>
                    <a:pt x="49911" y="862330"/>
                  </a:lnTo>
                  <a:close/>
                </a:path>
                <a:path w="1071245" h="995679">
                  <a:moveTo>
                    <a:pt x="88737" y="904182"/>
                  </a:moveTo>
                  <a:lnTo>
                    <a:pt x="79375" y="912876"/>
                  </a:lnTo>
                  <a:lnTo>
                    <a:pt x="88137" y="922147"/>
                  </a:lnTo>
                  <a:lnTo>
                    <a:pt x="97413" y="913534"/>
                  </a:lnTo>
                  <a:lnTo>
                    <a:pt x="88737" y="904182"/>
                  </a:lnTo>
                  <a:close/>
                </a:path>
                <a:path w="1071245" h="995679">
                  <a:moveTo>
                    <a:pt x="97413" y="913534"/>
                  </a:moveTo>
                  <a:lnTo>
                    <a:pt x="88137" y="922147"/>
                  </a:lnTo>
                  <a:lnTo>
                    <a:pt x="105402" y="922147"/>
                  </a:lnTo>
                  <a:lnTo>
                    <a:pt x="97413" y="913534"/>
                  </a:lnTo>
                  <a:close/>
                </a:path>
                <a:path w="1071245" h="995679">
                  <a:moveTo>
                    <a:pt x="1062481" y="0"/>
                  </a:moveTo>
                  <a:lnTo>
                    <a:pt x="88737" y="904182"/>
                  </a:lnTo>
                  <a:lnTo>
                    <a:pt x="97413" y="913534"/>
                  </a:lnTo>
                  <a:lnTo>
                    <a:pt x="1071118" y="9398"/>
                  </a:lnTo>
                  <a:lnTo>
                    <a:pt x="106248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248400" y="1219200"/>
              <a:ext cx="1981200" cy="1676400"/>
            </a:xfrm>
            <a:custGeom>
              <a:avLst/>
              <a:gdLst/>
              <a:ahLst/>
              <a:cxnLst/>
              <a:rect l="l" t="t" r="r" b="b"/>
              <a:pathLst>
                <a:path w="1981200" h="1676400">
                  <a:moveTo>
                    <a:pt x="0" y="838200"/>
                  </a:moveTo>
                  <a:lnTo>
                    <a:pt x="1373" y="793684"/>
                  </a:lnTo>
                  <a:lnTo>
                    <a:pt x="5446" y="749775"/>
                  </a:lnTo>
                  <a:lnTo>
                    <a:pt x="12151" y="706528"/>
                  </a:lnTo>
                  <a:lnTo>
                    <a:pt x="21421" y="664002"/>
                  </a:lnTo>
                  <a:lnTo>
                    <a:pt x="33185" y="622254"/>
                  </a:lnTo>
                  <a:lnTo>
                    <a:pt x="47375" y="581344"/>
                  </a:lnTo>
                  <a:lnTo>
                    <a:pt x="63924" y="541328"/>
                  </a:lnTo>
                  <a:lnTo>
                    <a:pt x="82763" y="502265"/>
                  </a:lnTo>
                  <a:lnTo>
                    <a:pt x="103823" y="464213"/>
                  </a:lnTo>
                  <a:lnTo>
                    <a:pt x="127036" y="427229"/>
                  </a:lnTo>
                  <a:lnTo>
                    <a:pt x="152334" y="391371"/>
                  </a:lnTo>
                  <a:lnTo>
                    <a:pt x="179647" y="356698"/>
                  </a:lnTo>
                  <a:lnTo>
                    <a:pt x="208908" y="323268"/>
                  </a:lnTo>
                  <a:lnTo>
                    <a:pt x="240048" y="291137"/>
                  </a:lnTo>
                  <a:lnTo>
                    <a:pt x="272998" y="260365"/>
                  </a:lnTo>
                  <a:lnTo>
                    <a:pt x="307691" y="231009"/>
                  </a:lnTo>
                  <a:lnTo>
                    <a:pt x="344057" y="203127"/>
                  </a:lnTo>
                  <a:lnTo>
                    <a:pt x="382029" y="176777"/>
                  </a:lnTo>
                  <a:lnTo>
                    <a:pt x="421538" y="152017"/>
                  </a:lnTo>
                  <a:lnTo>
                    <a:pt x="462515" y="128905"/>
                  </a:lnTo>
                  <a:lnTo>
                    <a:pt x="504892" y="107498"/>
                  </a:lnTo>
                  <a:lnTo>
                    <a:pt x="548600" y="87856"/>
                  </a:lnTo>
                  <a:lnTo>
                    <a:pt x="593571" y="70035"/>
                  </a:lnTo>
                  <a:lnTo>
                    <a:pt x="639738" y="54093"/>
                  </a:lnTo>
                  <a:lnTo>
                    <a:pt x="687030" y="40089"/>
                  </a:lnTo>
                  <a:lnTo>
                    <a:pt x="735380" y="28081"/>
                  </a:lnTo>
                  <a:lnTo>
                    <a:pt x="784719" y="18126"/>
                  </a:lnTo>
                  <a:lnTo>
                    <a:pt x="834979" y="10283"/>
                  </a:lnTo>
                  <a:lnTo>
                    <a:pt x="886091" y="4608"/>
                  </a:lnTo>
                  <a:lnTo>
                    <a:pt x="937988" y="1161"/>
                  </a:lnTo>
                  <a:lnTo>
                    <a:pt x="990600" y="0"/>
                  </a:lnTo>
                  <a:lnTo>
                    <a:pt x="1043211" y="1161"/>
                  </a:lnTo>
                  <a:lnTo>
                    <a:pt x="1095108" y="4608"/>
                  </a:lnTo>
                  <a:lnTo>
                    <a:pt x="1146220" y="10283"/>
                  </a:lnTo>
                  <a:lnTo>
                    <a:pt x="1196480" y="18126"/>
                  </a:lnTo>
                  <a:lnTo>
                    <a:pt x="1245819" y="28081"/>
                  </a:lnTo>
                  <a:lnTo>
                    <a:pt x="1294169" y="40089"/>
                  </a:lnTo>
                  <a:lnTo>
                    <a:pt x="1341461" y="54093"/>
                  </a:lnTo>
                  <a:lnTo>
                    <a:pt x="1387628" y="70035"/>
                  </a:lnTo>
                  <a:lnTo>
                    <a:pt x="1432599" y="87856"/>
                  </a:lnTo>
                  <a:lnTo>
                    <a:pt x="1476307" y="107498"/>
                  </a:lnTo>
                  <a:lnTo>
                    <a:pt x="1518684" y="128905"/>
                  </a:lnTo>
                  <a:lnTo>
                    <a:pt x="1559661" y="152017"/>
                  </a:lnTo>
                  <a:lnTo>
                    <a:pt x="1599170" y="176777"/>
                  </a:lnTo>
                  <a:lnTo>
                    <a:pt x="1637142" y="203127"/>
                  </a:lnTo>
                  <a:lnTo>
                    <a:pt x="1673508" y="231009"/>
                  </a:lnTo>
                  <a:lnTo>
                    <a:pt x="1708201" y="260365"/>
                  </a:lnTo>
                  <a:lnTo>
                    <a:pt x="1741151" y="291137"/>
                  </a:lnTo>
                  <a:lnTo>
                    <a:pt x="1772291" y="323268"/>
                  </a:lnTo>
                  <a:lnTo>
                    <a:pt x="1801552" y="356698"/>
                  </a:lnTo>
                  <a:lnTo>
                    <a:pt x="1828865" y="391371"/>
                  </a:lnTo>
                  <a:lnTo>
                    <a:pt x="1854163" y="427229"/>
                  </a:lnTo>
                  <a:lnTo>
                    <a:pt x="1877376" y="464213"/>
                  </a:lnTo>
                  <a:lnTo>
                    <a:pt x="1898436" y="502265"/>
                  </a:lnTo>
                  <a:lnTo>
                    <a:pt x="1917275" y="541328"/>
                  </a:lnTo>
                  <a:lnTo>
                    <a:pt x="1933824" y="581344"/>
                  </a:lnTo>
                  <a:lnTo>
                    <a:pt x="1948014" y="622254"/>
                  </a:lnTo>
                  <a:lnTo>
                    <a:pt x="1959778" y="664002"/>
                  </a:lnTo>
                  <a:lnTo>
                    <a:pt x="1969048" y="706528"/>
                  </a:lnTo>
                  <a:lnTo>
                    <a:pt x="1975753" y="749775"/>
                  </a:lnTo>
                  <a:lnTo>
                    <a:pt x="1979826" y="793684"/>
                  </a:lnTo>
                  <a:lnTo>
                    <a:pt x="1981200" y="838200"/>
                  </a:lnTo>
                  <a:lnTo>
                    <a:pt x="1979826" y="882715"/>
                  </a:lnTo>
                  <a:lnTo>
                    <a:pt x="1975753" y="926624"/>
                  </a:lnTo>
                  <a:lnTo>
                    <a:pt x="1969048" y="969871"/>
                  </a:lnTo>
                  <a:lnTo>
                    <a:pt x="1959778" y="1012397"/>
                  </a:lnTo>
                  <a:lnTo>
                    <a:pt x="1948014" y="1054145"/>
                  </a:lnTo>
                  <a:lnTo>
                    <a:pt x="1933824" y="1095055"/>
                  </a:lnTo>
                  <a:lnTo>
                    <a:pt x="1917275" y="1135071"/>
                  </a:lnTo>
                  <a:lnTo>
                    <a:pt x="1898436" y="1174134"/>
                  </a:lnTo>
                  <a:lnTo>
                    <a:pt x="1877376" y="1212186"/>
                  </a:lnTo>
                  <a:lnTo>
                    <a:pt x="1854163" y="1249170"/>
                  </a:lnTo>
                  <a:lnTo>
                    <a:pt x="1828865" y="1285028"/>
                  </a:lnTo>
                  <a:lnTo>
                    <a:pt x="1801552" y="1319701"/>
                  </a:lnTo>
                  <a:lnTo>
                    <a:pt x="1772291" y="1353131"/>
                  </a:lnTo>
                  <a:lnTo>
                    <a:pt x="1741151" y="1385262"/>
                  </a:lnTo>
                  <a:lnTo>
                    <a:pt x="1708201" y="1416034"/>
                  </a:lnTo>
                  <a:lnTo>
                    <a:pt x="1673508" y="1445390"/>
                  </a:lnTo>
                  <a:lnTo>
                    <a:pt x="1637142" y="1473272"/>
                  </a:lnTo>
                  <a:lnTo>
                    <a:pt x="1599170" y="1499622"/>
                  </a:lnTo>
                  <a:lnTo>
                    <a:pt x="1559661" y="1524382"/>
                  </a:lnTo>
                  <a:lnTo>
                    <a:pt x="1518684" y="1547494"/>
                  </a:lnTo>
                  <a:lnTo>
                    <a:pt x="1476307" y="1568901"/>
                  </a:lnTo>
                  <a:lnTo>
                    <a:pt x="1432599" y="1588543"/>
                  </a:lnTo>
                  <a:lnTo>
                    <a:pt x="1387628" y="1606364"/>
                  </a:lnTo>
                  <a:lnTo>
                    <a:pt x="1341461" y="1622306"/>
                  </a:lnTo>
                  <a:lnTo>
                    <a:pt x="1294169" y="1636310"/>
                  </a:lnTo>
                  <a:lnTo>
                    <a:pt x="1245819" y="1648318"/>
                  </a:lnTo>
                  <a:lnTo>
                    <a:pt x="1196480" y="1658273"/>
                  </a:lnTo>
                  <a:lnTo>
                    <a:pt x="1146220" y="1666116"/>
                  </a:lnTo>
                  <a:lnTo>
                    <a:pt x="1095108" y="1671791"/>
                  </a:lnTo>
                  <a:lnTo>
                    <a:pt x="1043211" y="1675238"/>
                  </a:lnTo>
                  <a:lnTo>
                    <a:pt x="990600" y="1676400"/>
                  </a:lnTo>
                  <a:lnTo>
                    <a:pt x="937988" y="1675238"/>
                  </a:lnTo>
                  <a:lnTo>
                    <a:pt x="886091" y="1671791"/>
                  </a:lnTo>
                  <a:lnTo>
                    <a:pt x="834979" y="1666116"/>
                  </a:lnTo>
                  <a:lnTo>
                    <a:pt x="784719" y="1658273"/>
                  </a:lnTo>
                  <a:lnTo>
                    <a:pt x="735380" y="1648318"/>
                  </a:lnTo>
                  <a:lnTo>
                    <a:pt x="687030" y="1636310"/>
                  </a:lnTo>
                  <a:lnTo>
                    <a:pt x="639738" y="1622306"/>
                  </a:lnTo>
                  <a:lnTo>
                    <a:pt x="593571" y="1606364"/>
                  </a:lnTo>
                  <a:lnTo>
                    <a:pt x="548600" y="1588543"/>
                  </a:lnTo>
                  <a:lnTo>
                    <a:pt x="504892" y="1568901"/>
                  </a:lnTo>
                  <a:lnTo>
                    <a:pt x="462515" y="1547494"/>
                  </a:lnTo>
                  <a:lnTo>
                    <a:pt x="421538" y="1524382"/>
                  </a:lnTo>
                  <a:lnTo>
                    <a:pt x="382029" y="1499622"/>
                  </a:lnTo>
                  <a:lnTo>
                    <a:pt x="344057" y="1473272"/>
                  </a:lnTo>
                  <a:lnTo>
                    <a:pt x="307691" y="1445390"/>
                  </a:lnTo>
                  <a:lnTo>
                    <a:pt x="272998" y="1416034"/>
                  </a:lnTo>
                  <a:lnTo>
                    <a:pt x="240048" y="1385262"/>
                  </a:lnTo>
                  <a:lnTo>
                    <a:pt x="208908" y="1353131"/>
                  </a:lnTo>
                  <a:lnTo>
                    <a:pt x="179647" y="1319701"/>
                  </a:lnTo>
                  <a:lnTo>
                    <a:pt x="152334" y="1285028"/>
                  </a:lnTo>
                  <a:lnTo>
                    <a:pt x="127036" y="1249170"/>
                  </a:lnTo>
                  <a:lnTo>
                    <a:pt x="103823" y="1212186"/>
                  </a:lnTo>
                  <a:lnTo>
                    <a:pt x="82763" y="1174134"/>
                  </a:lnTo>
                  <a:lnTo>
                    <a:pt x="63924" y="1135071"/>
                  </a:lnTo>
                  <a:lnTo>
                    <a:pt x="47375" y="1095055"/>
                  </a:lnTo>
                  <a:lnTo>
                    <a:pt x="33185" y="1054145"/>
                  </a:lnTo>
                  <a:lnTo>
                    <a:pt x="21421" y="1012397"/>
                  </a:lnTo>
                  <a:lnTo>
                    <a:pt x="12151" y="969871"/>
                  </a:lnTo>
                  <a:lnTo>
                    <a:pt x="5446" y="926624"/>
                  </a:lnTo>
                  <a:lnTo>
                    <a:pt x="1373" y="882715"/>
                  </a:lnTo>
                  <a:lnTo>
                    <a:pt x="0" y="8382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95600" y="609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581400" y="457201"/>
            <a:ext cx="2825750" cy="844550"/>
            <a:chOff x="3581400" y="457201"/>
            <a:chExt cx="2825750" cy="844550"/>
          </a:xfrm>
        </p:grpSpPr>
        <p:sp>
          <p:nvSpPr>
            <p:cNvPr id="4" name="object 4"/>
            <p:cNvSpPr/>
            <p:nvPr/>
          </p:nvSpPr>
          <p:spPr>
            <a:xfrm>
              <a:off x="5715000" y="609600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342900"/>
                  </a:moveTo>
                  <a:lnTo>
                    <a:pt x="3130" y="296375"/>
                  </a:lnTo>
                  <a:lnTo>
                    <a:pt x="12250" y="251751"/>
                  </a:lnTo>
                  <a:lnTo>
                    <a:pt x="26949" y="209436"/>
                  </a:lnTo>
                  <a:lnTo>
                    <a:pt x="46820" y="169841"/>
                  </a:lnTo>
                  <a:lnTo>
                    <a:pt x="71454" y="133373"/>
                  </a:lnTo>
                  <a:lnTo>
                    <a:pt x="100441" y="100441"/>
                  </a:lnTo>
                  <a:lnTo>
                    <a:pt x="133373" y="71454"/>
                  </a:lnTo>
                  <a:lnTo>
                    <a:pt x="169841" y="46820"/>
                  </a:lnTo>
                  <a:lnTo>
                    <a:pt x="209436" y="26949"/>
                  </a:lnTo>
                  <a:lnTo>
                    <a:pt x="251751" y="12250"/>
                  </a:lnTo>
                  <a:lnTo>
                    <a:pt x="296375" y="3130"/>
                  </a:lnTo>
                  <a:lnTo>
                    <a:pt x="342900" y="0"/>
                  </a:lnTo>
                  <a:lnTo>
                    <a:pt x="389424" y="3130"/>
                  </a:lnTo>
                  <a:lnTo>
                    <a:pt x="434048" y="12250"/>
                  </a:lnTo>
                  <a:lnTo>
                    <a:pt x="476363" y="26949"/>
                  </a:lnTo>
                  <a:lnTo>
                    <a:pt x="515958" y="46820"/>
                  </a:lnTo>
                  <a:lnTo>
                    <a:pt x="552426" y="71454"/>
                  </a:lnTo>
                  <a:lnTo>
                    <a:pt x="585358" y="100441"/>
                  </a:lnTo>
                  <a:lnTo>
                    <a:pt x="614345" y="133373"/>
                  </a:lnTo>
                  <a:lnTo>
                    <a:pt x="638979" y="169841"/>
                  </a:lnTo>
                  <a:lnTo>
                    <a:pt x="658850" y="209436"/>
                  </a:lnTo>
                  <a:lnTo>
                    <a:pt x="673549" y="251751"/>
                  </a:lnTo>
                  <a:lnTo>
                    <a:pt x="682669" y="296375"/>
                  </a:lnTo>
                  <a:lnTo>
                    <a:pt x="685800" y="342900"/>
                  </a:lnTo>
                  <a:lnTo>
                    <a:pt x="682669" y="389424"/>
                  </a:lnTo>
                  <a:lnTo>
                    <a:pt x="673549" y="434048"/>
                  </a:lnTo>
                  <a:lnTo>
                    <a:pt x="658850" y="476363"/>
                  </a:lnTo>
                  <a:lnTo>
                    <a:pt x="638979" y="515958"/>
                  </a:lnTo>
                  <a:lnTo>
                    <a:pt x="614345" y="552426"/>
                  </a:lnTo>
                  <a:lnTo>
                    <a:pt x="585358" y="585358"/>
                  </a:lnTo>
                  <a:lnTo>
                    <a:pt x="552426" y="614345"/>
                  </a:lnTo>
                  <a:lnTo>
                    <a:pt x="515958" y="638979"/>
                  </a:lnTo>
                  <a:lnTo>
                    <a:pt x="476363" y="658850"/>
                  </a:lnTo>
                  <a:lnTo>
                    <a:pt x="434048" y="673549"/>
                  </a:lnTo>
                  <a:lnTo>
                    <a:pt x="389424" y="682669"/>
                  </a:lnTo>
                  <a:lnTo>
                    <a:pt x="342900" y="685800"/>
                  </a:lnTo>
                  <a:lnTo>
                    <a:pt x="296375" y="682669"/>
                  </a:lnTo>
                  <a:lnTo>
                    <a:pt x="251751" y="673549"/>
                  </a:lnTo>
                  <a:lnTo>
                    <a:pt x="209436" y="658850"/>
                  </a:lnTo>
                  <a:lnTo>
                    <a:pt x="169841" y="638979"/>
                  </a:lnTo>
                  <a:lnTo>
                    <a:pt x="133373" y="614345"/>
                  </a:lnTo>
                  <a:lnTo>
                    <a:pt x="100441" y="585358"/>
                  </a:lnTo>
                  <a:lnTo>
                    <a:pt x="71454" y="552426"/>
                  </a:lnTo>
                  <a:lnTo>
                    <a:pt x="46820" y="515958"/>
                  </a:lnTo>
                  <a:lnTo>
                    <a:pt x="26949" y="476363"/>
                  </a:lnTo>
                  <a:lnTo>
                    <a:pt x="12250" y="434048"/>
                  </a:lnTo>
                  <a:lnTo>
                    <a:pt x="3130" y="389424"/>
                  </a:lnTo>
                  <a:lnTo>
                    <a:pt x="0" y="3429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81400" y="927100"/>
              <a:ext cx="2133600" cy="127000"/>
            </a:xfrm>
            <a:custGeom>
              <a:avLst/>
              <a:gdLst/>
              <a:ahLst/>
              <a:cxnLst/>
              <a:rect l="l" t="t" r="r" b="b"/>
              <a:pathLst>
                <a:path w="2133600" h="127000">
                  <a:moveTo>
                    <a:pt x="2006600" y="0"/>
                  </a:moveTo>
                  <a:lnTo>
                    <a:pt x="2006600" y="127000"/>
                  </a:lnTo>
                  <a:lnTo>
                    <a:pt x="2120900" y="69850"/>
                  </a:lnTo>
                  <a:lnTo>
                    <a:pt x="2019300" y="69850"/>
                  </a:lnTo>
                  <a:lnTo>
                    <a:pt x="2019300" y="57150"/>
                  </a:lnTo>
                  <a:lnTo>
                    <a:pt x="2120900" y="57150"/>
                  </a:lnTo>
                  <a:lnTo>
                    <a:pt x="2006600" y="0"/>
                  </a:lnTo>
                  <a:close/>
                </a:path>
                <a:path w="2133600" h="127000">
                  <a:moveTo>
                    <a:pt x="20066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2006600" y="69850"/>
                  </a:lnTo>
                  <a:lnTo>
                    <a:pt x="2006600" y="57150"/>
                  </a:lnTo>
                  <a:close/>
                </a:path>
                <a:path w="2133600" h="127000">
                  <a:moveTo>
                    <a:pt x="2120900" y="57150"/>
                  </a:moveTo>
                  <a:lnTo>
                    <a:pt x="2019300" y="57150"/>
                  </a:lnTo>
                  <a:lnTo>
                    <a:pt x="2019300" y="69850"/>
                  </a:lnTo>
                  <a:lnTo>
                    <a:pt x="2120900" y="69850"/>
                  </a:lnTo>
                  <a:lnTo>
                    <a:pt x="2133600" y="63500"/>
                  </a:lnTo>
                  <a:lnTo>
                    <a:pt x="21209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81860" y="457201"/>
              <a:ext cx="887760" cy="42628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009900" y="318868"/>
            <a:ext cx="3305175" cy="8813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113030" algn="ctr">
              <a:lnSpc>
                <a:spcPts val="3335"/>
              </a:lnSpc>
              <a:spcBef>
                <a:spcPts val="105"/>
              </a:spcBef>
              <a:tabLst>
                <a:tab pos="557530" algn="l"/>
                <a:tab pos="1432560" algn="l"/>
              </a:tabLst>
            </a:pPr>
            <a:r>
              <a:rPr sz="3550" i="1" spc="10" dirty="0">
                <a:latin typeface="Times New Roman"/>
                <a:cs typeface="Times New Roman"/>
              </a:rPr>
              <a:t>a</a:t>
            </a:r>
            <a:r>
              <a:rPr sz="3550" spc="10" dirty="0">
                <a:latin typeface="Times New Roman"/>
                <a:cs typeface="Times New Roman"/>
              </a:rPr>
              <a:t>,	</a:t>
            </a:r>
            <a:r>
              <a:rPr sz="3550" i="1" spc="15" dirty="0">
                <a:latin typeface="Times New Roman"/>
                <a:cs typeface="Times New Roman"/>
              </a:rPr>
              <a:t>b	</a:t>
            </a:r>
            <a:r>
              <a:rPr sz="3550" i="1" spc="10" dirty="0">
                <a:latin typeface="Times New Roman"/>
                <a:cs typeface="Times New Roman"/>
              </a:rPr>
              <a:t>cdf</a:t>
            </a:r>
            <a:endParaRPr sz="3550">
              <a:latin typeface="Times New Roman"/>
              <a:cs typeface="Times New Roman"/>
            </a:endParaRPr>
          </a:p>
          <a:p>
            <a:pPr algn="ctr">
              <a:lnSpc>
                <a:spcPts val="3395"/>
              </a:lnSpc>
              <a:tabLst>
                <a:tab pos="2793365" algn="l"/>
              </a:tabLst>
            </a:pPr>
            <a:r>
              <a:rPr sz="3600" i="1" spc="-145" dirty="0">
                <a:latin typeface="Times New Roman"/>
                <a:cs typeface="Times New Roman"/>
              </a:rPr>
              <a:t>q</a:t>
            </a:r>
            <a:r>
              <a:rPr sz="4500" spc="-217" baseline="-16666" dirty="0">
                <a:latin typeface="Times New Roman"/>
                <a:cs typeface="Times New Roman"/>
              </a:rPr>
              <a:t>1	</a:t>
            </a:r>
            <a:r>
              <a:rPr sz="3600" i="1" spc="-40" dirty="0">
                <a:latin typeface="Times New Roman"/>
                <a:cs typeface="Times New Roman"/>
              </a:rPr>
              <a:t>q</a:t>
            </a:r>
            <a:r>
              <a:rPr sz="4500" spc="-60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50850" y="1752600"/>
            <a:ext cx="2832100" cy="1225550"/>
            <a:chOff x="450850" y="1752600"/>
            <a:chExt cx="2832100" cy="1225550"/>
          </a:xfrm>
        </p:grpSpPr>
        <p:sp>
          <p:nvSpPr>
            <p:cNvPr id="9" name="object 9"/>
            <p:cNvSpPr/>
            <p:nvPr/>
          </p:nvSpPr>
          <p:spPr>
            <a:xfrm>
              <a:off x="457200" y="2362200"/>
              <a:ext cx="2819400" cy="609600"/>
            </a:xfrm>
            <a:custGeom>
              <a:avLst/>
              <a:gdLst/>
              <a:ahLst/>
              <a:cxnLst/>
              <a:rect l="l" t="t" r="r" b="b"/>
              <a:pathLst>
                <a:path w="2819400" h="609600">
                  <a:moveTo>
                    <a:pt x="0" y="609600"/>
                  </a:moveTo>
                  <a:lnTo>
                    <a:pt x="2819400" y="609600"/>
                  </a:lnTo>
                  <a:lnTo>
                    <a:pt x="2819400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00200" y="2362200"/>
              <a:ext cx="533400" cy="609600"/>
            </a:xfrm>
            <a:custGeom>
              <a:avLst/>
              <a:gdLst/>
              <a:ahLst/>
              <a:cxnLst/>
              <a:rect l="l" t="t" r="r" b="b"/>
              <a:pathLst>
                <a:path w="533400" h="609600">
                  <a:moveTo>
                    <a:pt x="0" y="0"/>
                  </a:moveTo>
                  <a:lnTo>
                    <a:pt x="0" y="609600"/>
                  </a:lnTo>
                </a:path>
                <a:path w="533400" h="609600">
                  <a:moveTo>
                    <a:pt x="533400" y="0"/>
                  </a:moveTo>
                  <a:lnTo>
                    <a:pt x="533400" y="6096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08100" y="1752600"/>
              <a:ext cx="127000" cy="609600"/>
            </a:xfrm>
            <a:custGeom>
              <a:avLst/>
              <a:gdLst/>
              <a:ahLst/>
              <a:cxnLst/>
              <a:rect l="l" t="t" r="r" b="b"/>
              <a:pathLst>
                <a:path w="127000" h="609600">
                  <a:moveTo>
                    <a:pt x="57150" y="482600"/>
                  </a:moveTo>
                  <a:lnTo>
                    <a:pt x="0" y="482600"/>
                  </a:lnTo>
                  <a:lnTo>
                    <a:pt x="63500" y="609600"/>
                  </a:lnTo>
                  <a:lnTo>
                    <a:pt x="120650" y="495300"/>
                  </a:lnTo>
                  <a:lnTo>
                    <a:pt x="57150" y="495300"/>
                  </a:lnTo>
                  <a:lnTo>
                    <a:pt x="57150" y="482600"/>
                  </a:lnTo>
                  <a:close/>
                </a:path>
                <a:path w="127000" h="609600">
                  <a:moveTo>
                    <a:pt x="69850" y="0"/>
                  </a:moveTo>
                  <a:lnTo>
                    <a:pt x="57150" y="0"/>
                  </a:lnTo>
                  <a:lnTo>
                    <a:pt x="57150" y="495300"/>
                  </a:lnTo>
                  <a:lnTo>
                    <a:pt x="69850" y="495300"/>
                  </a:lnTo>
                  <a:lnTo>
                    <a:pt x="69850" y="0"/>
                  </a:lnTo>
                  <a:close/>
                </a:path>
                <a:path w="127000" h="609600">
                  <a:moveTo>
                    <a:pt x="127000" y="482600"/>
                  </a:moveTo>
                  <a:lnTo>
                    <a:pt x="69850" y="482600"/>
                  </a:lnTo>
                  <a:lnTo>
                    <a:pt x="69850" y="495300"/>
                  </a:lnTo>
                  <a:lnTo>
                    <a:pt x="120650" y="495300"/>
                  </a:lnTo>
                  <a:lnTo>
                    <a:pt x="127000" y="4826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831850" y="4718050"/>
            <a:ext cx="1377950" cy="1765300"/>
            <a:chOff x="831850" y="4718050"/>
            <a:chExt cx="1377950" cy="1765300"/>
          </a:xfrm>
        </p:grpSpPr>
        <p:sp>
          <p:nvSpPr>
            <p:cNvPr id="13" name="object 13"/>
            <p:cNvSpPr/>
            <p:nvPr/>
          </p:nvSpPr>
          <p:spPr>
            <a:xfrm>
              <a:off x="838200" y="4724400"/>
              <a:ext cx="838200" cy="1752600"/>
            </a:xfrm>
            <a:custGeom>
              <a:avLst/>
              <a:gdLst/>
              <a:ahLst/>
              <a:cxnLst/>
              <a:rect l="l" t="t" r="r" b="b"/>
              <a:pathLst>
                <a:path w="838200" h="1752600">
                  <a:moveTo>
                    <a:pt x="0" y="1752600"/>
                  </a:moveTo>
                  <a:lnTo>
                    <a:pt x="838200" y="1752600"/>
                  </a:lnTo>
                  <a:lnTo>
                    <a:pt x="838200" y="0"/>
                  </a:lnTo>
                  <a:lnTo>
                    <a:pt x="0" y="0"/>
                  </a:lnTo>
                  <a:lnTo>
                    <a:pt x="0" y="17526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8200" y="5181600"/>
              <a:ext cx="838200" cy="0"/>
            </a:xfrm>
            <a:custGeom>
              <a:avLst/>
              <a:gdLst/>
              <a:ahLst/>
              <a:cxnLst/>
              <a:rect l="l" t="t" r="r" b="b"/>
              <a:pathLst>
                <a:path w="838200">
                  <a:moveTo>
                    <a:pt x="0" y="0"/>
                  </a:moveTo>
                  <a:lnTo>
                    <a:pt x="8382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76400" y="4889500"/>
              <a:ext cx="533400" cy="127000"/>
            </a:xfrm>
            <a:custGeom>
              <a:avLst/>
              <a:gdLst/>
              <a:ahLst/>
              <a:cxnLst/>
              <a:rect l="l" t="t" r="r" b="b"/>
              <a:pathLst>
                <a:path w="533400" h="127000">
                  <a:moveTo>
                    <a:pt x="127000" y="0"/>
                  </a:moveTo>
                  <a:lnTo>
                    <a:pt x="0" y="63500"/>
                  </a:lnTo>
                  <a:lnTo>
                    <a:pt x="127000" y="127000"/>
                  </a:lnTo>
                  <a:lnTo>
                    <a:pt x="127000" y="69850"/>
                  </a:lnTo>
                  <a:lnTo>
                    <a:pt x="114300" y="69850"/>
                  </a:lnTo>
                  <a:lnTo>
                    <a:pt x="114300" y="57150"/>
                  </a:lnTo>
                  <a:lnTo>
                    <a:pt x="127000" y="57150"/>
                  </a:lnTo>
                  <a:lnTo>
                    <a:pt x="127000" y="0"/>
                  </a:lnTo>
                  <a:close/>
                </a:path>
                <a:path w="533400" h="127000">
                  <a:moveTo>
                    <a:pt x="127000" y="57150"/>
                  </a:moveTo>
                  <a:lnTo>
                    <a:pt x="114300" y="57150"/>
                  </a:lnTo>
                  <a:lnTo>
                    <a:pt x="114300" y="69850"/>
                  </a:lnTo>
                  <a:lnTo>
                    <a:pt x="127000" y="69850"/>
                  </a:lnTo>
                  <a:lnTo>
                    <a:pt x="127000" y="57150"/>
                  </a:lnTo>
                  <a:close/>
                </a:path>
                <a:path w="533400" h="127000">
                  <a:moveTo>
                    <a:pt x="533400" y="57150"/>
                  </a:moveTo>
                  <a:lnTo>
                    <a:pt x="127000" y="57150"/>
                  </a:lnTo>
                  <a:lnTo>
                    <a:pt x="127000" y="69850"/>
                  </a:lnTo>
                  <a:lnTo>
                    <a:pt x="533400" y="69850"/>
                  </a:lnTo>
                  <a:lnTo>
                    <a:pt x="5334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8200" y="5638800"/>
              <a:ext cx="838200" cy="457200"/>
            </a:xfrm>
            <a:custGeom>
              <a:avLst/>
              <a:gdLst/>
              <a:ahLst/>
              <a:cxnLst/>
              <a:rect l="l" t="t" r="r" b="b"/>
              <a:pathLst>
                <a:path w="838200" h="457200">
                  <a:moveTo>
                    <a:pt x="0" y="0"/>
                  </a:moveTo>
                  <a:lnTo>
                    <a:pt x="838200" y="0"/>
                  </a:lnTo>
                </a:path>
                <a:path w="838200" h="457200">
                  <a:moveTo>
                    <a:pt x="0" y="457200"/>
                  </a:moveTo>
                  <a:lnTo>
                    <a:pt x="838200" y="4572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288794" y="4584572"/>
            <a:ext cx="6489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top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739" y="1764538"/>
            <a:ext cx="9740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input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8340" y="4127372"/>
            <a:ext cx="10528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708650" y="1600200"/>
            <a:ext cx="2832100" cy="1225550"/>
            <a:chOff x="5708650" y="1600200"/>
            <a:chExt cx="2832100" cy="1225550"/>
          </a:xfrm>
        </p:grpSpPr>
        <p:sp>
          <p:nvSpPr>
            <p:cNvPr id="21" name="object 21"/>
            <p:cNvSpPr/>
            <p:nvPr/>
          </p:nvSpPr>
          <p:spPr>
            <a:xfrm>
              <a:off x="5715000" y="2209800"/>
              <a:ext cx="2819400" cy="609600"/>
            </a:xfrm>
            <a:custGeom>
              <a:avLst/>
              <a:gdLst/>
              <a:ahLst/>
              <a:cxnLst/>
              <a:rect l="l" t="t" r="r" b="b"/>
              <a:pathLst>
                <a:path w="2819400" h="609600">
                  <a:moveTo>
                    <a:pt x="0" y="609600"/>
                  </a:moveTo>
                  <a:lnTo>
                    <a:pt x="2819400" y="609600"/>
                  </a:lnTo>
                  <a:lnTo>
                    <a:pt x="2819400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858000" y="2209800"/>
              <a:ext cx="533400" cy="609600"/>
            </a:xfrm>
            <a:custGeom>
              <a:avLst/>
              <a:gdLst/>
              <a:ahLst/>
              <a:cxnLst/>
              <a:rect l="l" t="t" r="r" b="b"/>
              <a:pathLst>
                <a:path w="533400" h="609600">
                  <a:moveTo>
                    <a:pt x="0" y="0"/>
                  </a:moveTo>
                  <a:lnTo>
                    <a:pt x="0" y="609600"/>
                  </a:lnTo>
                </a:path>
                <a:path w="533400" h="609600">
                  <a:moveTo>
                    <a:pt x="533400" y="0"/>
                  </a:moveTo>
                  <a:lnTo>
                    <a:pt x="533400" y="6096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023100" y="1600200"/>
              <a:ext cx="127000" cy="609600"/>
            </a:xfrm>
            <a:custGeom>
              <a:avLst/>
              <a:gdLst/>
              <a:ahLst/>
              <a:cxnLst/>
              <a:rect l="l" t="t" r="r" b="b"/>
              <a:pathLst>
                <a:path w="127000" h="609600">
                  <a:moveTo>
                    <a:pt x="57150" y="482600"/>
                  </a:moveTo>
                  <a:lnTo>
                    <a:pt x="0" y="482600"/>
                  </a:lnTo>
                  <a:lnTo>
                    <a:pt x="63500" y="609600"/>
                  </a:lnTo>
                  <a:lnTo>
                    <a:pt x="120650" y="495300"/>
                  </a:lnTo>
                  <a:lnTo>
                    <a:pt x="57150" y="495300"/>
                  </a:lnTo>
                  <a:lnTo>
                    <a:pt x="57150" y="482600"/>
                  </a:lnTo>
                  <a:close/>
                </a:path>
                <a:path w="127000" h="609600">
                  <a:moveTo>
                    <a:pt x="69850" y="0"/>
                  </a:moveTo>
                  <a:lnTo>
                    <a:pt x="57150" y="0"/>
                  </a:lnTo>
                  <a:lnTo>
                    <a:pt x="57150" y="495300"/>
                  </a:lnTo>
                  <a:lnTo>
                    <a:pt x="69850" y="495300"/>
                  </a:lnTo>
                  <a:lnTo>
                    <a:pt x="69850" y="0"/>
                  </a:lnTo>
                  <a:close/>
                </a:path>
                <a:path w="127000" h="609600">
                  <a:moveTo>
                    <a:pt x="127000" y="482600"/>
                  </a:moveTo>
                  <a:lnTo>
                    <a:pt x="69850" y="482600"/>
                  </a:lnTo>
                  <a:lnTo>
                    <a:pt x="69850" y="495300"/>
                  </a:lnTo>
                  <a:lnTo>
                    <a:pt x="120650" y="495300"/>
                  </a:lnTo>
                  <a:lnTo>
                    <a:pt x="127000" y="4826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3575050" y="4718050"/>
            <a:ext cx="1697355" cy="1090930"/>
            <a:chOff x="3575050" y="4718050"/>
            <a:chExt cx="1697355" cy="1090930"/>
          </a:xfrm>
        </p:grpSpPr>
        <p:sp>
          <p:nvSpPr>
            <p:cNvPr id="25" name="object 25"/>
            <p:cNvSpPr/>
            <p:nvPr/>
          </p:nvSpPr>
          <p:spPr>
            <a:xfrm>
              <a:off x="3581400" y="4724400"/>
              <a:ext cx="1684655" cy="1078230"/>
            </a:xfrm>
            <a:custGeom>
              <a:avLst/>
              <a:gdLst/>
              <a:ahLst/>
              <a:cxnLst/>
              <a:rect l="l" t="t" r="r" b="b"/>
              <a:pathLst>
                <a:path w="1684654" h="1078229">
                  <a:moveTo>
                    <a:pt x="1263269" y="0"/>
                  </a:moveTo>
                  <a:lnTo>
                    <a:pt x="1263269" y="269494"/>
                  </a:lnTo>
                  <a:lnTo>
                    <a:pt x="0" y="269494"/>
                  </a:lnTo>
                  <a:lnTo>
                    <a:pt x="0" y="808482"/>
                  </a:lnTo>
                  <a:lnTo>
                    <a:pt x="1263269" y="808482"/>
                  </a:lnTo>
                  <a:lnTo>
                    <a:pt x="1263269" y="1077912"/>
                  </a:lnTo>
                  <a:lnTo>
                    <a:pt x="1684401" y="538988"/>
                  </a:lnTo>
                  <a:lnTo>
                    <a:pt x="1263269" y="0"/>
                  </a:lnTo>
                  <a:close/>
                </a:path>
              </a:pathLst>
            </a:custGeom>
            <a:solidFill>
              <a:srgbClr val="99CC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81400" y="4724400"/>
              <a:ext cx="1684655" cy="1078230"/>
            </a:xfrm>
            <a:custGeom>
              <a:avLst/>
              <a:gdLst/>
              <a:ahLst/>
              <a:cxnLst/>
              <a:rect l="l" t="t" r="r" b="b"/>
              <a:pathLst>
                <a:path w="1684654" h="1078229">
                  <a:moveTo>
                    <a:pt x="0" y="269494"/>
                  </a:moveTo>
                  <a:lnTo>
                    <a:pt x="1263269" y="269494"/>
                  </a:lnTo>
                  <a:lnTo>
                    <a:pt x="1263269" y="0"/>
                  </a:lnTo>
                  <a:lnTo>
                    <a:pt x="1684401" y="538988"/>
                  </a:lnTo>
                  <a:lnTo>
                    <a:pt x="1263269" y="1077912"/>
                  </a:lnTo>
                  <a:lnTo>
                    <a:pt x="1263269" y="808482"/>
                  </a:lnTo>
                  <a:lnTo>
                    <a:pt x="0" y="808482"/>
                  </a:lnTo>
                  <a:lnTo>
                    <a:pt x="0" y="26949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877183" y="4986350"/>
            <a:ext cx="88391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Push</a:t>
            </a:r>
            <a:endParaRPr sz="3200">
              <a:latin typeface="Comic Sans MS"/>
              <a:cs typeface="Comic Sans MS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165850" y="3803650"/>
            <a:ext cx="850900" cy="2679700"/>
            <a:chOff x="6165850" y="3803650"/>
            <a:chExt cx="850900" cy="2679700"/>
          </a:xfrm>
        </p:grpSpPr>
        <p:sp>
          <p:nvSpPr>
            <p:cNvPr id="29" name="object 29"/>
            <p:cNvSpPr/>
            <p:nvPr/>
          </p:nvSpPr>
          <p:spPr>
            <a:xfrm>
              <a:off x="6172200" y="3810000"/>
              <a:ext cx="838200" cy="2667000"/>
            </a:xfrm>
            <a:custGeom>
              <a:avLst/>
              <a:gdLst/>
              <a:ahLst/>
              <a:cxnLst/>
              <a:rect l="l" t="t" r="r" b="b"/>
              <a:pathLst>
                <a:path w="838200" h="2667000">
                  <a:moveTo>
                    <a:pt x="0" y="2667000"/>
                  </a:moveTo>
                  <a:lnTo>
                    <a:pt x="838200" y="2667000"/>
                  </a:lnTo>
                  <a:lnTo>
                    <a:pt x="838200" y="0"/>
                  </a:lnTo>
                  <a:lnTo>
                    <a:pt x="0" y="0"/>
                  </a:lnTo>
                  <a:lnTo>
                    <a:pt x="0" y="2667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172200" y="5181600"/>
              <a:ext cx="838200" cy="914400"/>
            </a:xfrm>
            <a:custGeom>
              <a:avLst/>
              <a:gdLst/>
              <a:ahLst/>
              <a:cxnLst/>
              <a:rect l="l" t="t" r="r" b="b"/>
              <a:pathLst>
                <a:path w="838200" h="914400">
                  <a:moveTo>
                    <a:pt x="0" y="0"/>
                  </a:moveTo>
                  <a:lnTo>
                    <a:pt x="838200" y="0"/>
                  </a:lnTo>
                </a:path>
                <a:path w="838200" h="914400">
                  <a:moveTo>
                    <a:pt x="0" y="457200"/>
                  </a:moveTo>
                  <a:lnTo>
                    <a:pt x="838200" y="457200"/>
                  </a:lnTo>
                </a:path>
                <a:path w="838200" h="914400">
                  <a:moveTo>
                    <a:pt x="0" y="914400"/>
                  </a:moveTo>
                  <a:lnTo>
                    <a:pt x="838200" y="9144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143235" y="4659189"/>
            <a:ext cx="253365" cy="103886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 marR="5080">
              <a:lnSpc>
                <a:spcPts val="3600"/>
              </a:lnSpc>
              <a:spcBef>
                <a:spcPts val="865"/>
              </a:spcBef>
            </a:pPr>
            <a:r>
              <a:rPr sz="3650" i="1" spc="-25" dirty="0">
                <a:latin typeface="Times New Roman"/>
                <a:cs typeface="Times New Roman"/>
              </a:rPr>
              <a:t>b  h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477235" y="51163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h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172200" y="4267200"/>
            <a:ext cx="838200" cy="457200"/>
          </a:xfrm>
          <a:custGeom>
            <a:avLst/>
            <a:gdLst/>
            <a:ahLst/>
            <a:cxnLst/>
            <a:rect l="l" t="t" r="r" b="b"/>
            <a:pathLst>
              <a:path w="838200" h="457200">
                <a:moveTo>
                  <a:pt x="0" y="457200"/>
                </a:moveTo>
                <a:lnTo>
                  <a:pt x="838200" y="457200"/>
                </a:lnTo>
              </a:path>
              <a:path w="838200" h="45720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6400936" y="4201989"/>
            <a:ext cx="256540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10" dirty="0">
                <a:latin typeface="Times New Roman"/>
                <a:cs typeface="Times New Roman"/>
              </a:rPr>
              <a:t>d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476697" y="4586068"/>
            <a:ext cx="148590" cy="567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50" i="1" spc="-20" dirty="0">
                <a:latin typeface="Times New Roman"/>
                <a:cs typeface="Times New Roman"/>
              </a:rPr>
              <a:t>f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162800" y="3886200"/>
            <a:ext cx="457200" cy="1295400"/>
          </a:xfrm>
          <a:custGeom>
            <a:avLst/>
            <a:gdLst/>
            <a:ahLst/>
            <a:cxnLst/>
            <a:rect l="l" t="t" r="r" b="b"/>
            <a:pathLst>
              <a:path w="457200" h="1295400">
                <a:moveTo>
                  <a:pt x="0" y="0"/>
                </a:moveTo>
                <a:lnTo>
                  <a:pt x="60765" y="3859"/>
                </a:lnTo>
                <a:lnTo>
                  <a:pt x="115372" y="14750"/>
                </a:lnTo>
                <a:lnTo>
                  <a:pt x="161639" y="31638"/>
                </a:lnTo>
                <a:lnTo>
                  <a:pt x="197386" y="53490"/>
                </a:lnTo>
                <a:lnTo>
                  <a:pt x="228600" y="107950"/>
                </a:lnTo>
                <a:lnTo>
                  <a:pt x="228600" y="539750"/>
                </a:lnTo>
                <a:lnTo>
                  <a:pt x="236766" y="568427"/>
                </a:lnTo>
                <a:lnTo>
                  <a:pt x="295560" y="616061"/>
                </a:lnTo>
                <a:lnTo>
                  <a:pt x="341827" y="632949"/>
                </a:lnTo>
                <a:lnTo>
                  <a:pt x="396434" y="643840"/>
                </a:lnTo>
                <a:lnTo>
                  <a:pt x="457200" y="647700"/>
                </a:lnTo>
                <a:lnTo>
                  <a:pt x="396434" y="651559"/>
                </a:lnTo>
                <a:lnTo>
                  <a:pt x="341827" y="662450"/>
                </a:lnTo>
                <a:lnTo>
                  <a:pt x="295560" y="679338"/>
                </a:lnTo>
                <a:lnTo>
                  <a:pt x="259813" y="701190"/>
                </a:lnTo>
                <a:lnTo>
                  <a:pt x="236766" y="726972"/>
                </a:lnTo>
                <a:lnTo>
                  <a:pt x="228600" y="755650"/>
                </a:lnTo>
                <a:lnTo>
                  <a:pt x="228600" y="1187450"/>
                </a:lnTo>
                <a:lnTo>
                  <a:pt x="197386" y="1241909"/>
                </a:lnTo>
                <a:lnTo>
                  <a:pt x="161639" y="1263761"/>
                </a:lnTo>
                <a:lnTo>
                  <a:pt x="115372" y="1280649"/>
                </a:lnTo>
                <a:lnTo>
                  <a:pt x="60765" y="1291540"/>
                </a:lnTo>
                <a:lnTo>
                  <a:pt x="0" y="12954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717281" y="3725646"/>
            <a:ext cx="1350645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pushed  string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8739" y="11683"/>
            <a:ext cx="17195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Ex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a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mple: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34234" y="5995349"/>
            <a:ext cx="248920" cy="567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50" spc="-20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468234" y="5995349"/>
            <a:ext cx="248920" cy="567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50" spc="-20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692" y="448055"/>
            <a:ext cx="7882128" cy="89916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773455" y="5613940"/>
            <a:ext cx="1308100" cy="572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064260" algn="l"/>
              </a:tabLst>
            </a:pPr>
            <a:r>
              <a:rPr sz="3550" spc="20" dirty="0">
                <a:latin typeface="Times New Roman"/>
                <a:cs typeface="Times New Roman"/>
              </a:rPr>
              <a:t>,</a:t>
            </a:r>
            <a:r>
              <a:rPr sz="3550" spc="-185" dirty="0">
                <a:latin typeface="Times New Roman"/>
                <a:cs typeface="Times New Roman"/>
              </a:rPr>
              <a:t> </a:t>
            </a:r>
            <a:r>
              <a:rPr sz="3550" spc="40" dirty="0">
                <a:latin typeface="Times New Roman"/>
                <a:cs typeface="Times New Roman"/>
              </a:rPr>
              <a:t>$</a:t>
            </a:r>
            <a:r>
              <a:rPr sz="3550" dirty="0">
                <a:latin typeface="Times New Roman"/>
                <a:cs typeface="Times New Roman"/>
              </a:rPr>
              <a:t>	</a:t>
            </a:r>
            <a:r>
              <a:rPr sz="3550" spc="40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816225" y="5714983"/>
            <a:ext cx="4810125" cy="845185"/>
            <a:chOff x="2816225" y="5714983"/>
            <a:chExt cx="4810125" cy="84518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07236" y="5714983"/>
              <a:ext cx="776074" cy="4672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06979" y="5714983"/>
              <a:ext cx="494994" cy="46721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822575" y="5791199"/>
              <a:ext cx="4797425" cy="762000"/>
            </a:xfrm>
            <a:custGeom>
              <a:avLst/>
              <a:gdLst/>
              <a:ahLst/>
              <a:cxnLst/>
              <a:rect l="l" t="t" r="r" b="b"/>
              <a:pathLst>
                <a:path w="4797425" h="762000">
                  <a:moveTo>
                    <a:pt x="0" y="412750"/>
                  </a:moveTo>
                  <a:lnTo>
                    <a:pt x="3990" y="363309"/>
                  </a:lnTo>
                  <a:lnTo>
                    <a:pt x="15544" y="316408"/>
                  </a:lnTo>
                  <a:lnTo>
                    <a:pt x="34032" y="272675"/>
                  </a:lnTo>
                  <a:lnTo>
                    <a:pt x="58826" y="232738"/>
                  </a:lnTo>
                  <a:lnTo>
                    <a:pt x="89296" y="197223"/>
                  </a:lnTo>
                  <a:lnTo>
                    <a:pt x="124815" y="166758"/>
                  </a:lnTo>
                  <a:lnTo>
                    <a:pt x="164753" y="141970"/>
                  </a:lnTo>
                  <a:lnTo>
                    <a:pt x="208483" y="123488"/>
                  </a:lnTo>
                  <a:lnTo>
                    <a:pt x="255374" y="111939"/>
                  </a:lnTo>
                  <a:lnTo>
                    <a:pt x="304800" y="107950"/>
                  </a:lnTo>
                  <a:lnTo>
                    <a:pt x="354225" y="111939"/>
                  </a:lnTo>
                  <a:lnTo>
                    <a:pt x="401116" y="123488"/>
                  </a:lnTo>
                  <a:lnTo>
                    <a:pt x="444846" y="141970"/>
                  </a:lnTo>
                  <a:lnTo>
                    <a:pt x="484784" y="166758"/>
                  </a:lnTo>
                  <a:lnTo>
                    <a:pt x="520303" y="197223"/>
                  </a:lnTo>
                  <a:lnTo>
                    <a:pt x="550773" y="232738"/>
                  </a:lnTo>
                  <a:lnTo>
                    <a:pt x="575567" y="272675"/>
                  </a:lnTo>
                  <a:lnTo>
                    <a:pt x="594055" y="316408"/>
                  </a:lnTo>
                  <a:lnTo>
                    <a:pt x="605609" y="363309"/>
                  </a:lnTo>
                  <a:lnTo>
                    <a:pt x="609600" y="412750"/>
                  </a:lnTo>
                  <a:lnTo>
                    <a:pt x="605609" y="462190"/>
                  </a:lnTo>
                  <a:lnTo>
                    <a:pt x="594055" y="509091"/>
                  </a:lnTo>
                  <a:lnTo>
                    <a:pt x="575567" y="552824"/>
                  </a:lnTo>
                  <a:lnTo>
                    <a:pt x="550773" y="592761"/>
                  </a:lnTo>
                  <a:lnTo>
                    <a:pt x="520303" y="628276"/>
                  </a:lnTo>
                  <a:lnTo>
                    <a:pt x="484784" y="658741"/>
                  </a:lnTo>
                  <a:lnTo>
                    <a:pt x="444846" y="683529"/>
                  </a:lnTo>
                  <a:lnTo>
                    <a:pt x="401116" y="702011"/>
                  </a:lnTo>
                  <a:lnTo>
                    <a:pt x="354225" y="713560"/>
                  </a:lnTo>
                  <a:lnTo>
                    <a:pt x="304800" y="717550"/>
                  </a:lnTo>
                  <a:lnTo>
                    <a:pt x="255374" y="713560"/>
                  </a:lnTo>
                  <a:lnTo>
                    <a:pt x="208483" y="702011"/>
                  </a:lnTo>
                  <a:lnTo>
                    <a:pt x="164753" y="683529"/>
                  </a:lnTo>
                  <a:lnTo>
                    <a:pt x="124815" y="658741"/>
                  </a:lnTo>
                  <a:lnTo>
                    <a:pt x="89296" y="628276"/>
                  </a:lnTo>
                  <a:lnTo>
                    <a:pt x="58826" y="592761"/>
                  </a:lnTo>
                  <a:lnTo>
                    <a:pt x="34032" y="552824"/>
                  </a:lnTo>
                  <a:lnTo>
                    <a:pt x="15544" y="509091"/>
                  </a:lnTo>
                  <a:lnTo>
                    <a:pt x="3990" y="462190"/>
                  </a:lnTo>
                  <a:lnTo>
                    <a:pt x="0" y="412750"/>
                  </a:lnTo>
                  <a:close/>
                </a:path>
                <a:path w="4797425" h="762000">
                  <a:moveTo>
                    <a:pt x="4111625" y="381000"/>
                  </a:moveTo>
                  <a:lnTo>
                    <a:pt x="4115615" y="331559"/>
                  </a:lnTo>
                  <a:lnTo>
                    <a:pt x="4127169" y="284658"/>
                  </a:lnTo>
                  <a:lnTo>
                    <a:pt x="4145657" y="240925"/>
                  </a:lnTo>
                  <a:lnTo>
                    <a:pt x="4170451" y="200988"/>
                  </a:lnTo>
                  <a:lnTo>
                    <a:pt x="4200921" y="165473"/>
                  </a:lnTo>
                  <a:lnTo>
                    <a:pt x="4236440" y="135008"/>
                  </a:lnTo>
                  <a:lnTo>
                    <a:pt x="4276378" y="110220"/>
                  </a:lnTo>
                  <a:lnTo>
                    <a:pt x="4320108" y="91738"/>
                  </a:lnTo>
                  <a:lnTo>
                    <a:pt x="4366999" y="80189"/>
                  </a:lnTo>
                  <a:lnTo>
                    <a:pt x="4416425" y="76200"/>
                  </a:lnTo>
                  <a:lnTo>
                    <a:pt x="4465850" y="80189"/>
                  </a:lnTo>
                  <a:lnTo>
                    <a:pt x="4512741" y="91738"/>
                  </a:lnTo>
                  <a:lnTo>
                    <a:pt x="4556471" y="110220"/>
                  </a:lnTo>
                  <a:lnTo>
                    <a:pt x="4596409" y="135008"/>
                  </a:lnTo>
                  <a:lnTo>
                    <a:pt x="4631928" y="165473"/>
                  </a:lnTo>
                  <a:lnTo>
                    <a:pt x="4662398" y="200988"/>
                  </a:lnTo>
                  <a:lnTo>
                    <a:pt x="4687192" y="240925"/>
                  </a:lnTo>
                  <a:lnTo>
                    <a:pt x="4705680" y="284658"/>
                  </a:lnTo>
                  <a:lnTo>
                    <a:pt x="4717234" y="331559"/>
                  </a:lnTo>
                  <a:lnTo>
                    <a:pt x="4721225" y="381000"/>
                  </a:lnTo>
                  <a:lnTo>
                    <a:pt x="4717234" y="430440"/>
                  </a:lnTo>
                  <a:lnTo>
                    <a:pt x="4705680" y="477341"/>
                  </a:lnTo>
                  <a:lnTo>
                    <a:pt x="4687192" y="521074"/>
                  </a:lnTo>
                  <a:lnTo>
                    <a:pt x="4662398" y="561011"/>
                  </a:lnTo>
                  <a:lnTo>
                    <a:pt x="4631928" y="596526"/>
                  </a:lnTo>
                  <a:lnTo>
                    <a:pt x="4596409" y="626991"/>
                  </a:lnTo>
                  <a:lnTo>
                    <a:pt x="4556471" y="651779"/>
                  </a:lnTo>
                  <a:lnTo>
                    <a:pt x="4512741" y="670261"/>
                  </a:lnTo>
                  <a:lnTo>
                    <a:pt x="4465850" y="681810"/>
                  </a:lnTo>
                  <a:lnTo>
                    <a:pt x="4416425" y="685800"/>
                  </a:lnTo>
                  <a:lnTo>
                    <a:pt x="4366999" y="681810"/>
                  </a:lnTo>
                  <a:lnTo>
                    <a:pt x="4320108" y="670261"/>
                  </a:lnTo>
                  <a:lnTo>
                    <a:pt x="4276378" y="651779"/>
                  </a:lnTo>
                  <a:lnTo>
                    <a:pt x="4236440" y="626991"/>
                  </a:lnTo>
                  <a:lnTo>
                    <a:pt x="4200921" y="596526"/>
                  </a:lnTo>
                  <a:lnTo>
                    <a:pt x="4170451" y="561011"/>
                  </a:lnTo>
                  <a:lnTo>
                    <a:pt x="4145657" y="521074"/>
                  </a:lnTo>
                  <a:lnTo>
                    <a:pt x="4127169" y="477341"/>
                  </a:lnTo>
                  <a:lnTo>
                    <a:pt x="4115615" y="430440"/>
                  </a:lnTo>
                  <a:lnTo>
                    <a:pt x="4111625" y="381000"/>
                  </a:lnTo>
                  <a:close/>
                </a:path>
                <a:path w="4797425" h="762000">
                  <a:moveTo>
                    <a:pt x="4035425" y="381000"/>
                  </a:moveTo>
                  <a:lnTo>
                    <a:pt x="4038393" y="333207"/>
                  </a:lnTo>
                  <a:lnTo>
                    <a:pt x="4047059" y="287185"/>
                  </a:lnTo>
                  <a:lnTo>
                    <a:pt x="4061068" y="243293"/>
                  </a:lnTo>
                  <a:lnTo>
                    <a:pt x="4080061" y="201887"/>
                  </a:lnTo>
                  <a:lnTo>
                    <a:pt x="4103682" y="163323"/>
                  </a:lnTo>
                  <a:lnTo>
                    <a:pt x="4131574" y="127960"/>
                  </a:lnTo>
                  <a:lnTo>
                    <a:pt x="4163380" y="96153"/>
                  </a:lnTo>
                  <a:lnTo>
                    <a:pt x="4198743" y="68260"/>
                  </a:lnTo>
                  <a:lnTo>
                    <a:pt x="4237306" y="44638"/>
                  </a:lnTo>
                  <a:lnTo>
                    <a:pt x="4278713" y="25644"/>
                  </a:lnTo>
                  <a:lnTo>
                    <a:pt x="4322606" y="11635"/>
                  </a:lnTo>
                  <a:lnTo>
                    <a:pt x="4368629" y="2968"/>
                  </a:lnTo>
                  <a:lnTo>
                    <a:pt x="4416425" y="0"/>
                  </a:lnTo>
                  <a:lnTo>
                    <a:pt x="4464220" y="2968"/>
                  </a:lnTo>
                  <a:lnTo>
                    <a:pt x="4510243" y="11635"/>
                  </a:lnTo>
                  <a:lnTo>
                    <a:pt x="4554136" y="25644"/>
                  </a:lnTo>
                  <a:lnTo>
                    <a:pt x="4595543" y="44638"/>
                  </a:lnTo>
                  <a:lnTo>
                    <a:pt x="4634106" y="68260"/>
                  </a:lnTo>
                  <a:lnTo>
                    <a:pt x="4669469" y="96153"/>
                  </a:lnTo>
                  <a:lnTo>
                    <a:pt x="4701275" y="127960"/>
                  </a:lnTo>
                  <a:lnTo>
                    <a:pt x="4729167" y="163323"/>
                  </a:lnTo>
                  <a:lnTo>
                    <a:pt x="4752788" y="201887"/>
                  </a:lnTo>
                  <a:lnTo>
                    <a:pt x="4771781" y="243293"/>
                  </a:lnTo>
                  <a:lnTo>
                    <a:pt x="4785790" y="287185"/>
                  </a:lnTo>
                  <a:lnTo>
                    <a:pt x="4794456" y="333207"/>
                  </a:lnTo>
                  <a:lnTo>
                    <a:pt x="4797425" y="381000"/>
                  </a:lnTo>
                  <a:lnTo>
                    <a:pt x="4794456" y="428792"/>
                  </a:lnTo>
                  <a:lnTo>
                    <a:pt x="4785790" y="474814"/>
                  </a:lnTo>
                  <a:lnTo>
                    <a:pt x="4771781" y="518706"/>
                  </a:lnTo>
                  <a:lnTo>
                    <a:pt x="4752788" y="560112"/>
                  </a:lnTo>
                  <a:lnTo>
                    <a:pt x="4729167" y="598676"/>
                  </a:lnTo>
                  <a:lnTo>
                    <a:pt x="4701275" y="634039"/>
                  </a:lnTo>
                  <a:lnTo>
                    <a:pt x="4669469" y="665846"/>
                  </a:lnTo>
                  <a:lnTo>
                    <a:pt x="4634106" y="693739"/>
                  </a:lnTo>
                  <a:lnTo>
                    <a:pt x="4595543" y="717361"/>
                  </a:lnTo>
                  <a:lnTo>
                    <a:pt x="4554136" y="736355"/>
                  </a:lnTo>
                  <a:lnTo>
                    <a:pt x="4510243" y="750364"/>
                  </a:lnTo>
                  <a:lnTo>
                    <a:pt x="4464220" y="759031"/>
                  </a:lnTo>
                  <a:lnTo>
                    <a:pt x="4416425" y="762000"/>
                  </a:lnTo>
                  <a:lnTo>
                    <a:pt x="4368629" y="759031"/>
                  </a:lnTo>
                  <a:lnTo>
                    <a:pt x="4322606" y="750364"/>
                  </a:lnTo>
                  <a:lnTo>
                    <a:pt x="4278713" y="736355"/>
                  </a:lnTo>
                  <a:lnTo>
                    <a:pt x="4237306" y="717361"/>
                  </a:lnTo>
                  <a:lnTo>
                    <a:pt x="4198743" y="693739"/>
                  </a:lnTo>
                  <a:lnTo>
                    <a:pt x="4163380" y="665846"/>
                  </a:lnTo>
                  <a:lnTo>
                    <a:pt x="4131574" y="634039"/>
                  </a:lnTo>
                  <a:lnTo>
                    <a:pt x="4103682" y="598676"/>
                  </a:lnTo>
                  <a:lnTo>
                    <a:pt x="4080061" y="560112"/>
                  </a:lnTo>
                  <a:lnTo>
                    <a:pt x="4061068" y="518706"/>
                  </a:lnTo>
                  <a:lnTo>
                    <a:pt x="4047059" y="474814"/>
                  </a:lnTo>
                  <a:lnTo>
                    <a:pt x="4038393" y="428792"/>
                  </a:lnTo>
                  <a:lnTo>
                    <a:pt x="4035425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909951" y="5841094"/>
            <a:ext cx="46037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600" i="1" spc="-145" dirty="0">
                <a:latin typeface="Times New Roman"/>
                <a:cs typeface="Times New Roman"/>
              </a:rPr>
              <a:t>q</a:t>
            </a:r>
            <a:r>
              <a:rPr sz="4500" spc="-217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64209" y="5802994"/>
            <a:ext cx="48577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600" i="1" spc="-40" dirty="0">
                <a:latin typeface="Times New Roman"/>
                <a:cs typeface="Times New Roman"/>
              </a:rPr>
              <a:t>q</a:t>
            </a:r>
            <a:r>
              <a:rPr sz="4500" spc="-60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92836" y="3194051"/>
            <a:ext cx="889501" cy="459577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2209673" y="4811776"/>
            <a:ext cx="1399540" cy="1495425"/>
          </a:xfrm>
          <a:custGeom>
            <a:avLst/>
            <a:gdLst/>
            <a:ahLst/>
            <a:cxnLst/>
            <a:rect l="l" t="t" r="r" b="b"/>
            <a:pathLst>
              <a:path w="1399539" h="1495425">
                <a:moveTo>
                  <a:pt x="609727" y="1430274"/>
                </a:moveTo>
                <a:lnTo>
                  <a:pt x="599135" y="1425117"/>
                </a:lnTo>
                <a:lnTo>
                  <a:pt x="482092" y="1368094"/>
                </a:lnTo>
                <a:lnTo>
                  <a:pt x="482663" y="1425257"/>
                </a:lnTo>
                <a:lnTo>
                  <a:pt x="0" y="1430274"/>
                </a:lnTo>
                <a:lnTo>
                  <a:pt x="254" y="1442974"/>
                </a:lnTo>
                <a:lnTo>
                  <a:pt x="482790" y="1437957"/>
                </a:lnTo>
                <a:lnTo>
                  <a:pt x="483362" y="1495094"/>
                </a:lnTo>
                <a:lnTo>
                  <a:pt x="609727" y="1430274"/>
                </a:lnTo>
                <a:close/>
              </a:path>
              <a:path w="1399539" h="1495425">
                <a:moveTo>
                  <a:pt x="1399146" y="253365"/>
                </a:moveTo>
                <a:lnTo>
                  <a:pt x="1397381" y="209931"/>
                </a:lnTo>
                <a:lnTo>
                  <a:pt x="1390523" y="171069"/>
                </a:lnTo>
                <a:lnTo>
                  <a:pt x="1366901" y="120777"/>
                </a:lnTo>
                <a:lnTo>
                  <a:pt x="1328293" y="80899"/>
                </a:lnTo>
                <a:lnTo>
                  <a:pt x="1295654" y="59690"/>
                </a:lnTo>
                <a:lnTo>
                  <a:pt x="1258570" y="42164"/>
                </a:lnTo>
                <a:lnTo>
                  <a:pt x="1217676" y="28194"/>
                </a:lnTo>
                <a:lnTo>
                  <a:pt x="1173988" y="17399"/>
                </a:lnTo>
                <a:lnTo>
                  <a:pt x="1148054" y="12700"/>
                </a:lnTo>
                <a:lnTo>
                  <a:pt x="1128141" y="9525"/>
                </a:lnTo>
                <a:lnTo>
                  <a:pt x="1104506" y="6604"/>
                </a:lnTo>
                <a:lnTo>
                  <a:pt x="1080630" y="4191"/>
                </a:lnTo>
                <a:lnTo>
                  <a:pt x="1032637" y="1143"/>
                </a:lnTo>
                <a:lnTo>
                  <a:pt x="984758" y="0"/>
                </a:lnTo>
                <a:lnTo>
                  <a:pt x="937768" y="635"/>
                </a:lnTo>
                <a:lnTo>
                  <a:pt x="892429" y="2540"/>
                </a:lnTo>
                <a:lnTo>
                  <a:pt x="849503" y="5715"/>
                </a:lnTo>
                <a:lnTo>
                  <a:pt x="791210" y="11938"/>
                </a:lnTo>
                <a:lnTo>
                  <a:pt x="739267" y="19939"/>
                </a:lnTo>
                <a:lnTo>
                  <a:pt x="665988" y="35814"/>
                </a:lnTo>
                <a:lnTo>
                  <a:pt x="628142" y="46101"/>
                </a:lnTo>
                <a:lnTo>
                  <a:pt x="590042" y="58166"/>
                </a:lnTo>
                <a:lnTo>
                  <a:pt x="552450" y="72136"/>
                </a:lnTo>
                <a:lnTo>
                  <a:pt x="515874" y="87884"/>
                </a:lnTo>
                <a:lnTo>
                  <a:pt x="480568" y="105537"/>
                </a:lnTo>
                <a:lnTo>
                  <a:pt x="447167" y="125349"/>
                </a:lnTo>
                <a:lnTo>
                  <a:pt x="401955" y="158750"/>
                </a:lnTo>
                <a:lnTo>
                  <a:pt x="363728" y="197104"/>
                </a:lnTo>
                <a:lnTo>
                  <a:pt x="334645" y="240792"/>
                </a:lnTo>
                <a:lnTo>
                  <a:pt x="316484" y="289687"/>
                </a:lnTo>
                <a:lnTo>
                  <a:pt x="310769" y="343789"/>
                </a:lnTo>
                <a:lnTo>
                  <a:pt x="311404" y="362966"/>
                </a:lnTo>
                <a:lnTo>
                  <a:pt x="316103" y="403479"/>
                </a:lnTo>
                <a:lnTo>
                  <a:pt x="325120" y="446659"/>
                </a:lnTo>
                <a:lnTo>
                  <a:pt x="338201" y="492252"/>
                </a:lnTo>
                <a:lnTo>
                  <a:pt x="354838" y="540258"/>
                </a:lnTo>
                <a:lnTo>
                  <a:pt x="374954" y="590550"/>
                </a:lnTo>
                <a:lnTo>
                  <a:pt x="398018" y="642366"/>
                </a:lnTo>
                <a:lnTo>
                  <a:pt x="423926" y="696087"/>
                </a:lnTo>
                <a:lnTo>
                  <a:pt x="452247" y="751586"/>
                </a:lnTo>
                <a:lnTo>
                  <a:pt x="482727" y="808304"/>
                </a:lnTo>
                <a:lnTo>
                  <a:pt x="514985" y="866190"/>
                </a:lnTo>
                <a:lnTo>
                  <a:pt x="548767" y="925106"/>
                </a:lnTo>
                <a:lnTo>
                  <a:pt x="583946" y="984859"/>
                </a:lnTo>
                <a:lnTo>
                  <a:pt x="619760" y="1045184"/>
                </a:lnTo>
                <a:lnTo>
                  <a:pt x="656336" y="1105966"/>
                </a:lnTo>
                <a:lnTo>
                  <a:pt x="693293" y="1166926"/>
                </a:lnTo>
                <a:lnTo>
                  <a:pt x="704088" y="1160348"/>
                </a:lnTo>
                <a:lnTo>
                  <a:pt x="630682" y="1038631"/>
                </a:lnTo>
                <a:lnTo>
                  <a:pt x="594741" y="978369"/>
                </a:lnTo>
                <a:lnTo>
                  <a:pt x="559816" y="918679"/>
                </a:lnTo>
                <a:lnTo>
                  <a:pt x="526034" y="859866"/>
                </a:lnTo>
                <a:lnTo>
                  <a:pt x="493776" y="802119"/>
                </a:lnTo>
                <a:lnTo>
                  <a:pt x="463423" y="745490"/>
                </a:lnTo>
                <a:lnTo>
                  <a:pt x="435229" y="690499"/>
                </a:lnTo>
                <a:lnTo>
                  <a:pt x="409575" y="636905"/>
                </a:lnTo>
                <a:lnTo>
                  <a:pt x="386588" y="585343"/>
                </a:lnTo>
                <a:lnTo>
                  <a:pt x="366649" y="535686"/>
                </a:lnTo>
                <a:lnTo>
                  <a:pt x="350139" y="488315"/>
                </a:lnTo>
                <a:lnTo>
                  <a:pt x="337312" y="443357"/>
                </a:lnTo>
                <a:lnTo>
                  <a:pt x="328549" y="401193"/>
                </a:lnTo>
                <a:lnTo>
                  <a:pt x="323977" y="361823"/>
                </a:lnTo>
                <a:lnTo>
                  <a:pt x="323469" y="343281"/>
                </a:lnTo>
                <a:lnTo>
                  <a:pt x="323964" y="325882"/>
                </a:lnTo>
                <a:lnTo>
                  <a:pt x="333375" y="276225"/>
                </a:lnTo>
                <a:lnTo>
                  <a:pt x="354203" y="231902"/>
                </a:lnTo>
                <a:lnTo>
                  <a:pt x="385064" y="192151"/>
                </a:lnTo>
                <a:lnTo>
                  <a:pt x="424307" y="156972"/>
                </a:lnTo>
                <a:lnTo>
                  <a:pt x="470281" y="125984"/>
                </a:lnTo>
                <a:lnTo>
                  <a:pt x="521462" y="99314"/>
                </a:lnTo>
                <a:lnTo>
                  <a:pt x="557530" y="83820"/>
                </a:lnTo>
                <a:lnTo>
                  <a:pt x="594487" y="70104"/>
                </a:lnTo>
                <a:lnTo>
                  <a:pt x="631952" y="58166"/>
                </a:lnTo>
                <a:lnTo>
                  <a:pt x="669290" y="48006"/>
                </a:lnTo>
                <a:lnTo>
                  <a:pt x="741680" y="32385"/>
                </a:lnTo>
                <a:lnTo>
                  <a:pt x="792988" y="24511"/>
                </a:lnTo>
                <a:lnTo>
                  <a:pt x="871601" y="16637"/>
                </a:lnTo>
                <a:lnTo>
                  <a:pt x="915416" y="14097"/>
                </a:lnTo>
                <a:lnTo>
                  <a:pt x="984885" y="12700"/>
                </a:lnTo>
                <a:lnTo>
                  <a:pt x="1032256" y="13843"/>
                </a:lnTo>
                <a:lnTo>
                  <a:pt x="1079868" y="16891"/>
                </a:lnTo>
                <a:lnTo>
                  <a:pt x="1126490" y="22225"/>
                </a:lnTo>
                <a:lnTo>
                  <a:pt x="1171702" y="29972"/>
                </a:lnTo>
                <a:lnTo>
                  <a:pt x="1214374" y="40513"/>
                </a:lnTo>
                <a:lnTo>
                  <a:pt x="1254125" y="54102"/>
                </a:lnTo>
                <a:lnTo>
                  <a:pt x="1289812" y="70993"/>
                </a:lnTo>
                <a:lnTo>
                  <a:pt x="1334389" y="102743"/>
                </a:lnTo>
                <a:lnTo>
                  <a:pt x="1365885" y="143002"/>
                </a:lnTo>
                <a:lnTo>
                  <a:pt x="1382141" y="192659"/>
                </a:lnTo>
                <a:lnTo>
                  <a:pt x="1386205" y="231902"/>
                </a:lnTo>
                <a:lnTo>
                  <a:pt x="1386459" y="253365"/>
                </a:lnTo>
                <a:lnTo>
                  <a:pt x="1385443" y="275971"/>
                </a:lnTo>
                <a:lnTo>
                  <a:pt x="1380236" y="324358"/>
                </a:lnTo>
                <a:lnTo>
                  <a:pt x="1370965" y="376555"/>
                </a:lnTo>
                <a:lnTo>
                  <a:pt x="1357884" y="432689"/>
                </a:lnTo>
                <a:lnTo>
                  <a:pt x="1341158" y="492252"/>
                </a:lnTo>
                <a:lnTo>
                  <a:pt x="1321435" y="554228"/>
                </a:lnTo>
                <a:lnTo>
                  <a:pt x="1298956" y="619379"/>
                </a:lnTo>
                <a:lnTo>
                  <a:pt x="1273937" y="686689"/>
                </a:lnTo>
                <a:lnTo>
                  <a:pt x="1232535" y="791616"/>
                </a:lnTo>
                <a:lnTo>
                  <a:pt x="1202690" y="863549"/>
                </a:lnTo>
                <a:lnTo>
                  <a:pt x="1171702" y="936752"/>
                </a:lnTo>
                <a:lnTo>
                  <a:pt x="1139571" y="1011008"/>
                </a:lnTo>
                <a:lnTo>
                  <a:pt x="1124839" y="1044752"/>
                </a:lnTo>
                <a:lnTo>
                  <a:pt x="1072515" y="1021829"/>
                </a:lnTo>
                <a:lnTo>
                  <a:pt x="1079627" y="1163637"/>
                </a:lnTo>
                <a:lnTo>
                  <a:pt x="1188847" y="1072769"/>
                </a:lnTo>
                <a:lnTo>
                  <a:pt x="1163053" y="1061478"/>
                </a:lnTo>
                <a:lnTo>
                  <a:pt x="1136421" y="1049820"/>
                </a:lnTo>
                <a:lnTo>
                  <a:pt x="1183386" y="941705"/>
                </a:lnTo>
                <a:lnTo>
                  <a:pt x="1214374" y="868413"/>
                </a:lnTo>
                <a:lnTo>
                  <a:pt x="1244219" y="796328"/>
                </a:lnTo>
                <a:lnTo>
                  <a:pt x="1272540" y="725805"/>
                </a:lnTo>
                <a:lnTo>
                  <a:pt x="1298702" y="657098"/>
                </a:lnTo>
                <a:lnTo>
                  <a:pt x="1322616" y="590423"/>
                </a:lnTo>
                <a:lnTo>
                  <a:pt x="1343914" y="526415"/>
                </a:lnTo>
                <a:lnTo>
                  <a:pt x="1362202" y="465201"/>
                </a:lnTo>
                <a:lnTo>
                  <a:pt x="1377315" y="406908"/>
                </a:lnTo>
                <a:lnTo>
                  <a:pt x="1388618" y="352044"/>
                </a:lnTo>
                <a:lnTo>
                  <a:pt x="1396111" y="300736"/>
                </a:lnTo>
                <a:lnTo>
                  <a:pt x="1398143" y="276606"/>
                </a:lnTo>
                <a:lnTo>
                  <a:pt x="1399146" y="2533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04031" y="3810001"/>
            <a:ext cx="887878" cy="426285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143025" y="3037553"/>
            <a:ext cx="1789430" cy="176847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  <a:tabLst>
                <a:tab pos="1308735" algn="l"/>
              </a:tabLst>
            </a:pPr>
            <a:r>
              <a:rPr sz="3600" i="1" spc="-5" dirty="0">
                <a:latin typeface="Times New Roman"/>
                <a:cs typeface="Times New Roman"/>
              </a:rPr>
              <a:t>a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330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r>
              <a:rPr sz="3600" dirty="0">
                <a:latin typeface="Times New Roman"/>
                <a:cs typeface="Times New Roman"/>
              </a:rPr>
              <a:t>	</a:t>
            </a:r>
            <a:r>
              <a:rPr sz="3600" spc="-5" dirty="0">
                <a:latin typeface="Times New Roman"/>
                <a:cs typeface="Times New Roman"/>
              </a:rPr>
              <a:t>0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  <a:tabLst>
                <a:tab pos="1318895" algn="l"/>
              </a:tabLst>
            </a:pPr>
            <a:r>
              <a:rPr sz="3550" i="1" spc="20" dirty="0">
                <a:latin typeface="Times New Roman"/>
                <a:cs typeface="Times New Roman"/>
              </a:rPr>
              <a:t>a</a:t>
            </a:r>
            <a:r>
              <a:rPr sz="3550" spc="5" dirty="0">
                <a:latin typeface="Times New Roman"/>
                <a:cs typeface="Times New Roman"/>
              </a:rPr>
              <a:t>,</a:t>
            </a:r>
            <a:r>
              <a:rPr sz="3550" spc="-185" dirty="0">
                <a:latin typeface="Times New Roman"/>
                <a:cs typeface="Times New Roman"/>
              </a:rPr>
              <a:t> </a:t>
            </a:r>
            <a:r>
              <a:rPr sz="3550" spc="15" dirty="0">
                <a:latin typeface="Times New Roman"/>
                <a:cs typeface="Times New Roman"/>
              </a:rPr>
              <a:t>0</a:t>
            </a:r>
            <a:r>
              <a:rPr sz="3550" dirty="0">
                <a:latin typeface="Times New Roman"/>
                <a:cs typeface="Times New Roman"/>
              </a:rPr>
              <a:t>	</a:t>
            </a:r>
            <a:r>
              <a:rPr sz="3550" spc="20" dirty="0">
                <a:latin typeface="Times New Roman"/>
                <a:cs typeface="Times New Roman"/>
              </a:rPr>
              <a:t>00</a:t>
            </a:r>
            <a:endParaRPr sz="3550">
              <a:latin typeface="Times New Roman"/>
              <a:cs typeface="Times New Roman"/>
            </a:endParaRPr>
          </a:p>
          <a:p>
            <a:pPr marL="88265">
              <a:lnSpc>
                <a:spcPct val="100000"/>
              </a:lnSpc>
              <a:spcBef>
                <a:spcPts val="140"/>
              </a:spcBef>
            </a:pPr>
            <a:r>
              <a:rPr sz="3600" i="1" spc="5" dirty="0">
                <a:latin typeface="Times New Roman"/>
                <a:cs typeface="Times New Roman"/>
              </a:rPr>
              <a:t>a</a:t>
            </a:r>
            <a:r>
              <a:rPr sz="3600" spc="20" dirty="0">
                <a:latin typeface="Times New Roman"/>
                <a:cs typeface="Times New Roman"/>
              </a:rPr>
              <a:t>,</a:t>
            </a:r>
            <a:r>
              <a:rPr sz="3600" spc="-520" dirty="0">
                <a:latin typeface="Times New Roman"/>
                <a:cs typeface="Times New Roman"/>
              </a:rPr>
              <a:t> </a:t>
            </a:r>
            <a:r>
              <a:rPr sz="3600" spc="45" dirty="0">
                <a:latin typeface="Times New Roman"/>
                <a:cs typeface="Times New Roman"/>
              </a:rPr>
              <a:t>1</a:t>
            </a:r>
            <a:endParaRPr sz="3600">
              <a:latin typeface="Times New Roman"/>
              <a:cs typeface="Times New Roman"/>
            </a:endParaRPr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257070" y="3200401"/>
            <a:ext cx="892082" cy="459577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92802" y="3810001"/>
            <a:ext cx="866224" cy="426285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1907145" y="4343401"/>
            <a:ext cx="4951095" cy="1968500"/>
            <a:chOff x="1907145" y="4343401"/>
            <a:chExt cx="4951095" cy="1968500"/>
          </a:xfrm>
        </p:grpSpPr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07145" y="4343401"/>
              <a:ext cx="848755" cy="45957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67656" y="4343401"/>
              <a:ext cx="288244" cy="45957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429000" y="6184900"/>
              <a:ext cx="3429000" cy="127000"/>
            </a:xfrm>
            <a:custGeom>
              <a:avLst/>
              <a:gdLst/>
              <a:ahLst/>
              <a:cxnLst/>
              <a:rect l="l" t="t" r="r" b="b"/>
              <a:pathLst>
                <a:path w="3429000" h="127000">
                  <a:moveTo>
                    <a:pt x="3302000" y="0"/>
                  </a:moveTo>
                  <a:lnTo>
                    <a:pt x="3302000" y="127000"/>
                  </a:lnTo>
                  <a:lnTo>
                    <a:pt x="3416300" y="69850"/>
                  </a:lnTo>
                  <a:lnTo>
                    <a:pt x="3314700" y="69850"/>
                  </a:lnTo>
                  <a:lnTo>
                    <a:pt x="3314700" y="57150"/>
                  </a:lnTo>
                  <a:lnTo>
                    <a:pt x="3416300" y="57150"/>
                  </a:lnTo>
                  <a:lnTo>
                    <a:pt x="3302000" y="0"/>
                  </a:lnTo>
                  <a:close/>
                </a:path>
                <a:path w="3429000" h="127000">
                  <a:moveTo>
                    <a:pt x="33020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3302000" y="69850"/>
                  </a:lnTo>
                  <a:lnTo>
                    <a:pt x="3302000" y="57150"/>
                  </a:lnTo>
                  <a:close/>
                </a:path>
                <a:path w="3429000" h="127000">
                  <a:moveTo>
                    <a:pt x="3416300" y="57150"/>
                  </a:moveTo>
                  <a:lnTo>
                    <a:pt x="3314700" y="57150"/>
                  </a:lnTo>
                  <a:lnTo>
                    <a:pt x="3314700" y="69850"/>
                  </a:lnTo>
                  <a:lnTo>
                    <a:pt x="3416300" y="69850"/>
                  </a:lnTo>
                  <a:lnTo>
                    <a:pt x="3429000" y="63500"/>
                  </a:lnTo>
                  <a:lnTo>
                    <a:pt x="34163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505191" y="3050370"/>
            <a:ext cx="1737995" cy="175577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1261110" algn="l"/>
              </a:tabLst>
            </a:pPr>
            <a:r>
              <a:rPr sz="3600" i="1" spc="-100" dirty="0">
                <a:latin typeface="Times New Roman"/>
                <a:cs typeface="Times New Roman"/>
              </a:rPr>
              <a:t>b</a:t>
            </a:r>
            <a:r>
              <a:rPr sz="3600" spc="20" dirty="0">
                <a:latin typeface="Times New Roman"/>
                <a:cs typeface="Times New Roman"/>
              </a:rPr>
              <a:t>,</a:t>
            </a:r>
            <a:r>
              <a:rPr sz="3600" spc="-220" dirty="0">
                <a:latin typeface="Times New Roman"/>
                <a:cs typeface="Times New Roman"/>
              </a:rPr>
              <a:t> </a:t>
            </a:r>
            <a:r>
              <a:rPr sz="3600" spc="45" dirty="0">
                <a:latin typeface="Times New Roman"/>
                <a:cs typeface="Times New Roman"/>
              </a:rPr>
              <a:t>$</a:t>
            </a:r>
            <a:r>
              <a:rPr sz="3600" dirty="0">
                <a:latin typeface="Times New Roman"/>
                <a:cs typeface="Times New Roman"/>
              </a:rPr>
              <a:t>	1</a:t>
            </a:r>
            <a:r>
              <a:rPr sz="3600" spc="45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  <a:tabLst>
                <a:tab pos="1209675" algn="l"/>
              </a:tabLst>
            </a:pPr>
            <a:r>
              <a:rPr sz="3550" i="1" spc="-35" dirty="0">
                <a:latin typeface="Times New Roman"/>
                <a:cs typeface="Times New Roman"/>
              </a:rPr>
              <a:t>b</a:t>
            </a:r>
            <a:r>
              <a:rPr sz="3550" spc="-35" dirty="0">
                <a:latin typeface="Times New Roman"/>
                <a:cs typeface="Times New Roman"/>
              </a:rPr>
              <a:t>,</a:t>
            </a:r>
            <a:r>
              <a:rPr sz="3550" spc="-375" dirty="0">
                <a:latin typeface="Times New Roman"/>
                <a:cs typeface="Times New Roman"/>
              </a:rPr>
              <a:t> </a:t>
            </a:r>
            <a:r>
              <a:rPr sz="3550" spc="5" dirty="0">
                <a:latin typeface="Times New Roman"/>
                <a:cs typeface="Times New Roman"/>
              </a:rPr>
              <a:t>1	</a:t>
            </a:r>
            <a:r>
              <a:rPr sz="3550" spc="25" dirty="0">
                <a:latin typeface="Times New Roman"/>
                <a:cs typeface="Times New Roman"/>
              </a:rPr>
              <a:t>11</a:t>
            </a:r>
            <a:endParaRPr sz="3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3600" i="1" spc="-45" dirty="0">
                <a:latin typeface="Times New Roman"/>
                <a:cs typeface="Times New Roman"/>
              </a:rPr>
              <a:t>b</a:t>
            </a:r>
            <a:r>
              <a:rPr sz="3600" spc="-45" dirty="0">
                <a:latin typeface="Times New Roman"/>
                <a:cs typeface="Times New Roman"/>
              </a:rPr>
              <a:t>,</a:t>
            </a:r>
            <a:r>
              <a:rPr sz="3600" spc="-175" dirty="0">
                <a:latin typeface="Times New Roman"/>
                <a:cs typeface="Times New Roman"/>
              </a:rPr>
              <a:t> </a:t>
            </a:r>
            <a:r>
              <a:rPr sz="3600" spc="55" dirty="0">
                <a:latin typeface="Times New Roman"/>
                <a:cs typeface="Times New Roman"/>
              </a:rPr>
              <a:t>0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265288" y="4343401"/>
            <a:ext cx="853440" cy="459740"/>
            <a:chOff x="4265288" y="4343401"/>
            <a:chExt cx="853440" cy="459740"/>
          </a:xfrm>
        </p:grpSpPr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65288" y="4343401"/>
              <a:ext cx="852821" cy="45957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22864" y="4343401"/>
              <a:ext cx="295244" cy="459577"/>
            </a:xfrm>
            <a:prstGeom prst="rect">
              <a:avLst/>
            </a:prstGeom>
          </p:spPr>
        </p:pic>
      </p:grp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523240" y="575894"/>
            <a:ext cx="71996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sz="4400" spc="5" dirty="0">
                <a:solidFill>
                  <a:srgbClr val="FFFFB7"/>
                </a:solidFill>
                <a:latin typeface="Arial Black"/>
                <a:cs typeface="Arial Black"/>
              </a:rPr>
              <a:t>Another</a:t>
            </a:r>
            <a:r>
              <a:rPr sz="4400" spc="-114" dirty="0">
                <a:solidFill>
                  <a:srgbClr val="FFFFB7"/>
                </a:solidFill>
                <a:latin typeface="Arial Black"/>
                <a:cs typeface="Arial Black"/>
              </a:rPr>
              <a:t> </a:t>
            </a:r>
            <a:r>
              <a:rPr sz="4400" spc="-670" dirty="0">
                <a:solidFill>
                  <a:srgbClr val="FFFFB7"/>
                </a:solidFill>
                <a:latin typeface="Arial Black"/>
                <a:cs typeface="Arial Black"/>
              </a:rPr>
              <a:t>N</a:t>
            </a:r>
            <a:r>
              <a:rPr sz="4800" spc="-1005" baseline="-40798" dirty="0">
                <a:solidFill>
                  <a:srgbClr val="00CC00"/>
                </a:solidFill>
                <a:latin typeface="Comic Sans MS"/>
                <a:cs typeface="Comic Sans MS"/>
              </a:rPr>
              <a:t>N</a:t>
            </a:r>
            <a:r>
              <a:rPr sz="4400" spc="-670" dirty="0">
                <a:solidFill>
                  <a:srgbClr val="FFFFB7"/>
                </a:solidFill>
                <a:latin typeface="Arial Black"/>
                <a:cs typeface="Arial Black"/>
              </a:rPr>
              <a:t>P</a:t>
            </a:r>
            <a:r>
              <a:rPr sz="4800" spc="-1005" baseline="-40798" dirty="0">
                <a:solidFill>
                  <a:srgbClr val="00CC00"/>
                </a:solidFill>
                <a:latin typeface="Comic Sans MS"/>
                <a:cs typeface="Comic Sans MS"/>
              </a:rPr>
              <a:t>PD</a:t>
            </a:r>
            <a:r>
              <a:rPr sz="4400" spc="-670" dirty="0">
                <a:solidFill>
                  <a:srgbClr val="FFFFB7"/>
                </a:solidFill>
                <a:latin typeface="Arial Black"/>
                <a:cs typeface="Arial Black"/>
              </a:rPr>
              <a:t>D</a:t>
            </a:r>
            <a:r>
              <a:rPr sz="4800" spc="-1005" baseline="-40798" dirty="0">
                <a:solidFill>
                  <a:srgbClr val="00CC00"/>
                </a:solidFill>
                <a:latin typeface="Comic Sans MS"/>
                <a:cs typeface="Comic Sans MS"/>
              </a:rPr>
              <a:t>A</a:t>
            </a:r>
            <a:r>
              <a:rPr sz="4400" spc="-670" dirty="0">
                <a:solidFill>
                  <a:srgbClr val="FFFFB7"/>
                </a:solidFill>
                <a:latin typeface="Arial Black"/>
                <a:cs typeface="Arial Black"/>
              </a:rPr>
              <a:t>A</a:t>
            </a:r>
            <a:r>
              <a:rPr sz="6000" i="1" spc="-1005" baseline="-31250" dirty="0">
                <a:latin typeface="Times New Roman"/>
                <a:cs typeface="Times New Roman"/>
              </a:rPr>
              <a:t>M</a:t>
            </a:r>
            <a:r>
              <a:rPr sz="4400" spc="-670" dirty="0">
                <a:solidFill>
                  <a:srgbClr val="FFFFB7"/>
                </a:solidFill>
                <a:latin typeface="Arial Black"/>
                <a:cs typeface="Arial Black"/>
              </a:rPr>
              <a:t>example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522584" y="1803493"/>
            <a:ext cx="45148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  <a:tabLst>
                <a:tab pos="1643380" algn="l"/>
                <a:tab pos="2775585" algn="l"/>
                <a:tab pos="3781425" algn="l"/>
              </a:tabLst>
            </a:pPr>
            <a:r>
              <a:rPr sz="4000" i="1" spc="105" dirty="0">
                <a:latin typeface="Times New Roman"/>
                <a:cs typeface="Times New Roman"/>
              </a:rPr>
              <a:t>L</a:t>
            </a:r>
            <a:r>
              <a:rPr sz="4000" spc="105" dirty="0">
                <a:latin typeface="Times New Roman"/>
                <a:cs typeface="Times New Roman"/>
              </a:rPr>
              <a:t>(</a:t>
            </a:r>
            <a:r>
              <a:rPr sz="4000" i="1" spc="105" dirty="0">
                <a:latin typeface="Times New Roman"/>
                <a:cs typeface="Times New Roman"/>
              </a:rPr>
              <a:t>M</a:t>
            </a:r>
            <a:r>
              <a:rPr sz="4000" i="1" spc="-400" dirty="0">
                <a:latin typeface="Times New Roman"/>
                <a:cs typeface="Times New Roman"/>
              </a:rPr>
              <a:t> </a:t>
            </a:r>
            <a:r>
              <a:rPr sz="4000" spc="25" dirty="0">
                <a:latin typeface="Times New Roman"/>
                <a:cs typeface="Times New Roman"/>
              </a:rPr>
              <a:t>)	</a:t>
            </a:r>
            <a:r>
              <a:rPr sz="4000" spc="5" dirty="0">
                <a:latin typeface="Times New Roman"/>
                <a:cs typeface="Times New Roman"/>
              </a:rPr>
              <a:t>{</a:t>
            </a:r>
            <a:r>
              <a:rPr sz="4000" i="1" spc="5" dirty="0">
                <a:latin typeface="Times New Roman"/>
                <a:cs typeface="Times New Roman"/>
              </a:rPr>
              <a:t>w</a:t>
            </a:r>
            <a:r>
              <a:rPr sz="4000" i="1" spc="-580" dirty="0">
                <a:latin typeface="Times New Roman"/>
                <a:cs typeface="Times New Roman"/>
              </a:rPr>
              <a:t> </a:t>
            </a:r>
            <a:r>
              <a:rPr sz="4000" spc="20" dirty="0">
                <a:latin typeface="Times New Roman"/>
                <a:cs typeface="Times New Roman"/>
              </a:rPr>
              <a:t>:	</a:t>
            </a:r>
            <a:r>
              <a:rPr sz="4000" i="1" spc="-20" dirty="0">
                <a:latin typeface="Times New Roman"/>
                <a:cs typeface="Times New Roman"/>
              </a:rPr>
              <a:t>n</a:t>
            </a:r>
            <a:r>
              <a:rPr sz="4800" i="1" spc="-30" baseline="-17361" dirty="0">
                <a:latin typeface="Times New Roman"/>
                <a:cs typeface="Times New Roman"/>
              </a:rPr>
              <a:t>a	</a:t>
            </a:r>
            <a:r>
              <a:rPr sz="4000" i="1" spc="15" dirty="0">
                <a:latin typeface="Times New Roman"/>
                <a:cs typeface="Times New Roman"/>
              </a:rPr>
              <a:t>n</a:t>
            </a:r>
            <a:r>
              <a:rPr sz="4800" i="1" spc="22" baseline="-17361" dirty="0">
                <a:latin typeface="Times New Roman"/>
                <a:cs typeface="Times New Roman"/>
              </a:rPr>
              <a:t>b</a:t>
            </a:r>
            <a:r>
              <a:rPr sz="4000" spc="15" dirty="0">
                <a:latin typeface="Times New Roman"/>
                <a:cs typeface="Times New Roman"/>
              </a:rPr>
              <a:t>}</a:t>
            </a:r>
            <a:endParaRPr sz="4000">
              <a:latin typeface="Times New Roman"/>
              <a:cs typeface="Times New Roman"/>
            </a:endParaRPr>
          </a:p>
        </p:txBody>
      </p:sp>
      <p:pic>
        <p:nvPicPr>
          <p:cNvPr id="26" name="object 2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912918" y="1905058"/>
            <a:ext cx="562235" cy="530096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822270" y="1905058"/>
            <a:ext cx="562235" cy="530096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365250"/>
            <a:ext cx="8825230" cy="5492750"/>
            <a:chOff x="319087" y="1365250"/>
            <a:chExt cx="8825230" cy="5492750"/>
          </a:xfrm>
        </p:grpSpPr>
        <p:sp>
          <p:nvSpPr>
            <p:cNvPr id="3" name="object 3"/>
            <p:cNvSpPr/>
            <p:nvPr/>
          </p:nvSpPr>
          <p:spPr>
            <a:xfrm>
              <a:off x="604837" y="1371600"/>
              <a:ext cx="4114800" cy="762000"/>
            </a:xfrm>
            <a:custGeom>
              <a:avLst/>
              <a:gdLst/>
              <a:ahLst/>
              <a:cxnLst/>
              <a:rect l="l" t="t" r="r" b="b"/>
              <a:pathLst>
                <a:path w="4114800" h="762000">
                  <a:moveTo>
                    <a:pt x="0" y="762000"/>
                  </a:moveTo>
                  <a:lnTo>
                    <a:pt x="4114800" y="762000"/>
                  </a:lnTo>
                  <a:lnTo>
                    <a:pt x="4114800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90700" y="1371600"/>
              <a:ext cx="2743200" cy="762000"/>
            </a:xfrm>
            <a:custGeom>
              <a:avLst/>
              <a:gdLst/>
              <a:ahLst/>
              <a:cxnLst/>
              <a:rect l="l" t="t" r="r" b="b"/>
              <a:pathLst>
                <a:path w="2743200" h="762000">
                  <a:moveTo>
                    <a:pt x="0" y="0"/>
                  </a:moveTo>
                  <a:lnTo>
                    <a:pt x="0" y="762000"/>
                  </a:lnTo>
                </a:path>
                <a:path w="2743200" h="762000">
                  <a:moveTo>
                    <a:pt x="685800" y="0"/>
                  </a:moveTo>
                  <a:lnTo>
                    <a:pt x="685800" y="762000"/>
                  </a:lnTo>
                </a:path>
                <a:path w="2743200" h="762000">
                  <a:moveTo>
                    <a:pt x="1371600" y="0"/>
                  </a:moveTo>
                  <a:lnTo>
                    <a:pt x="1371600" y="762000"/>
                  </a:lnTo>
                </a:path>
                <a:path w="2743200" h="762000">
                  <a:moveTo>
                    <a:pt x="2057400" y="0"/>
                  </a:moveTo>
                  <a:lnTo>
                    <a:pt x="2057400" y="762000"/>
                  </a:lnTo>
                </a:path>
                <a:path w="2743200" h="762000">
                  <a:moveTo>
                    <a:pt x="2743200" y="0"/>
                  </a:moveTo>
                  <a:lnTo>
                    <a:pt x="2743200" y="7620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346575" y="87883"/>
            <a:ext cx="13239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9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0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62609" y="14841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3700" y="2133600"/>
            <a:ext cx="127000" cy="609600"/>
          </a:xfrm>
          <a:custGeom>
            <a:avLst/>
            <a:gdLst/>
            <a:ahLst/>
            <a:cxnLst/>
            <a:rect l="l" t="t" r="r" b="b"/>
            <a:pathLst>
              <a:path w="127000" h="609600">
                <a:moveTo>
                  <a:pt x="69850" y="114300"/>
                </a:moveTo>
                <a:lnTo>
                  <a:pt x="57150" y="114300"/>
                </a:lnTo>
                <a:lnTo>
                  <a:pt x="57150" y="609600"/>
                </a:lnTo>
                <a:lnTo>
                  <a:pt x="69850" y="609600"/>
                </a:lnTo>
                <a:lnTo>
                  <a:pt x="69850" y="114300"/>
                </a:lnTo>
                <a:close/>
              </a:path>
              <a:path w="127000" h="609600">
                <a:moveTo>
                  <a:pt x="63500" y="0"/>
                </a:moveTo>
                <a:lnTo>
                  <a:pt x="0" y="127000"/>
                </a:lnTo>
                <a:lnTo>
                  <a:pt x="57150" y="127000"/>
                </a:lnTo>
                <a:lnTo>
                  <a:pt x="57150" y="114300"/>
                </a:lnTo>
                <a:lnTo>
                  <a:pt x="120650" y="114300"/>
                </a:lnTo>
                <a:lnTo>
                  <a:pt x="63500" y="0"/>
                </a:lnTo>
                <a:close/>
              </a:path>
              <a:path w="127000" h="609600">
                <a:moveTo>
                  <a:pt x="120650" y="114300"/>
                </a:moveTo>
                <a:lnTo>
                  <a:pt x="69850" y="114300"/>
                </a:lnTo>
                <a:lnTo>
                  <a:pt x="69850" y="127000"/>
                </a:lnTo>
                <a:lnTo>
                  <a:pt x="127000" y="127000"/>
                </a:lnTo>
                <a:lnTo>
                  <a:pt x="120650" y="114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64540" y="4944199"/>
            <a:ext cx="1464310" cy="1196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10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curr</a:t>
            </a:r>
            <a:r>
              <a:rPr sz="3200" spc="-15" dirty="0">
                <a:solidFill>
                  <a:srgbClr val="00CC00"/>
                </a:solidFill>
                <a:latin typeface="Comic Sans MS"/>
                <a:cs typeface="Comic Sans MS"/>
              </a:rPr>
              <a:t>e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nt 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state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62800" y="2667000"/>
            <a:ext cx="914400" cy="609600"/>
          </a:xfrm>
          <a:prstGeom prst="rect">
            <a:avLst/>
          </a:prstGeom>
          <a:solidFill>
            <a:srgbClr val="006600">
              <a:alpha val="30195"/>
            </a:srgbClr>
          </a:solidFill>
          <a:ln w="12700">
            <a:solidFill>
              <a:srgbClr val="FFFFFF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71120" algn="ctr">
              <a:lnSpc>
                <a:spcPct val="100000"/>
              </a:lnSpc>
              <a:spcBef>
                <a:spcPts val="430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90029" y="3441013"/>
            <a:ext cx="11366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73455" y="5613940"/>
            <a:ext cx="1308100" cy="572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064260" algn="l"/>
              </a:tabLst>
            </a:pPr>
            <a:r>
              <a:rPr sz="3550" spc="20" dirty="0">
                <a:latin typeface="Times New Roman"/>
                <a:cs typeface="Times New Roman"/>
              </a:rPr>
              <a:t>,</a:t>
            </a:r>
            <a:r>
              <a:rPr sz="3550" spc="-185" dirty="0">
                <a:latin typeface="Times New Roman"/>
                <a:cs typeface="Times New Roman"/>
              </a:rPr>
              <a:t> </a:t>
            </a:r>
            <a:r>
              <a:rPr sz="3550" spc="40" dirty="0">
                <a:latin typeface="Times New Roman"/>
                <a:cs typeface="Times New Roman"/>
              </a:rPr>
              <a:t>$</a:t>
            </a:r>
            <a:r>
              <a:rPr sz="3550" dirty="0">
                <a:latin typeface="Times New Roman"/>
                <a:cs typeface="Times New Roman"/>
              </a:rPr>
              <a:t>	</a:t>
            </a:r>
            <a:r>
              <a:rPr sz="3550" spc="40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803525" y="5714983"/>
            <a:ext cx="4822825" cy="845185"/>
            <a:chOff x="2803525" y="5714983"/>
            <a:chExt cx="4822825" cy="845185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07236" y="5714983"/>
              <a:ext cx="776074" cy="46721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6979" y="5714983"/>
              <a:ext cx="494994" cy="46721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822575" y="5899149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74" y="3989"/>
                  </a:lnTo>
                  <a:lnTo>
                    <a:pt x="208483" y="15538"/>
                  </a:lnTo>
                  <a:lnTo>
                    <a:pt x="164753" y="34020"/>
                  </a:lnTo>
                  <a:lnTo>
                    <a:pt x="124815" y="58808"/>
                  </a:lnTo>
                  <a:lnTo>
                    <a:pt x="89296" y="89273"/>
                  </a:lnTo>
                  <a:lnTo>
                    <a:pt x="58826" y="124788"/>
                  </a:lnTo>
                  <a:lnTo>
                    <a:pt x="34032" y="164725"/>
                  </a:lnTo>
                  <a:lnTo>
                    <a:pt x="15544" y="208458"/>
                  </a:lnTo>
                  <a:lnTo>
                    <a:pt x="3990" y="255359"/>
                  </a:lnTo>
                  <a:lnTo>
                    <a:pt x="0" y="304800"/>
                  </a:lnTo>
                  <a:lnTo>
                    <a:pt x="3990" y="354240"/>
                  </a:lnTo>
                  <a:lnTo>
                    <a:pt x="15544" y="401141"/>
                  </a:lnTo>
                  <a:lnTo>
                    <a:pt x="34032" y="444874"/>
                  </a:lnTo>
                  <a:lnTo>
                    <a:pt x="58826" y="484811"/>
                  </a:lnTo>
                  <a:lnTo>
                    <a:pt x="89296" y="520326"/>
                  </a:lnTo>
                  <a:lnTo>
                    <a:pt x="124815" y="550791"/>
                  </a:lnTo>
                  <a:lnTo>
                    <a:pt x="164753" y="575579"/>
                  </a:lnTo>
                  <a:lnTo>
                    <a:pt x="208483" y="594061"/>
                  </a:lnTo>
                  <a:lnTo>
                    <a:pt x="255374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822575" y="5899149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858000" y="5791199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76200" y="381000"/>
                  </a:moveTo>
                  <a:lnTo>
                    <a:pt x="80190" y="331559"/>
                  </a:lnTo>
                  <a:lnTo>
                    <a:pt x="91744" y="284658"/>
                  </a:lnTo>
                  <a:lnTo>
                    <a:pt x="110232" y="240925"/>
                  </a:lnTo>
                  <a:lnTo>
                    <a:pt x="135026" y="200988"/>
                  </a:lnTo>
                  <a:lnTo>
                    <a:pt x="165496" y="165473"/>
                  </a:lnTo>
                  <a:lnTo>
                    <a:pt x="201015" y="135008"/>
                  </a:lnTo>
                  <a:lnTo>
                    <a:pt x="240953" y="110220"/>
                  </a:lnTo>
                  <a:lnTo>
                    <a:pt x="284683" y="91738"/>
                  </a:lnTo>
                  <a:lnTo>
                    <a:pt x="331574" y="80189"/>
                  </a:lnTo>
                  <a:lnTo>
                    <a:pt x="381000" y="76200"/>
                  </a:lnTo>
                  <a:lnTo>
                    <a:pt x="430425" y="80189"/>
                  </a:lnTo>
                  <a:lnTo>
                    <a:pt x="477316" y="91738"/>
                  </a:lnTo>
                  <a:lnTo>
                    <a:pt x="521046" y="110220"/>
                  </a:lnTo>
                  <a:lnTo>
                    <a:pt x="560984" y="135008"/>
                  </a:lnTo>
                  <a:lnTo>
                    <a:pt x="596503" y="165473"/>
                  </a:lnTo>
                  <a:lnTo>
                    <a:pt x="626973" y="200988"/>
                  </a:lnTo>
                  <a:lnTo>
                    <a:pt x="651767" y="240925"/>
                  </a:lnTo>
                  <a:lnTo>
                    <a:pt x="670255" y="284658"/>
                  </a:lnTo>
                  <a:lnTo>
                    <a:pt x="681809" y="331559"/>
                  </a:lnTo>
                  <a:lnTo>
                    <a:pt x="685800" y="381000"/>
                  </a:lnTo>
                  <a:lnTo>
                    <a:pt x="681809" y="430440"/>
                  </a:lnTo>
                  <a:lnTo>
                    <a:pt x="670255" y="477341"/>
                  </a:lnTo>
                  <a:lnTo>
                    <a:pt x="651767" y="521074"/>
                  </a:lnTo>
                  <a:lnTo>
                    <a:pt x="626973" y="561011"/>
                  </a:lnTo>
                  <a:lnTo>
                    <a:pt x="596503" y="596526"/>
                  </a:lnTo>
                  <a:lnTo>
                    <a:pt x="560984" y="626991"/>
                  </a:lnTo>
                  <a:lnTo>
                    <a:pt x="521046" y="651779"/>
                  </a:lnTo>
                  <a:lnTo>
                    <a:pt x="477316" y="670261"/>
                  </a:lnTo>
                  <a:lnTo>
                    <a:pt x="430425" y="681810"/>
                  </a:lnTo>
                  <a:lnTo>
                    <a:pt x="381000" y="685800"/>
                  </a:lnTo>
                  <a:lnTo>
                    <a:pt x="331574" y="681810"/>
                  </a:lnTo>
                  <a:lnTo>
                    <a:pt x="284683" y="670261"/>
                  </a:lnTo>
                  <a:lnTo>
                    <a:pt x="240953" y="651779"/>
                  </a:lnTo>
                  <a:lnTo>
                    <a:pt x="201015" y="626991"/>
                  </a:lnTo>
                  <a:lnTo>
                    <a:pt x="165496" y="596526"/>
                  </a:lnTo>
                  <a:lnTo>
                    <a:pt x="135026" y="561011"/>
                  </a:lnTo>
                  <a:lnTo>
                    <a:pt x="110232" y="521074"/>
                  </a:lnTo>
                  <a:lnTo>
                    <a:pt x="91744" y="477341"/>
                  </a:lnTo>
                  <a:lnTo>
                    <a:pt x="80190" y="430440"/>
                  </a:lnTo>
                  <a:lnTo>
                    <a:pt x="76200" y="381000"/>
                  </a:lnTo>
                  <a:close/>
                </a:path>
                <a:path w="762000" h="762000">
                  <a:moveTo>
                    <a:pt x="0" y="381000"/>
                  </a:moveTo>
                  <a:lnTo>
                    <a:pt x="2968" y="333207"/>
                  </a:lnTo>
                  <a:lnTo>
                    <a:pt x="11634" y="287185"/>
                  </a:lnTo>
                  <a:lnTo>
                    <a:pt x="25643" y="243293"/>
                  </a:lnTo>
                  <a:lnTo>
                    <a:pt x="44636" y="201887"/>
                  </a:lnTo>
                  <a:lnTo>
                    <a:pt x="68257" y="163323"/>
                  </a:lnTo>
                  <a:lnTo>
                    <a:pt x="96149" y="127960"/>
                  </a:lnTo>
                  <a:lnTo>
                    <a:pt x="127955" y="96153"/>
                  </a:lnTo>
                  <a:lnTo>
                    <a:pt x="163318" y="68260"/>
                  </a:lnTo>
                  <a:lnTo>
                    <a:pt x="201881" y="44638"/>
                  </a:lnTo>
                  <a:lnTo>
                    <a:pt x="243288" y="25644"/>
                  </a:lnTo>
                  <a:lnTo>
                    <a:pt x="287181" y="11635"/>
                  </a:lnTo>
                  <a:lnTo>
                    <a:pt x="333204" y="2968"/>
                  </a:lnTo>
                  <a:lnTo>
                    <a:pt x="381000" y="0"/>
                  </a:lnTo>
                  <a:lnTo>
                    <a:pt x="428795" y="2968"/>
                  </a:lnTo>
                  <a:lnTo>
                    <a:pt x="474818" y="11635"/>
                  </a:lnTo>
                  <a:lnTo>
                    <a:pt x="518711" y="25644"/>
                  </a:lnTo>
                  <a:lnTo>
                    <a:pt x="560118" y="44638"/>
                  </a:lnTo>
                  <a:lnTo>
                    <a:pt x="598681" y="68260"/>
                  </a:lnTo>
                  <a:lnTo>
                    <a:pt x="634044" y="96153"/>
                  </a:lnTo>
                  <a:lnTo>
                    <a:pt x="665850" y="127960"/>
                  </a:lnTo>
                  <a:lnTo>
                    <a:pt x="693742" y="163323"/>
                  </a:lnTo>
                  <a:lnTo>
                    <a:pt x="717363" y="201887"/>
                  </a:lnTo>
                  <a:lnTo>
                    <a:pt x="736356" y="243293"/>
                  </a:lnTo>
                  <a:lnTo>
                    <a:pt x="750365" y="287185"/>
                  </a:lnTo>
                  <a:lnTo>
                    <a:pt x="759031" y="333207"/>
                  </a:lnTo>
                  <a:lnTo>
                    <a:pt x="762000" y="381000"/>
                  </a:lnTo>
                  <a:lnTo>
                    <a:pt x="759031" y="428792"/>
                  </a:lnTo>
                  <a:lnTo>
                    <a:pt x="750365" y="474814"/>
                  </a:lnTo>
                  <a:lnTo>
                    <a:pt x="736356" y="518706"/>
                  </a:lnTo>
                  <a:lnTo>
                    <a:pt x="717363" y="560112"/>
                  </a:lnTo>
                  <a:lnTo>
                    <a:pt x="693742" y="598676"/>
                  </a:lnTo>
                  <a:lnTo>
                    <a:pt x="665850" y="634039"/>
                  </a:lnTo>
                  <a:lnTo>
                    <a:pt x="634044" y="665846"/>
                  </a:lnTo>
                  <a:lnTo>
                    <a:pt x="598681" y="693739"/>
                  </a:lnTo>
                  <a:lnTo>
                    <a:pt x="560118" y="717361"/>
                  </a:lnTo>
                  <a:lnTo>
                    <a:pt x="518711" y="736355"/>
                  </a:lnTo>
                  <a:lnTo>
                    <a:pt x="474818" y="750364"/>
                  </a:lnTo>
                  <a:lnTo>
                    <a:pt x="428795" y="759031"/>
                  </a:lnTo>
                  <a:lnTo>
                    <a:pt x="381000" y="762000"/>
                  </a:lnTo>
                  <a:lnTo>
                    <a:pt x="333204" y="759031"/>
                  </a:lnTo>
                  <a:lnTo>
                    <a:pt x="287181" y="750364"/>
                  </a:lnTo>
                  <a:lnTo>
                    <a:pt x="243288" y="736355"/>
                  </a:lnTo>
                  <a:lnTo>
                    <a:pt x="201881" y="717361"/>
                  </a:lnTo>
                  <a:lnTo>
                    <a:pt x="163318" y="693739"/>
                  </a:lnTo>
                  <a:lnTo>
                    <a:pt x="127955" y="665846"/>
                  </a:lnTo>
                  <a:lnTo>
                    <a:pt x="96149" y="634039"/>
                  </a:lnTo>
                  <a:lnTo>
                    <a:pt x="68257" y="598676"/>
                  </a:lnTo>
                  <a:lnTo>
                    <a:pt x="44636" y="560112"/>
                  </a:lnTo>
                  <a:lnTo>
                    <a:pt x="25643" y="518706"/>
                  </a:lnTo>
                  <a:lnTo>
                    <a:pt x="11634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909951" y="5841094"/>
            <a:ext cx="46037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600" i="1" spc="-145" dirty="0">
                <a:latin typeface="Times New Roman"/>
                <a:cs typeface="Times New Roman"/>
              </a:rPr>
              <a:t>q</a:t>
            </a:r>
            <a:r>
              <a:rPr sz="4500" spc="-217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964209" y="5802994"/>
            <a:ext cx="48577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600" i="1" spc="-40" dirty="0">
                <a:latin typeface="Times New Roman"/>
                <a:cs typeface="Times New Roman"/>
              </a:rPr>
              <a:t>q</a:t>
            </a:r>
            <a:r>
              <a:rPr sz="4500" spc="-60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892836" y="3194051"/>
            <a:ext cx="1716405" cy="3113405"/>
            <a:chOff x="1892836" y="3194051"/>
            <a:chExt cx="1716405" cy="3113405"/>
          </a:xfrm>
        </p:grpSpPr>
        <p:sp>
          <p:nvSpPr>
            <p:cNvPr id="21" name="object 21"/>
            <p:cNvSpPr/>
            <p:nvPr/>
          </p:nvSpPr>
          <p:spPr>
            <a:xfrm>
              <a:off x="2520441" y="4811776"/>
              <a:ext cx="1088390" cy="1167130"/>
            </a:xfrm>
            <a:custGeom>
              <a:avLst/>
              <a:gdLst/>
              <a:ahLst/>
              <a:cxnLst/>
              <a:rect l="l" t="t" r="r" b="b"/>
              <a:pathLst>
                <a:path w="1088389" h="1167129">
                  <a:moveTo>
                    <a:pt x="673988" y="0"/>
                  </a:moveTo>
                  <a:lnTo>
                    <a:pt x="626999" y="635"/>
                  </a:lnTo>
                  <a:lnTo>
                    <a:pt x="581659" y="2540"/>
                  </a:lnTo>
                  <a:lnTo>
                    <a:pt x="538733" y="5715"/>
                  </a:lnTo>
                  <a:lnTo>
                    <a:pt x="480440" y="11937"/>
                  </a:lnTo>
                  <a:lnTo>
                    <a:pt x="428497" y="19938"/>
                  </a:lnTo>
                  <a:lnTo>
                    <a:pt x="355219" y="35813"/>
                  </a:lnTo>
                  <a:lnTo>
                    <a:pt x="317372" y="46100"/>
                  </a:lnTo>
                  <a:lnTo>
                    <a:pt x="279272" y="58166"/>
                  </a:lnTo>
                  <a:lnTo>
                    <a:pt x="241681" y="72136"/>
                  </a:lnTo>
                  <a:lnTo>
                    <a:pt x="205105" y="87884"/>
                  </a:lnTo>
                  <a:lnTo>
                    <a:pt x="169799" y="105537"/>
                  </a:lnTo>
                  <a:lnTo>
                    <a:pt x="136397" y="125349"/>
                  </a:lnTo>
                  <a:lnTo>
                    <a:pt x="91185" y="158750"/>
                  </a:lnTo>
                  <a:lnTo>
                    <a:pt x="52958" y="197104"/>
                  </a:lnTo>
                  <a:lnTo>
                    <a:pt x="23875" y="240792"/>
                  </a:lnTo>
                  <a:lnTo>
                    <a:pt x="5714" y="289687"/>
                  </a:lnTo>
                  <a:lnTo>
                    <a:pt x="0" y="343788"/>
                  </a:lnTo>
                  <a:lnTo>
                    <a:pt x="634" y="362966"/>
                  </a:lnTo>
                  <a:lnTo>
                    <a:pt x="5333" y="403479"/>
                  </a:lnTo>
                  <a:lnTo>
                    <a:pt x="14350" y="446659"/>
                  </a:lnTo>
                  <a:lnTo>
                    <a:pt x="27431" y="492252"/>
                  </a:lnTo>
                  <a:lnTo>
                    <a:pt x="44068" y="540258"/>
                  </a:lnTo>
                  <a:lnTo>
                    <a:pt x="64190" y="590550"/>
                  </a:lnTo>
                  <a:lnTo>
                    <a:pt x="87249" y="642366"/>
                  </a:lnTo>
                  <a:lnTo>
                    <a:pt x="113156" y="696087"/>
                  </a:lnTo>
                  <a:lnTo>
                    <a:pt x="141477" y="751586"/>
                  </a:lnTo>
                  <a:lnTo>
                    <a:pt x="171957" y="808304"/>
                  </a:lnTo>
                  <a:lnTo>
                    <a:pt x="204215" y="866190"/>
                  </a:lnTo>
                  <a:lnTo>
                    <a:pt x="237997" y="925106"/>
                  </a:lnTo>
                  <a:lnTo>
                    <a:pt x="273176" y="984859"/>
                  </a:lnTo>
                  <a:lnTo>
                    <a:pt x="308990" y="1045184"/>
                  </a:lnTo>
                  <a:lnTo>
                    <a:pt x="345566" y="1105966"/>
                  </a:lnTo>
                  <a:lnTo>
                    <a:pt x="382524" y="1166926"/>
                  </a:lnTo>
                  <a:lnTo>
                    <a:pt x="393319" y="1160348"/>
                  </a:lnTo>
                  <a:lnTo>
                    <a:pt x="319913" y="1038631"/>
                  </a:lnTo>
                  <a:lnTo>
                    <a:pt x="283971" y="978369"/>
                  </a:lnTo>
                  <a:lnTo>
                    <a:pt x="249046" y="918679"/>
                  </a:lnTo>
                  <a:lnTo>
                    <a:pt x="215264" y="859866"/>
                  </a:lnTo>
                  <a:lnTo>
                    <a:pt x="183006" y="802119"/>
                  </a:lnTo>
                  <a:lnTo>
                    <a:pt x="152653" y="745490"/>
                  </a:lnTo>
                  <a:lnTo>
                    <a:pt x="124459" y="690499"/>
                  </a:lnTo>
                  <a:lnTo>
                    <a:pt x="98806" y="636905"/>
                  </a:lnTo>
                  <a:lnTo>
                    <a:pt x="75818" y="585343"/>
                  </a:lnTo>
                  <a:lnTo>
                    <a:pt x="55880" y="535686"/>
                  </a:lnTo>
                  <a:lnTo>
                    <a:pt x="39369" y="488315"/>
                  </a:lnTo>
                  <a:lnTo>
                    <a:pt x="26543" y="443357"/>
                  </a:lnTo>
                  <a:lnTo>
                    <a:pt x="17780" y="401193"/>
                  </a:lnTo>
                  <a:lnTo>
                    <a:pt x="13207" y="361823"/>
                  </a:lnTo>
                  <a:lnTo>
                    <a:pt x="12700" y="343281"/>
                  </a:lnTo>
                  <a:lnTo>
                    <a:pt x="13200" y="325881"/>
                  </a:lnTo>
                  <a:lnTo>
                    <a:pt x="22606" y="276225"/>
                  </a:lnTo>
                  <a:lnTo>
                    <a:pt x="43433" y="231901"/>
                  </a:lnTo>
                  <a:lnTo>
                    <a:pt x="74294" y="192150"/>
                  </a:lnTo>
                  <a:lnTo>
                    <a:pt x="113537" y="156972"/>
                  </a:lnTo>
                  <a:lnTo>
                    <a:pt x="159512" y="125984"/>
                  </a:lnTo>
                  <a:lnTo>
                    <a:pt x="210693" y="99313"/>
                  </a:lnTo>
                  <a:lnTo>
                    <a:pt x="246760" y="83819"/>
                  </a:lnTo>
                  <a:lnTo>
                    <a:pt x="283718" y="70104"/>
                  </a:lnTo>
                  <a:lnTo>
                    <a:pt x="321182" y="58166"/>
                  </a:lnTo>
                  <a:lnTo>
                    <a:pt x="358520" y="48006"/>
                  </a:lnTo>
                  <a:lnTo>
                    <a:pt x="430910" y="32385"/>
                  </a:lnTo>
                  <a:lnTo>
                    <a:pt x="482219" y="24511"/>
                  </a:lnTo>
                  <a:lnTo>
                    <a:pt x="560832" y="16637"/>
                  </a:lnTo>
                  <a:lnTo>
                    <a:pt x="604646" y="14097"/>
                  </a:lnTo>
                  <a:lnTo>
                    <a:pt x="674115" y="12700"/>
                  </a:lnTo>
                  <a:lnTo>
                    <a:pt x="837297" y="12700"/>
                  </a:lnTo>
                  <a:lnTo>
                    <a:pt x="817371" y="9525"/>
                  </a:lnTo>
                  <a:lnTo>
                    <a:pt x="793749" y="6604"/>
                  </a:lnTo>
                  <a:lnTo>
                    <a:pt x="769873" y="4191"/>
                  </a:lnTo>
                  <a:lnTo>
                    <a:pt x="721868" y="1143"/>
                  </a:lnTo>
                  <a:lnTo>
                    <a:pt x="673988" y="0"/>
                  </a:lnTo>
                  <a:close/>
                </a:path>
                <a:path w="1088389" h="1167129">
                  <a:moveTo>
                    <a:pt x="761745" y="1021829"/>
                  </a:moveTo>
                  <a:lnTo>
                    <a:pt x="768857" y="1163637"/>
                  </a:lnTo>
                  <a:lnTo>
                    <a:pt x="878078" y="1072769"/>
                  </a:lnTo>
                  <a:lnTo>
                    <a:pt x="852294" y="1061478"/>
                  </a:lnTo>
                  <a:lnTo>
                    <a:pt x="820546" y="1061478"/>
                  </a:lnTo>
                  <a:lnTo>
                    <a:pt x="808990" y="1056386"/>
                  </a:lnTo>
                  <a:lnTo>
                    <a:pt x="814073" y="1044742"/>
                  </a:lnTo>
                  <a:lnTo>
                    <a:pt x="761745" y="1021829"/>
                  </a:lnTo>
                  <a:close/>
                </a:path>
                <a:path w="1088389" h="1167129">
                  <a:moveTo>
                    <a:pt x="814073" y="1044742"/>
                  </a:moveTo>
                  <a:lnTo>
                    <a:pt x="808990" y="1056386"/>
                  </a:lnTo>
                  <a:lnTo>
                    <a:pt x="820546" y="1061478"/>
                  </a:lnTo>
                  <a:lnTo>
                    <a:pt x="825663" y="1049817"/>
                  </a:lnTo>
                  <a:lnTo>
                    <a:pt x="814073" y="1044742"/>
                  </a:lnTo>
                  <a:close/>
                </a:path>
                <a:path w="1088389" h="1167129">
                  <a:moveTo>
                    <a:pt x="825663" y="1049817"/>
                  </a:moveTo>
                  <a:lnTo>
                    <a:pt x="820546" y="1061478"/>
                  </a:lnTo>
                  <a:lnTo>
                    <a:pt x="852294" y="1061478"/>
                  </a:lnTo>
                  <a:lnTo>
                    <a:pt x="825663" y="1049817"/>
                  </a:lnTo>
                  <a:close/>
                </a:path>
                <a:path w="1088389" h="1167129">
                  <a:moveTo>
                    <a:pt x="837297" y="12700"/>
                  </a:moveTo>
                  <a:lnTo>
                    <a:pt x="674115" y="12700"/>
                  </a:lnTo>
                  <a:lnTo>
                    <a:pt x="721487" y="13843"/>
                  </a:lnTo>
                  <a:lnTo>
                    <a:pt x="769111" y="16891"/>
                  </a:lnTo>
                  <a:lnTo>
                    <a:pt x="815720" y="22225"/>
                  </a:lnTo>
                  <a:lnTo>
                    <a:pt x="860932" y="29972"/>
                  </a:lnTo>
                  <a:lnTo>
                    <a:pt x="903605" y="40512"/>
                  </a:lnTo>
                  <a:lnTo>
                    <a:pt x="943356" y="54101"/>
                  </a:lnTo>
                  <a:lnTo>
                    <a:pt x="979043" y="70993"/>
                  </a:lnTo>
                  <a:lnTo>
                    <a:pt x="1023619" y="102743"/>
                  </a:lnTo>
                  <a:lnTo>
                    <a:pt x="1055116" y="143001"/>
                  </a:lnTo>
                  <a:lnTo>
                    <a:pt x="1071371" y="192659"/>
                  </a:lnTo>
                  <a:lnTo>
                    <a:pt x="1075435" y="231901"/>
                  </a:lnTo>
                  <a:lnTo>
                    <a:pt x="1075690" y="253365"/>
                  </a:lnTo>
                  <a:lnTo>
                    <a:pt x="1074673" y="275971"/>
                  </a:lnTo>
                  <a:lnTo>
                    <a:pt x="1069467" y="324357"/>
                  </a:lnTo>
                  <a:lnTo>
                    <a:pt x="1060195" y="376555"/>
                  </a:lnTo>
                  <a:lnTo>
                    <a:pt x="1047115" y="432689"/>
                  </a:lnTo>
                  <a:lnTo>
                    <a:pt x="1030399" y="492252"/>
                  </a:lnTo>
                  <a:lnTo>
                    <a:pt x="1010666" y="554228"/>
                  </a:lnTo>
                  <a:lnTo>
                    <a:pt x="988186" y="619379"/>
                  </a:lnTo>
                  <a:lnTo>
                    <a:pt x="963168" y="686689"/>
                  </a:lnTo>
                  <a:lnTo>
                    <a:pt x="921766" y="791616"/>
                  </a:lnTo>
                  <a:lnTo>
                    <a:pt x="891920" y="863549"/>
                  </a:lnTo>
                  <a:lnTo>
                    <a:pt x="860932" y="936752"/>
                  </a:lnTo>
                  <a:lnTo>
                    <a:pt x="828802" y="1011008"/>
                  </a:lnTo>
                  <a:lnTo>
                    <a:pt x="814073" y="1044742"/>
                  </a:lnTo>
                  <a:lnTo>
                    <a:pt x="825663" y="1049817"/>
                  </a:lnTo>
                  <a:lnTo>
                    <a:pt x="872617" y="941705"/>
                  </a:lnTo>
                  <a:lnTo>
                    <a:pt x="903605" y="868413"/>
                  </a:lnTo>
                  <a:lnTo>
                    <a:pt x="933449" y="796328"/>
                  </a:lnTo>
                  <a:lnTo>
                    <a:pt x="961770" y="725805"/>
                  </a:lnTo>
                  <a:lnTo>
                    <a:pt x="987932" y="657098"/>
                  </a:lnTo>
                  <a:lnTo>
                    <a:pt x="1011852" y="590423"/>
                  </a:lnTo>
                  <a:lnTo>
                    <a:pt x="1033144" y="526415"/>
                  </a:lnTo>
                  <a:lnTo>
                    <a:pt x="1051433" y="465201"/>
                  </a:lnTo>
                  <a:lnTo>
                    <a:pt x="1066545" y="406907"/>
                  </a:lnTo>
                  <a:lnTo>
                    <a:pt x="1077848" y="352044"/>
                  </a:lnTo>
                  <a:lnTo>
                    <a:pt x="1085342" y="300736"/>
                  </a:lnTo>
                  <a:lnTo>
                    <a:pt x="1088384" y="253365"/>
                  </a:lnTo>
                  <a:lnTo>
                    <a:pt x="1088008" y="231140"/>
                  </a:lnTo>
                  <a:lnTo>
                    <a:pt x="1083818" y="189992"/>
                  </a:lnTo>
                  <a:lnTo>
                    <a:pt x="1073784" y="153035"/>
                  </a:lnTo>
                  <a:lnTo>
                    <a:pt x="1044702" y="106299"/>
                  </a:lnTo>
                  <a:lnTo>
                    <a:pt x="1001775" y="69723"/>
                  </a:lnTo>
                  <a:lnTo>
                    <a:pt x="966850" y="50418"/>
                  </a:lnTo>
                  <a:lnTo>
                    <a:pt x="927861" y="34798"/>
                  </a:lnTo>
                  <a:lnTo>
                    <a:pt x="885444" y="22479"/>
                  </a:lnTo>
                  <a:lnTo>
                    <a:pt x="840485" y="13207"/>
                  </a:lnTo>
                  <a:lnTo>
                    <a:pt x="837297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2836" y="3194051"/>
              <a:ext cx="889501" cy="45957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209672" y="6179870"/>
              <a:ext cx="610235" cy="127000"/>
            </a:xfrm>
            <a:custGeom>
              <a:avLst/>
              <a:gdLst/>
              <a:ahLst/>
              <a:cxnLst/>
              <a:rect l="l" t="t" r="r" b="b"/>
              <a:pathLst>
                <a:path w="610235" h="127000">
                  <a:moveTo>
                    <a:pt x="599142" y="57023"/>
                  </a:moveTo>
                  <a:lnTo>
                    <a:pt x="495426" y="57023"/>
                  </a:lnTo>
                  <a:lnTo>
                    <a:pt x="495553" y="69723"/>
                  </a:lnTo>
                  <a:lnTo>
                    <a:pt x="482790" y="69855"/>
                  </a:lnTo>
                  <a:lnTo>
                    <a:pt x="483362" y="127000"/>
                  </a:lnTo>
                  <a:lnTo>
                    <a:pt x="609726" y="62179"/>
                  </a:lnTo>
                  <a:lnTo>
                    <a:pt x="599142" y="57023"/>
                  </a:lnTo>
                  <a:close/>
                </a:path>
                <a:path w="610235" h="127000">
                  <a:moveTo>
                    <a:pt x="482663" y="57155"/>
                  </a:moveTo>
                  <a:lnTo>
                    <a:pt x="0" y="62179"/>
                  </a:lnTo>
                  <a:lnTo>
                    <a:pt x="253" y="74879"/>
                  </a:lnTo>
                  <a:lnTo>
                    <a:pt x="482790" y="69855"/>
                  </a:lnTo>
                  <a:lnTo>
                    <a:pt x="482663" y="57155"/>
                  </a:lnTo>
                  <a:close/>
                </a:path>
                <a:path w="610235" h="127000">
                  <a:moveTo>
                    <a:pt x="495426" y="57023"/>
                  </a:moveTo>
                  <a:lnTo>
                    <a:pt x="482663" y="57155"/>
                  </a:lnTo>
                  <a:lnTo>
                    <a:pt x="482790" y="69855"/>
                  </a:lnTo>
                  <a:lnTo>
                    <a:pt x="495553" y="69723"/>
                  </a:lnTo>
                  <a:lnTo>
                    <a:pt x="495426" y="57023"/>
                  </a:lnTo>
                  <a:close/>
                </a:path>
                <a:path w="610235" h="127000">
                  <a:moveTo>
                    <a:pt x="482091" y="0"/>
                  </a:moveTo>
                  <a:lnTo>
                    <a:pt x="482663" y="57155"/>
                  </a:lnTo>
                  <a:lnTo>
                    <a:pt x="495426" y="57023"/>
                  </a:lnTo>
                  <a:lnTo>
                    <a:pt x="599142" y="57023"/>
                  </a:lnTo>
                  <a:lnTo>
                    <a:pt x="4820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04031" y="3810001"/>
              <a:ext cx="887878" cy="426285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1143025" y="3037553"/>
            <a:ext cx="1789430" cy="176847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  <a:tabLst>
                <a:tab pos="1308735" algn="l"/>
              </a:tabLst>
            </a:pPr>
            <a:r>
              <a:rPr sz="3600" i="1" spc="-5" dirty="0">
                <a:latin typeface="Times New Roman"/>
                <a:cs typeface="Times New Roman"/>
              </a:rPr>
              <a:t>a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330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r>
              <a:rPr sz="3600" dirty="0">
                <a:latin typeface="Times New Roman"/>
                <a:cs typeface="Times New Roman"/>
              </a:rPr>
              <a:t>	</a:t>
            </a:r>
            <a:r>
              <a:rPr sz="3600" spc="-5" dirty="0">
                <a:latin typeface="Times New Roman"/>
                <a:cs typeface="Times New Roman"/>
              </a:rPr>
              <a:t>0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  <a:tabLst>
                <a:tab pos="1318895" algn="l"/>
              </a:tabLst>
            </a:pPr>
            <a:r>
              <a:rPr sz="3550" i="1" spc="20" dirty="0">
                <a:latin typeface="Times New Roman"/>
                <a:cs typeface="Times New Roman"/>
              </a:rPr>
              <a:t>a</a:t>
            </a:r>
            <a:r>
              <a:rPr sz="3550" spc="5" dirty="0">
                <a:latin typeface="Times New Roman"/>
                <a:cs typeface="Times New Roman"/>
              </a:rPr>
              <a:t>,</a:t>
            </a:r>
            <a:r>
              <a:rPr sz="3550" spc="-185" dirty="0">
                <a:latin typeface="Times New Roman"/>
                <a:cs typeface="Times New Roman"/>
              </a:rPr>
              <a:t> </a:t>
            </a:r>
            <a:r>
              <a:rPr sz="3550" spc="15" dirty="0">
                <a:latin typeface="Times New Roman"/>
                <a:cs typeface="Times New Roman"/>
              </a:rPr>
              <a:t>0</a:t>
            </a:r>
            <a:r>
              <a:rPr sz="3550" dirty="0">
                <a:latin typeface="Times New Roman"/>
                <a:cs typeface="Times New Roman"/>
              </a:rPr>
              <a:t>	</a:t>
            </a:r>
            <a:r>
              <a:rPr sz="3550" spc="20" dirty="0">
                <a:latin typeface="Times New Roman"/>
                <a:cs typeface="Times New Roman"/>
              </a:rPr>
              <a:t>00</a:t>
            </a:r>
            <a:endParaRPr sz="3550">
              <a:latin typeface="Times New Roman"/>
              <a:cs typeface="Times New Roman"/>
            </a:endParaRPr>
          </a:p>
          <a:p>
            <a:pPr marL="88265">
              <a:lnSpc>
                <a:spcPct val="100000"/>
              </a:lnSpc>
              <a:spcBef>
                <a:spcPts val="140"/>
              </a:spcBef>
            </a:pPr>
            <a:r>
              <a:rPr sz="3600" i="1" spc="5" dirty="0">
                <a:latin typeface="Times New Roman"/>
                <a:cs typeface="Times New Roman"/>
              </a:rPr>
              <a:t>a</a:t>
            </a:r>
            <a:r>
              <a:rPr sz="3600" spc="20" dirty="0">
                <a:latin typeface="Times New Roman"/>
                <a:cs typeface="Times New Roman"/>
              </a:rPr>
              <a:t>,</a:t>
            </a:r>
            <a:r>
              <a:rPr sz="3600" spc="-520" dirty="0">
                <a:latin typeface="Times New Roman"/>
                <a:cs typeface="Times New Roman"/>
              </a:rPr>
              <a:t> </a:t>
            </a:r>
            <a:r>
              <a:rPr sz="3600" spc="45" dirty="0">
                <a:latin typeface="Times New Roman"/>
                <a:cs typeface="Times New Roman"/>
              </a:rPr>
              <a:t>1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907145" y="3200401"/>
            <a:ext cx="3242310" cy="1602740"/>
            <a:chOff x="1907145" y="3200401"/>
            <a:chExt cx="3242310" cy="1602740"/>
          </a:xfrm>
        </p:grpSpPr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07145" y="4343401"/>
              <a:ext cx="848755" cy="45957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67656" y="4343401"/>
              <a:ext cx="288244" cy="45957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57070" y="3200401"/>
              <a:ext cx="892082" cy="45957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92802" y="3810001"/>
              <a:ext cx="866224" cy="426285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3505191" y="3050370"/>
            <a:ext cx="1737995" cy="175577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1261110" algn="l"/>
              </a:tabLst>
            </a:pPr>
            <a:r>
              <a:rPr sz="3600" i="1" spc="-100" dirty="0">
                <a:latin typeface="Times New Roman"/>
                <a:cs typeface="Times New Roman"/>
              </a:rPr>
              <a:t>b</a:t>
            </a:r>
            <a:r>
              <a:rPr sz="3600" spc="20" dirty="0">
                <a:latin typeface="Times New Roman"/>
                <a:cs typeface="Times New Roman"/>
              </a:rPr>
              <a:t>,</a:t>
            </a:r>
            <a:r>
              <a:rPr sz="3600" spc="-220" dirty="0">
                <a:latin typeface="Times New Roman"/>
                <a:cs typeface="Times New Roman"/>
              </a:rPr>
              <a:t> </a:t>
            </a:r>
            <a:r>
              <a:rPr sz="3600" spc="45" dirty="0">
                <a:latin typeface="Times New Roman"/>
                <a:cs typeface="Times New Roman"/>
              </a:rPr>
              <a:t>$</a:t>
            </a:r>
            <a:r>
              <a:rPr sz="3600" dirty="0">
                <a:latin typeface="Times New Roman"/>
                <a:cs typeface="Times New Roman"/>
              </a:rPr>
              <a:t>	1</a:t>
            </a:r>
            <a:r>
              <a:rPr sz="3600" spc="45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  <a:tabLst>
                <a:tab pos="1209675" algn="l"/>
              </a:tabLst>
            </a:pPr>
            <a:r>
              <a:rPr sz="3550" i="1" spc="-35" dirty="0">
                <a:latin typeface="Times New Roman"/>
                <a:cs typeface="Times New Roman"/>
              </a:rPr>
              <a:t>b</a:t>
            </a:r>
            <a:r>
              <a:rPr sz="3550" spc="-35" dirty="0">
                <a:latin typeface="Times New Roman"/>
                <a:cs typeface="Times New Roman"/>
              </a:rPr>
              <a:t>,</a:t>
            </a:r>
            <a:r>
              <a:rPr sz="3550" spc="-375" dirty="0">
                <a:latin typeface="Times New Roman"/>
                <a:cs typeface="Times New Roman"/>
              </a:rPr>
              <a:t> </a:t>
            </a:r>
            <a:r>
              <a:rPr sz="3550" spc="5" dirty="0">
                <a:latin typeface="Times New Roman"/>
                <a:cs typeface="Times New Roman"/>
              </a:rPr>
              <a:t>1	</a:t>
            </a:r>
            <a:r>
              <a:rPr sz="3550" spc="25" dirty="0">
                <a:latin typeface="Times New Roman"/>
                <a:cs typeface="Times New Roman"/>
              </a:rPr>
              <a:t>11</a:t>
            </a:r>
            <a:endParaRPr sz="3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3600" i="1" spc="-45" dirty="0">
                <a:latin typeface="Times New Roman"/>
                <a:cs typeface="Times New Roman"/>
              </a:rPr>
              <a:t>b</a:t>
            </a:r>
            <a:r>
              <a:rPr sz="3600" spc="-45" dirty="0">
                <a:latin typeface="Times New Roman"/>
                <a:cs typeface="Times New Roman"/>
              </a:rPr>
              <a:t>,</a:t>
            </a:r>
            <a:r>
              <a:rPr sz="3600" spc="-175" dirty="0">
                <a:latin typeface="Times New Roman"/>
                <a:cs typeface="Times New Roman"/>
              </a:rPr>
              <a:t> </a:t>
            </a:r>
            <a:r>
              <a:rPr sz="3600" spc="55" dirty="0">
                <a:latin typeface="Times New Roman"/>
                <a:cs typeface="Times New Roman"/>
              </a:rPr>
              <a:t>0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429000" y="4343401"/>
            <a:ext cx="3429000" cy="1968500"/>
            <a:chOff x="3429000" y="4343401"/>
            <a:chExt cx="3429000" cy="1968500"/>
          </a:xfrm>
        </p:grpSpPr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65288" y="4343401"/>
              <a:ext cx="852821" cy="45957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22864" y="4343401"/>
              <a:ext cx="295244" cy="459577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3429000" y="6184900"/>
              <a:ext cx="3429000" cy="127000"/>
            </a:xfrm>
            <a:custGeom>
              <a:avLst/>
              <a:gdLst/>
              <a:ahLst/>
              <a:cxnLst/>
              <a:rect l="l" t="t" r="r" b="b"/>
              <a:pathLst>
                <a:path w="3429000" h="127000">
                  <a:moveTo>
                    <a:pt x="3302000" y="0"/>
                  </a:moveTo>
                  <a:lnTo>
                    <a:pt x="3302000" y="127000"/>
                  </a:lnTo>
                  <a:lnTo>
                    <a:pt x="3416300" y="69850"/>
                  </a:lnTo>
                  <a:lnTo>
                    <a:pt x="3314700" y="69850"/>
                  </a:lnTo>
                  <a:lnTo>
                    <a:pt x="3314700" y="57150"/>
                  </a:lnTo>
                  <a:lnTo>
                    <a:pt x="3416300" y="57150"/>
                  </a:lnTo>
                  <a:lnTo>
                    <a:pt x="3302000" y="0"/>
                  </a:lnTo>
                  <a:close/>
                </a:path>
                <a:path w="3429000" h="127000">
                  <a:moveTo>
                    <a:pt x="33020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3302000" y="69850"/>
                  </a:lnTo>
                  <a:lnTo>
                    <a:pt x="3302000" y="57150"/>
                  </a:lnTo>
                  <a:close/>
                </a:path>
                <a:path w="3429000" h="127000">
                  <a:moveTo>
                    <a:pt x="3416300" y="57150"/>
                  </a:moveTo>
                  <a:lnTo>
                    <a:pt x="3314700" y="57150"/>
                  </a:lnTo>
                  <a:lnTo>
                    <a:pt x="3314700" y="69850"/>
                  </a:lnTo>
                  <a:lnTo>
                    <a:pt x="3416300" y="69850"/>
                  </a:lnTo>
                  <a:lnTo>
                    <a:pt x="3429000" y="63500"/>
                  </a:lnTo>
                  <a:lnTo>
                    <a:pt x="34163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78739" y="0"/>
            <a:ext cx="3713479" cy="2226310"/>
          </a:xfrm>
          <a:prstGeom prst="rect">
            <a:avLst/>
          </a:prstGeom>
        </p:spPr>
        <p:txBody>
          <a:bodyPr vert="horz" wrap="square" lIns="0" tIns="210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60"/>
              </a:spcBef>
            </a:pPr>
            <a:r>
              <a:rPr sz="3200" dirty="0">
                <a:solidFill>
                  <a:srgbClr val="FFFFFF"/>
                </a:solidFill>
                <a:latin typeface="Comic Sans MS"/>
                <a:cs typeface="Comic Sans MS"/>
              </a:rPr>
              <a:t>Execution</a:t>
            </a:r>
            <a:r>
              <a:rPr sz="3200" spc="-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FFFF"/>
                </a:solidFill>
                <a:latin typeface="Comic Sans MS"/>
                <a:cs typeface="Comic Sans MS"/>
              </a:rPr>
              <a:t>Example:</a:t>
            </a:r>
            <a:endParaRPr sz="3200">
              <a:latin typeface="Comic Sans MS"/>
              <a:cs typeface="Comic Sans MS"/>
            </a:endParaRPr>
          </a:p>
          <a:p>
            <a:pPr marL="464820">
              <a:lnSpc>
                <a:spcPct val="100000"/>
              </a:lnSpc>
              <a:spcBef>
                <a:spcPts val="156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Input</a:t>
            </a:r>
            <a:endParaRPr sz="3200">
              <a:latin typeface="Comic Sans MS"/>
              <a:cs typeface="Comic Sans MS"/>
            </a:endParaRPr>
          </a:p>
          <a:p>
            <a:pPr marL="40005" algn="ctr">
              <a:lnSpc>
                <a:spcPct val="100000"/>
              </a:lnSpc>
              <a:spcBef>
                <a:spcPts val="2150"/>
              </a:spcBef>
              <a:tabLst>
                <a:tab pos="802005" algn="l"/>
              </a:tabLst>
            </a:pPr>
            <a:r>
              <a:rPr sz="3650" i="1" spc="-35" dirty="0">
                <a:latin typeface="Times New Roman"/>
                <a:cs typeface="Times New Roman"/>
              </a:rPr>
              <a:t>b	b</a:t>
            </a:r>
            <a:endParaRPr sz="36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352550"/>
            <a:ext cx="8825230" cy="5505450"/>
            <a:chOff x="319087" y="1352550"/>
            <a:chExt cx="8825230" cy="5505450"/>
          </a:xfrm>
        </p:grpSpPr>
        <p:sp>
          <p:nvSpPr>
            <p:cNvPr id="3" name="object 3"/>
            <p:cNvSpPr/>
            <p:nvPr/>
          </p:nvSpPr>
          <p:spPr>
            <a:xfrm>
              <a:off x="604837" y="1358900"/>
              <a:ext cx="4114800" cy="762000"/>
            </a:xfrm>
            <a:custGeom>
              <a:avLst/>
              <a:gdLst/>
              <a:ahLst/>
              <a:cxnLst/>
              <a:rect l="l" t="t" r="r" b="b"/>
              <a:pathLst>
                <a:path w="4114800" h="762000">
                  <a:moveTo>
                    <a:pt x="0" y="762000"/>
                  </a:moveTo>
                  <a:lnTo>
                    <a:pt x="4114800" y="762000"/>
                  </a:lnTo>
                  <a:lnTo>
                    <a:pt x="4114800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90700" y="1358900"/>
              <a:ext cx="2743200" cy="762000"/>
            </a:xfrm>
            <a:custGeom>
              <a:avLst/>
              <a:gdLst/>
              <a:ahLst/>
              <a:cxnLst/>
              <a:rect l="l" t="t" r="r" b="b"/>
              <a:pathLst>
                <a:path w="2743200" h="762000">
                  <a:moveTo>
                    <a:pt x="0" y="0"/>
                  </a:moveTo>
                  <a:lnTo>
                    <a:pt x="0" y="762000"/>
                  </a:lnTo>
                </a:path>
                <a:path w="2743200" h="762000">
                  <a:moveTo>
                    <a:pt x="685800" y="0"/>
                  </a:moveTo>
                  <a:lnTo>
                    <a:pt x="685800" y="762000"/>
                  </a:lnTo>
                </a:path>
                <a:path w="2743200" h="762000">
                  <a:moveTo>
                    <a:pt x="1371600" y="0"/>
                  </a:moveTo>
                  <a:lnTo>
                    <a:pt x="1371600" y="762000"/>
                  </a:lnTo>
                </a:path>
                <a:path w="2743200" h="762000">
                  <a:moveTo>
                    <a:pt x="2057400" y="0"/>
                  </a:moveTo>
                  <a:lnTo>
                    <a:pt x="2057400" y="762000"/>
                  </a:lnTo>
                </a:path>
                <a:path w="2743200" h="762000">
                  <a:moveTo>
                    <a:pt x="2743200" y="0"/>
                  </a:moveTo>
                  <a:lnTo>
                    <a:pt x="2743200" y="7620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346575" y="75133"/>
            <a:ext cx="12598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7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1368" y="685038"/>
            <a:ext cx="10820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u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48035" y="1446089"/>
            <a:ext cx="1015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74065" algn="l"/>
              </a:tabLst>
            </a:pPr>
            <a:r>
              <a:rPr sz="3650" i="1" spc="-35" dirty="0">
                <a:latin typeface="Times New Roman"/>
                <a:cs typeface="Times New Roman"/>
              </a:rPr>
              <a:t>b	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62609" y="14714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b</a:t>
            </a:r>
            <a:endParaRPr sz="365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50900" y="2051050"/>
            <a:ext cx="7232650" cy="1225550"/>
            <a:chOff x="850900" y="2051050"/>
            <a:chExt cx="7232650" cy="1225550"/>
          </a:xfrm>
        </p:grpSpPr>
        <p:sp>
          <p:nvSpPr>
            <p:cNvPr id="10" name="object 10"/>
            <p:cNvSpPr/>
            <p:nvPr/>
          </p:nvSpPr>
          <p:spPr>
            <a:xfrm>
              <a:off x="850900" y="2133600"/>
              <a:ext cx="127000" cy="609600"/>
            </a:xfrm>
            <a:custGeom>
              <a:avLst/>
              <a:gdLst/>
              <a:ahLst/>
              <a:cxnLst/>
              <a:rect l="l" t="t" r="r" b="b"/>
              <a:pathLst>
                <a:path w="127000" h="609600">
                  <a:moveTo>
                    <a:pt x="69850" y="114300"/>
                  </a:moveTo>
                  <a:lnTo>
                    <a:pt x="57150" y="114300"/>
                  </a:lnTo>
                  <a:lnTo>
                    <a:pt x="57150" y="609600"/>
                  </a:lnTo>
                  <a:lnTo>
                    <a:pt x="69850" y="609600"/>
                  </a:lnTo>
                  <a:lnTo>
                    <a:pt x="69850" y="114300"/>
                  </a:lnTo>
                  <a:close/>
                </a:path>
                <a:path w="127000" h="609600">
                  <a:moveTo>
                    <a:pt x="63500" y="0"/>
                  </a:moveTo>
                  <a:lnTo>
                    <a:pt x="0" y="127000"/>
                  </a:lnTo>
                  <a:lnTo>
                    <a:pt x="57150" y="127000"/>
                  </a:lnTo>
                  <a:lnTo>
                    <a:pt x="57150" y="114300"/>
                  </a:lnTo>
                  <a:lnTo>
                    <a:pt x="120650" y="114300"/>
                  </a:lnTo>
                  <a:lnTo>
                    <a:pt x="63500" y="0"/>
                  </a:lnTo>
                  <a:close/>
                </a:path>
                <a:path w="127000" h="609600">
                  <a:moveTo>
                    <a:pt x="120650" y="114300"/>
                  </a:moveTo>
                  <a:lnTo>
                    <a:pt x="69850" y="114300"/>
                  </a:lnTo>
                  <a:lnTo>
                    <a:pt x="69850" y="127000"/>
                  </a:lnTo>
                  <a:lnTo>
                    <a:pt x="127000" y="127000"/>
                  </a:lnTo>
                  <a:lnTo>
                    <a:pt x="120650" y="114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162800" y="2057400"/>
              <a:ext cx="914400" cy="1212850"/>
            </a:xfrm>
            <a:custGeom>
              <a:avLst/>
              <a:gdLst/>
              <a:ahLst/>
              <a:cxnLst/>
              <a:rect l="l" t="t" r="r" b="b"/>
              <a:pathLst>
                <a:path w="914400" h="1212850">
                  <a:moveTo>
                    <a:pt x="0" y="1212850"/>
                  </a:moveTo>
                  <a:lnTo>
                    <a:pt x="914400" y="1212850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12128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531100" y="2699566"/>
            <a:ext cx="249554" cy="570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90029" y="3365119"/>
            <a:ext cx="11379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a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162800" y="2667000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544035" y="20683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spc="-35" dirty="0">
                <a:latin typeface="Times New Roman"/>
                <a:cs typeface="Times New Roman"/>
              </a:rPr>
              <a:t>0</a:t>
            </a:r>
            <a:endParaRPr sz="365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892836" y="3194051"/>
            <a:ext cx="5734050" cy="3365500"/>
            <a:chOff x="1892836" y="3194051"/>
            <a:chExt cx="5734050" cy="3365500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07236" y="5714983"/>
              <a:ext cx="776074" cy="46721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6979" y="5714983"/>
              <a:ext cx="494994" cy="46721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822575" y="589915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74" y="3989"/>
                  </a:lnTo>
                  <a:lnTo>
                    <a:pt x="208483" y="15538"/>
                  </a:lnTo>
                  <a:lnTo>
                    <a:pt x="164753" y="34020"/>
                  </a:lnTo>
                  <a:lnTo>
                    <a:pt x="124815" y="58808"/>
                  </a:lnTo>
                  <a:lnTo>
                    <a:pt x="89296" y="89273"/>
                  </a:lnTo>
                  <a:lnTo>
                    <a:pt x="58826" y="124788"/>
                  </a:lnTo>
                  <a:lnTo>
                    <a:pt x="34032" y="164725"/>
                  </a:lnTo>
                  <a:lnTo>
                    <a:pt x="15544" y="208458"/>
                  </a:lnTo>
                  <a:lnTo>
                    <a:pt x="3990" y="255359"/>
                  </a:lnTo>
                  <a:lnTo>
                    <a:pt x="0" y="304800"/>
                  </a:lnTo>
                  <a:lnTo>
                    <a:pt x="3990" y="354240"/>
                  </a:lnTo>
                  <a:lnTo>
                    <a:pt x="15544" y="401141"/>
                  </a:lnTo>
                  <a:lnTo>
                    <a:pt x="34032" y="444874"/>
                  </a:lnTo>
                  <a:lnTo>
                    <a:pt x="58826" y="484811"/>
                  </a:lnTo>
                  <a:lnTo>
                    <a:pt x="89296" y="520326"/>
                  </a:lnTo>
                  <a:lnTo>
                    <a:pt x="124815" y="550791"/>
                  </a:lnTo>
                  <a:lnTo>
                    <a:pt x="164753" y="575579"/>
                  </a:lnTo>
                  <a:lnTo>
                    <a:pt x="208483" y="594061"/>
                  </a:lnTo>
                  <a:lnTo>
                    <a:pt x="255374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822575" y="589915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858000" y="5791200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76200" y="381000"/>
                  </a:moveTo>
                  <a:lnTo>
                    <a:pt x="80190" y="331559"/>
                  </a:lnTo>
                  <a:lnTo>
                    <a:pt x="91744" y="284658"/>
                  </a:lnTo>
                  <a:lnTo>
                    <a:pt x="110232" y="240925"/>
                  </a:lnTo>
                  <a:lnTo>
                    <a:pt x="135026" y="200988"/>
                  </a:lnTo>
                  <a:lnTo>
                    <a:pt x="165496" y="165473"/>
                  </a:lnTo>
                  <a:lnTo>
                    <a:pt x="201015" y="135008"/>
                  </a:lnTo>
                  <a:lnTo>
                    <a:pt x="240953" y="110220"/>
                  </a:lnTo>
                  <a:lnTo>
                    <a:pt x="284683" y="91738"/>
                  </a:lnTo>
                  <a:lnTo>
                    <a:pt x="331574" y="80189"/>
                  </a:lnTo>
                  <a:lnTo>
                    <a:pt x="381000" y="76200"/>
                  </a:lnTo>
                  <a:lnTo>
                    <a:pt x="430425" y="80189"/>
                  </a:lnTo>
                  <a:lnTo>
                    <a:pt x="477316" y="91738"/>
                  </a:lnTo>
                  <a:lnTo>
                    <a:pt x="521046" y="110220"/>
                  </a:lnTo>
                  <a:lnTo>
                    <a:pt x="560984" y="135008"/>
                  </a:lnTo>
                  <a:lnTo>
                    <a:pt x="596503" y="165473"/>
                  </a:lnTo>
                  <a:lnTo>
                    <a:pt x="626973" y="200988"/>
                  </a:lnTo>
                  <a:lnTo>
                    <a:pt x="651767" y="240925"/>
                  </a:lnTo>
                  <a:lnTo>
                    <a:pt x="670255" y="284658"/>
                  </a:lnTo>
                  <a:lnTo>
                    <a:pt x="681809" y="331559"/>
                  </a:lnTo>
                  <a:lnTo>
                    <a:pt x="685800" y="381000"/>
                  </a:lnTo>
                  <a:lnTo>
                    <a:pt x="681809" y="430440"/>
                  </a:lnTo>
                  <a:lnTo>
                    <a:pt x="670255" y="477341"/>
                  </a:lnTo>
                  <a:lnTo>
                    <a:pt x="651767" y="521074"/>
                  </a:lnTo>
                  <a:lnTo>
                    <a:pt x="626973" y="561011"/>
                  </a:lnTo>
                  <a:lnTo>
                    <a:pt x="596503" y="596526"/>
                  </a:lnTo>
                  <a:lnTo>
                    <a:pt x="560984" y="626991"/>
                  </a:lnTo>
                  <a:lnTo>
                    <a:pt x="521046" y="651779"/>
                  </a:lnTo>
                  <a:lnTo>
                    <a:pt x="477316" y="670261"/>
                  </a:lnTo>
                  <a:lnTo>
                    <a:pt x="430425" y="681810"/>
                  </a:lnTo>
                  <a:lnTo>
                    <a:pt x="381000" y="685800"/>
                  </a:lnTo>
                  <a:lnTo>
                    <a:pt x="331574" y="681810"/>
                  </a:lnTo>
                  <a:lnTo>
                    <a:pt x="284683" y="670261"/>
                  </a:lnTo>
                  <a:lnTo>
                    <a:pt x="240953" y="651779"/>
                  </a:lnTo>
                  <a:lnTo>
                    <a:pt x="201015" y="626991"/>
                  </a:lnTo>
                  <a:lnTo>
                    <a:pt x="165496" y="596526"/>
                  </a:lnTo>
                  <a:lnTo>
                    <a:pt x="135026" y="561011"/>
                  </a:lnTo>
                  <a:lnTo>
                    <a:pt x="110232" y="521074"/>
                  </a:lnTo>
                  <a:lnTo>
                    <a:pt x="91744" y="477341"/>
                  </a:lnTo>
                  <a:lnTo>
                    <a:pt x="80190" y="430440"/>
                  </a:lnTo>
                  <a:lnTo>
                    <a:pt x="76200" y="381000"/>
                  </a:lnTo>
                  <a:close/>
                </a:path>
                <a:path w="762000" h="762000">
                  <a:moveTo>
                    <a:pt x="0" y="381000"/>
                  </a:moveTo>
                  <a:lnTo>
                    <a:pt x="2968" y="333207"/>
                  </a:lnTo>
                  <a:lnTo>
                    <a:pt x="11634" y="287185"/>
                  </a:lnTo>
                  <a:lnTo>
                    <a:pt x="25643" y="243293"/>
                  </a:lnTo>
                  <a:lnTo>
                    <a:pt x="44636" y="201887"/>
                  </a:lnTo>
                  <a:lnTo>
                    <a:pt x="68257" y="163323"/>
                  </a:lnTo>
                  <a:lnTo>
                    <a:pt x="96149" y="127960"/>
                  </a:lnTo>
                  <a:lnTo>
                    <a:pt x="127955" y="96153"/>
                  </a:lnTo>
                  <a:lnTo>
                    <a:pt x="163318" y="68260"/>
                  </a:lnTo>
                  <a:lnTo>
                    <a:pt x="201881" y="44638"/>
                  </a:lnTo>
                  <a:lnTo>
                    <a:pt x="243288" y="25644"/>
                  </a:lnTo>
                  <a:lnTo>
                    <a:pt x="287181" y="11635"/>
                  </a:lnTo>
                  <a:lnTo>
                    <a:pt x="333204" y="2968"/>
                  </a:lnTo>
                  <a:lnTo>
                    <a:pt x="381000" y="0"/>
                  </a:lnTo>
                  <a:lnTo>
                    <a:pt x="428795" y="2968"/>
                  </a:lnTo>
                  <a:lnTo>
                    <a:pt x="474818" y="11635"/>
                  </a:lnTo>
                  <a:lnTo>
                    <a:pt x="518711" y="25644"/>
                  </a:lnTo>
                  <a:lnTo>
                    <a:pt x="560118" y="44638"/>
                  </a:lnTo>
                  <a:lnTo>
                    <a:pt x="598681" y="68260"/>
                  </a:lnTo>
                  <a:lnTo>
                    <a:pt x="634044" y="96153"/>
                  </a:lnTo>
                  <a:lnTo>
                    <a:pt x="665850" y="127960"/>
                  </a:lnTo>
                  <a:lnTo>
                    <a:pt x="693742" y="163323"/>
                  </a:lnTo>
                  <a:lnTo>
                    <a:pt x="717363" y="201887"/>
                  </a:lnTo>
                  <a:lnTo>
                    <a:pt x="736356" y="243293"/>
                  </a:lnTo>
                  <a:lnTo>
                    <a:pt x="750365" y="287185"/>
                  </a:lnTo>
                  <a:lnTo>
                    <a:pt x="759031" y="333207"/>
                  </a:lnTo>
                  <a:lnTo>
                    <a:pt x="762000" y="381000"/>
                  </a:lnTo>
                  <a:lnTo>
                    <a:pt x="759031" y="428792"/>
                  </a:lnTo>
                  <a:lnTo>
                    <a:pt x="750365" y="474814"/>
                  </a:lnTo>
                  <a:lnTo>
                    <a:pt x="736356" y="518706"/>
                  </a:lnTo>
                  <a:lnTo>
                    <a:pt x="717363" y="560112"/>
                  </a:lnTo>
                  <a:lnTo>
                    <a:pt x="693742" y="598676"/>
                  </a:lnTo>
                  <a:lnTo>
                    <a:pt x="665850" y="634039"/>
                  </a:lnTo>
                  <a:lnTo>
                    <a:pt x="634044" y="665846"/>
                  </a:lnTo>
                  <a:lnTo>
                    <a:pt x="598681" y="693739"/>
                  </a:lnTo>
                  <a:lnTo>
                    <a:pt x="560118" y="717361"/>
                  </a:lnTo>
                  <a:lnTo>
                    <a:pt x="518711" y="736355"/>
                  </a:lnTo>
                  <a:lnTo>
                    <a:pt x="474818" y="750364"/>
                  </a:lnTo>
                  <a:lnTo>
                    <a:pt x="428795" y="759031"/>
                  </a:lnTo>
                  <a:lnTo>
                    <a:pt x="381000" y="762000"/>
                  </a:lnTo>
                  <a:lnTo>
                    <a:pt x="333204" y="759031"/>
                  </a:lnTo>
                  <a:lnTo>
                    <a:pt x="287181" y="750364"/>
                  </a:lnTo>
                  <a:lnTo>
                    <a:pt x="243288" y="736355"/>
                  </a:lnTo>
                  <a:lnTo>
                    <a:pt x="201881" y="717361"/>
                  </a:lnTo>
                  <a:lnTo>
                    <a:pt x="163318" y="693739"/>
                  </a:lnTo>
                  <a:lnTo>
                    <a:pt x="127955" y="665846"/>
                  </a:lnTo>
                  <a:lnTo>
                    <a:pt x="96149" y="634039"/>
                  </a:lnTo>
                  <a:lnTo>
                    <a:pt x="68257" y="598676"/>
                  </a:lnTo>
                  <a:lnTo>
                    <a:pt x="44636" y="560112"/>
                  </a:lnTo>
                  <a:lnTo>
                    <a:pt x="25643" y="518706"/>
                  </a:lnTo>
                  <a:lnTo>
                    <a:pt x="11634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520441" y="4811776"/>
              <a:ext cx="1088390" cy="1167130"/>
            </a:xfrm>
            <a:custGeom>
              <a:avLst/>
              <a:gdLst/>
              <a:ahLst/>
              <a:cxnLst/>
              <a:rect l="l" t="t" r="r" b="b"/>
              <a:pathLst>
                <a:path w="1088389" h="1167129">
                  <a:moveTo>
                    <a:pt x="673988" y="0"/>
                  </a:moveTo>
                  <a:lnTo>
                    <a:pt x="626999" y="635"/>
                  </a:lnTo>
                  <a:lnTo>
                    <a:pt x="581659" y="2540"/>
                  </a:lnTo>
                  <a:lnTo>
                    <a:pt x="538733" y="5715"/>
                  </a:lnTo>
                  <a:lnTo>
                    <a:pt x="480440" y="11937"/>
                  </a:lnTo>
                  <a:lnTo>
                    <a:pt x="428497" y="19938"/>
                  </a:lnTo>
                  <a:lnTo>
                    <a:pt x="355219" y="35813"/>
                  </a:lnTo>
                  <a:lnTo>
                    <a:pt x="317372" y="46100"/>
                  </a:lnTo>
                  <a:lnTo>
                    <a:pt x="279272" y="58166"/>
                  </a:lnTo>
                  <a:lnTo>
                    <a:pt x="241681" y="72136"/>
                  </a:lnTo>
                  <a:lnTo>
                    <a:pt x="205105" y="87884"/>
                  </a:lnTo>
                  <a:lnTo>
                    <a:pt x="169799" y="105537"/>
                  </a:lnTo>
                  <a:lnTo>
                    <a:pt x="136397" y="125349"/>
                  </a:lnTo>
                  <a:lnTo>
                    <a:pt x="91185" y="158750"/>
                  </a:lnTo>
                  <a:lnTo>
                    <a:pt x="52958" y="197104"/>
                  </a:lnTo>
                  <a:lnTo>
                    <a:pt x="23875" y="240792"/>
                  </a:lnTo>
                  <a:lnTo>
                    <a:pt x="5714" y="289687"/>
                  </a:lnTo>
                  <a:lnTo>
                    <a:pt x="0" y="343788"/>
                  </a:lnTo>
                  <a:lnTo>
                    <a:pt x="634" y="362966"/>
                  </a:lnTo>
                  <a:lnTo>
                    <a:pt x="5333" y="403479"/>
                  </a:lnTo>
                  <a:lnTo>
                    <a:pt x="14350" y="446659"/>
                  </a:lnTo>
                  <a:lnTo>
                    <a:pt x="27431" y="492252"/>
                  </a:lnTo>
                  <a:lnTo>
                    <a:pt x="44068" y="540258"/>
                  </a:lnTo>
                  <a:lnTo>
                    <a:pt x="64190" y="590550"/>
                  </a:lnTo>
                  <a:lnTo>
                    <a:pt x="87249" y="642366"/>
                  </a:lnTo>
                  <a:lnTo>
                    <a:pt x="113156" y="696087"/>
                  </a:lnTo>
                  <a:lnTo>
                    <a:pt x="141477" y="751586"/>
                  </a:lnTo>
                  <a:lnTo>
                    <a:pt x="171957" y="808304"/>
                  </a:lnTo>
                  <a:lnTo>
                    <a:pt x="204215" y="866190"/>
                  </a:lnTo>
                  <a:lnTo>
                    <a:pt x="237997" y="925106"/>
                  </a:lnTo>
                  <a:lnTo>
                    <a:pt x="273176" y="984859"/>
                  </a:lnTo>
                  <a:lnTo>
                    <a:pt x="308990" y="1045184"/>
                  </a:lnTo>
                  <a:lnTo>
                    <a:pt x="345566" y="1105966"/>
                  </a:lnTo>
                  <a:lnTo>
                    <a:pt x="382524" y="1166926"/>
                  </a:lnTo>
                  <a:lnTo>
                    <a:pt x="393319" y="1160348"/>
                  </a:lnTo>
                  <a:lnTo>
                    <a:pt x="319913" y="1038631"/>
                  </a:lnTo>
                  <a:lnTo>
                    <a:pt x="283971" y="978369"/>
                  </a:lnTo>
                  <a:lnTo>
                    <a:pt x="249046" y="918679"/>
                  </a:lnTo>
                  <a:lnTo>
                    <a:pt x="215264" y="859866"/>
                  </a:lnTo>
                  <a:lnTo>
                    <a:pt x="183006" y="802119"/>
                  </a:lnTo>
                  <a:lnTo>
                    <a:pt x="152653" y="745490"/>
                  </a:lnTo>
                  <a:lnTo>
                    <a:pt x="124459" y="690499"/>
                  </a:lnTo>
                  <a:lnTo>
                    <a:pt x="98806" y="636905"/>
                  </a:lnTo>
                  <a:lnTo>
                    <a:pt x="75818" y="585343"/>
                  </a:lnTo>
                  <a:lnTo>
                    <a:pt x="55880" y="535686"/>
                  </a:lnTo>
                  <a:lnTo>
                    <a:pt x="39369" y="488315"/>
                  </a:lnTo>
                  <a:lnTo>
                    <a:pt x="26543" y="443357"/>
                  </a:lnTo>
                  <a:lnTo>
                    <a:pt x="17780" y="401193"/>
                  </a:lnTo>
                  <a:lnTo>
                    <a:pt x="13207" y="361823"/>
                  </a:lnTo>
                  <a:lnTo>
                    <a:pt x="12700" y="343281"/>
                  </a:lnTo>
                  <a:lnTo>
                    <a:pt x="13200" y="325881"/>
                  </a:lnTo>
                  <a:lnTo>
                    <a:pt x="22606" y="276225"/>
                  </a:lnTo>
                  <a:lnTo>
                    <a:pt x="43433" y="231901"/>
                  </a:lnTo>
                  <a:lnTo>
                    <a:pt x="74294" y="192150"/>
                  </a:lnTo>
                  <a:lnTo>
                    <a:pt x="113537" y="156972"/>
                  </a:lnTo>
                  <a:lnTo>
                    <a:pt x="159512" y="125984"/>
                  </a:lnTo>
                  <a:lnTo>
                    <a:pt x="210693" y="99313"/>
                  </a:lnTo>
                  <a:lnTo>
                    <a:pt x="246760" y="83819"/>
                  </a:lnTo>
                  <a:lnTo>
                    <a:pt x="283718" y="70104"/>
                  </a:lnTo>
                  <a:lnTo>
                    <a:pt x="321182" y="58166"/>
                  </a:lnTo>
                  <a:lnTo>
                    <a:pt x="358520" y="48006"/>
                  </a:lnTo>
                  <a:lnTo>
                    <a:pt x="430910" y="32385"/>
                  </a:lnTo>
                  <a:lnTo>
                    <a:pt x="482219" y="24511"/>
                  </a:lnTo>
                  <a:lnTo>
                    <a:pt x="560832" y="16637"/>
                  </a:lnTo>
                  <a:lnTo>
                    <a:pt x="604646" y="14097"/>
                  </a:lnTo>
                  <a:lnTo>
                    <a:pt x="674115" y="12700"/>
                  </a:lnTo>
                  <a:lnTo>
                    <a:pt x="837297" y="12700"/>
                  </a:lnTo>
                  <a:lnTo>
                    <a:pt x="817371" y="9525"/>
                  </a:lnTo>
                  <a:lnTo>
                    <a:pt x="793749" y="6604"/>
                  </a:lnTo>
                  <a:lnTo>
                    <a:pt x="769873" y="4191"/>
                  </a:lnTo>
                  <a:lnTo>
                    <a:pt x="721868" y="1143"/>
                  </a:lnTo>
                  <a:lnTo>
                    <a:pt x="673988" y="0"/>
                  </a:lnTo>
                  <a:close/>
                </a:path>
                <a:path w="1088389" h="1167129">
                  <a:moveTo>
                    <a:pt x="761745" y="1021829"/>
                  </a:moveTo>
                  <a:lnTo>
                    <a:pt x="768857" y="1163637"/>
                  </a:lnTo>
                  <a:lnTo>
                    <a:pt x="878078" y="1072769"/>
                  </a:lnTo>
                  <a:lnTo>
                    <a:pt x="852294" y="1061478"/>
                  </a:lnTo>
                  <a:lnTo>
                    <a:pt x="820546" y="1061478"/>
                  </a:lnTo>
                  <a:lnTo>
                    <a:pt x="808990" y="1056386"/>
                  </a:lnTo>
                  <a:lnTo>
                    <a:pt x="814073" y="1044742"/>
                  </a:lnTo>
                  <a:lnTo>
                    <a:pt x="761745" y="1021829"/>
                  </a:lnTo>
                  <a:close/>
                </a:path>
                <a:path w="1088389" h="1167129">
                  <a:moveTo>
                    <a:pt x="814073" y="1044742"/>
                  </a:moveTo>
                  <a:lnTo>
                    <a:pt x="808990" y="1056386"/>
                  </a:lnTo>
                  <a:lnTo>
                    <a:pt x="820546" y="1061478"/>
                  </a:lnTo>
                  <a:lnTo>
                    <a:pt x="825663" y="1049817"/>
                  </a:lnTo>
                  <a:lnTo>
                    <a:pt x="814073" y="1044742"/>
                  </a:lnTo>
                  <a:close/>
                </a:path>
                <a:path w="1088389" h="1167129">
                  <a:moveTo>
                    <a:pt x="825663" y="1049817"/>
                  </a:moveTo>
                  <a:lnTo>
                    <a:pt x="820546" y="1061478"/>
                  </a:lnTo>
                  <a:lnTo>
                    <a:pt x="852294" y="1061478"/>
                  </a:lnTo>
                  <a:lnTo>
                    <a:pt x="825663" y="1049817"/>
                  </a:lnTo>
                  <a:close/>
                </a:path>
                <a:path w="1088389" h="1167129">
                  <a:moveTo>
                    <a:pt x="837297" y="12700"/>
                  </a:moveTo>
                  <a:lnTo>
                    <a:pt x="674115" y="12700"/>
                  </a:lnTo>
                  <a:lnTo>
                    <a:pt x="721487" y="13843"/>
                  </a:lnTo>
                  <a:lnTo>
                    <a:pt x="769111" y="16891"/>
                  </a:lnTo>
                  <a:lnTo>
                    <a:pt x="815720" y="22225"/>
                  </a:lnTo>
                  <a:lnTo>
                    <a:pt x="860932" y="29972"/>
                  </a:lnTo>
                  <a:lnTo>
                    <a:pt x="903605" y="40512"/>
                  </a:lnTo>
                  <a:lnTo>
                    <a:pt x="943356" y="54101"/>
                  </a:lnTo>
                  <a:lnTo>
                    <a:pt x="979043" y="70993"/>
                  </a:lnTo>
                  <a:lnTo>
                    <a:pt x="1023619" y="102743"/>
                  </a:lnTo>
                  <a:lnTo>
                    <a:pt x="1055116" y="143001"/>
                  </a:lnTo>
                  <a:lnTo>
                    <a:pt x="1071371" y="192659"/>
                  </a:lnTo>
                  <a:lnTo>
                    <a:pt x="1075435" y="231901"/>
                  </a:lnTo>
                  <a:lnTo>
                    <a:pt x="1075690" y="253365"/>
                  </a:lnTo>
                  <a:lnTo>
                    <a:pt x="1074673" y="275971"/>
                  </a:lnTo>
                  <a:lnTo>
                    <a:pt x="1069467" y="324357"/>
                  </a:lnTo>
                  <a:lnTo>
                    <a:pt x="1060195" y="376555"/>
                  </a:lnTo>
                  <a:lnTo>
                    <a:pt x="1047115" y="432689"/>
                  </a:lnTo>
                  <a:lnTo>
                    <a:pt x="1030399" y="492252"/>
                  </a:lnTo>
                  <a:lnTo>
                    <a:pt x="1010666" y="554228"/>
                  </a:lnTo>
                  <a:lnTo>
                    <a:pt x="988186" y="619379"/>
                  </a:lnTo>
                  <a:lnTo>
                    <a:pt x="963168" y="686689"/>
                  </a:lnTo>
                  <a:lnTo>
                    <a:pt x="921766" y="791616"/>
                  </a:lnTo>
                  <a:lnTo>
                    <a:pt x="891920" y="863549"/>
                  </a:lnTo>
                  <a:lnTo>
                    <a:pt x="860932" y="936752"/>
                  </a:lnTo>
                  <a:lnTo>
                    <a:pt x="828802" y="1011008"/>
                  </a:lnTo>
                  <a:lnTo>
                    <a:pt x="814073" y="1044742"/>
                  </a:lnTo>
                  <a:lnTo>
                    <a:pt x="825663" y="1049817"/>
                  </a:lnTo>
                  <a:lnTo>
                    <a:pt x="872617" y="941705"/>
                  </a:lnTo>
                  <a:lnTo>
                    <a:pt x="903605" y="868413"/>
                  </a:lnTo>
                  <a:lnTo>
                    <a:pt x="933449" y="796328"/>
                  </a:lnTo>
                  <a:lnTo>
                    <a:pt x="961770" y="725805"/>
                  </a:lnTo>
                  <a:lnTo>
                    <a:pt x="987932" y="657098"/>
                  </a:lnTo>
                  <a:lnTo>
                    <a:pt x="1011852" y="590423"/>
                  </a:lnTo>
                  <a:lnTo>
                    <a:pt x="1033144" y="526415"/>
                  </a:lnTo>
                  <a:lnTo>
                    <a:pt x="1051433" y="465201"/>
                  </a:lnTo>
                  <a:lnTo>
                    <a:pt x="1066545" y="406907"/>
                  </a:lnTo>
                  <a:lnTo>
                    <a:pt x="1077848" y="352044"/>
                  </a:lnTo>
                  <a:lnTo>
                    <a:pt x="1085342" y="300736"/>
                  </a:lnTo>
                  <a:lnTo>
                    <a:pt x="1088384" y="253365"/>
                  </a:lnTo>
                  <a:lnTo>
                    <a:pt x="1088008" y="231140"/>
                  </a:lnTo>
                  <a:lnTo>
                    <a:pt x="1083818" y="189992"/>
                  </a:lnTo>
                  <a:lnTo>
                    <a:pt x="1073784" y="153035"/>
                  </a:lnTo>
                  <a:lnTo>
                    <a:pt x="1044702" y="106299"/>
                  </a:lnTo>
                  <a:lnTo>
                    <a:pt x="1001775" y="69723"/>
                  </a:lnTo>
                  <a:lnTo>
                    <a:pt x="966850" y="50418"/>
                  </a:lnTo>
                  <a:lnTo>
                    <a:pt x="927861" y="34798"/>
                  </a:lnTo>
                  <a:lnTo>
                    <a:pt x="885444" y="22479"/>
                  </a:lnTo>
                  <a:lnTo>
                    <a:pt x="840485" y="13207"/>
                  </a:lnTo>
                  <a:lnTo>
                    <a:pt x="837297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2836" y="3194051"/>
              <a:ext cx="889501" cy="459577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1143025" y="3079056"/>
            <a:ext cx="178562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308735" algn="l"/>
              </a:tabLst>
            </a:pPr>
            <a:r>
              <a:rPr sz="3600" i="1" spc="-5" dirty="0">
                <a:latin typeface="Times New Roman"/>
                <a:cs typeface="Times New Roman"/>
              </a:rPr>
              <a:t>a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330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r>
              <a:rPr sz="3600" dirty="0">
                <a:latin typeface="Times New Roman"/>
                <a:cs typeface="Times New Roman"/>
              </a:rPr>
              <a:t>	</a:t>
            </a:r>
            <a:r>
              <a:rPr sz="3600" spc="-5" dirty="0">
                <a:latin typeface="Times New Roman"/>
                <a:cs typeface="Times New Roman"/>
              </a:rPr>
              <a:t>0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904031" y="3200401"/>
            <a:ext cx="3245485" cy="3107055"/>
            <a:chOff x="1904031" y="3200401"/>
            <a:chExt cx="3245485" cy="3107055"/>
          </a:xfrm>
        </p:grpSpPr>
        <p:sp>
          <p:nvSpPr>
            <p:cNvPr id="26" name="object 26"/>
            <p:cNvSpPr/>
            <p:nvPr/>
          </p:nvSpPr>
          <p:spPr>
            <a:xfrm>
              <a:off x="2209673" y="6179870"/>
              <a:ext cx="610235" cy="127000"/>
            </a:xfrm>
            <a:custGeom>
              <a:avLst/>
              <a:gdLst/>
              <a:ahLst/>
              <a:cxnLst/>
              <a:rect l="l" t="t" r="r" b="b"/>
              <a:pathLst>
                <a:path w="610235" h="127000">
                  <a:moveTo>
                    <a:pt x="599142" y="57023"/>
                  </a:moveTo>
                  <a:lnTo>
                    <a:pt x="495426" y="57023"/>
                  </a:lnTo>
                  <a:lnTo>
                    <a:pt x="495553" y="69723"/>
                  </a:lnTo>
                  <a:lnTo>
                    <a:pt x="482790" y="69855"/>
                  </a:lnTo>
                  <a:lnTo>
                    <a:pt x="483362" y="127000"/>
                  </a:lnTo>
                  <a:lnTo>
                    <a:pt x="609726" y="62179"/>
                  </a:lnTo>
                  <a:lnTo>
                    <a:pt x="599142" y="57023"/>
                  </a:lnTo>
                  <a:close/>
                </a:path>
                <a:path w="610235" h="127000">
                  <a:moveTo>
                    <a:pt x="482663" y="57155"/>
                  </a:moveTo>
                  <a:lnTo>
                    <a:pt x="0" y="62179"/>
                  </a:lnTo>
                  <a:lnTo>
                    <a:pt x="253" y="74879"/>
                  </a:lnTo>
                  <a:lnTo>
                    <a:pt x="482790" y="69855"/>
                  </a:lnTo>
                  <a:lnTo>
                    <a:pt x="482663" y="57155"/>
                  </a:lnTo>
                  <a:close/>
                </a:path>
                <a:path w="610235" h="127000">
                  <a:moveTo>
                    <a:pt x="495426" y="57023"/>
                  </a:moveTo>
                  <a:lnTo>
                    <a:pt x="482663" y="57155"/>
                  </a:lnTo>
                  <a:lnTo>
                    <a:pt x="482790" y="69855"/>
                  </a:lnTo>
                  <a:lnTo>
                    <a:pt x="495553" y="69723"/>
                  </a:lnTo>
                  <a:lnTo>
                    <a:pt x="495426" y="57023"/>
                  </a:lnTo>
                  <a:close/>
                </a:path>
                <a:path w="610235" h="127000">
                  <a:moveTo>
                    <a:pt x="482091" y="0"/>
                  </a:moveTo>
                  <a:lnTo>
                    <a:pt x="482663" y="57155"/>
                  </a:lnTo>
                  <a:lnTo>
                    <a:pt x="495426" y="57023"/>
                  </a:lnTo>
                  <a:lnTo>
                    <a:pt x="599142" y="57023"/>
                  </a:lnTo>
                  <a:lnTo>
                    <a:pt x="4820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04031" y="3810001"/>
              <a:ext cx="887878" cy="42628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07145" y="4343401"/>
              <a:ext cx="848755" cy="45957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67656" y="4343401"/>
              <a:ext cx="288244" cy="45957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57070" y="3200401"/>
              <a:ext cx="892082" cy="459577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3505191" y="3085406"/>
            <a:ext cx="173799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261110" algn="l"/>
              </a:tabLst>
            </a:pPr>
            <a:r>
              <a:rPr sz="3600" i="1" spc="-100" dirty="0">
                <a:latin typeface="Times New Roman"/>
                <a:cs typeface="Times New Roman"/>
              </a:rPr>
              <a:t>b</a:t>
            </a:r>
            <a:r>
              <a:rPr sz="3600" spc="20" dirty="0">
                <a:latin typeface="Times New Roman"/>
                <a:cs typeface="Times New Roman"/>
              </a:rPr>
              <a:t>,</a:t>
            </a:r>
            <a:r>
              <a:rPr sz="3600" spc="-220" dirty="0">
                <a:latin typeface="Times New Roman"/>
                <a:cs typeface="Times New Roman"/>
              </a:rPr>
              <a:t> </a:t>
            </a:r>
            <a:r>
              <a:rPr sz="3600" spc="45" dirty="0">
                <a:latin typeface="Times New Roman"/>
                <a:cs typeface="Times New Roman"/>
              </a:rPr>
              <a:t>$</a:t>
            </a:r>
            <a:r>
              <a:rPr sz="3600" dirty="0">
                <a:latin typeface="Times New Roman"/>
                <a:cs typeface="Times New Roman"/>
              </a:rPr>
              <a:t>	1</a:t>
            </a:r>
            <a:r>
              <a:rPr sz="3600" spc="45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pic>
        <p:nvPicPr>
          <p:cNvPr id="32" name="object 3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192802" y="3810001"/>
            <a:ext cx="866224" cy="426285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1143046" y="3671668"/>
            <a:ext cx="4043045" cy="1134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18895" algn="l"/>
                <a:tab pos="2374265" algn="l"/>
                <a:tab pos="3571875" algn="l"/>
              </a:tabLst>
            </a:pPr>
            <a:r>
              <a:rPr sz="3550" i="1" spc="20" dirty="0">
                <a:latin typeface="Times New Roman"/>
                <a:cs typeface="Times New Roman"/>
              </a:rPr>
              <a:t>a</a:t>
            </a:r>
            <a:r>
              <a:rPr sz="3550" spc="5" dirty="0">
                <a:latin typeface="Times New Roman"/>
                <a:cs typeface="Times New Roman"/>
              </a:rPr>
              <a:t>,</a:t>
            </a:r>
            <a:r>
              <a:rPr sz="3550" spc="-185" dirty="0">
                <a:latin typeface="Times New Roman"/>
                <a:cs typeface="Times New Roman"/>
              </a:rPr>
              <a:t> </a:t>
            </a:r>
            <a:r>
              <a:rPr sz="3550" spc="15" dirty="0">
                <a:latin typeface="Times New Roman"/>
                <a:cs typeface="Times New Roman"/>
              </a:rPr>
              <a:t>0</a:t>
            </a:r>
            <a:r>
              <a:rPr sz="3550" dirty="0">
                <a:latin typeface="Times New Roman"/>
                <a:cs typeface="Times New Roman"/>
              </a:rPr>
              <a:t>	</a:t>
            </a:r>
            <a:r>
              <a:rPr sz="3550" spc="20" dirty="0">
                <a:latin typeface="Times New Roman"/>
                <a:cs typeface="Times New Roman"/>
              </a:rPr>
              <a:t>0</a:t>
            </a:r>
            <a:r>
              <a:rPr sz="3550" spc="15" dirty="0">
                <a:latin typeface="Times New Roman"/>
                <a:cs typeface="Times New Roman"/>
              </a:rPr>
              <a:t>0</a:t>
            </a:r>
            <a:r>
              <a:rPr sz="3550" dirty="0">
                <a:latin typeface="Times New Roman"/>
                <a:cs typeface="Times New Roman"/>
              </a:rPr>
              <a:t>	</a:t>
            </a:r>
            <a:r>
              <a:rPr sz="3550" i="1" spc="-75" dirty="0">
                <a:latin typeface="Times New Roman"/>
                <a:cs typeface="Times New Roman"/>
              </a:rPr>
              <a:t>b</a:t>
            </a:r>
            <a:r>
              <a:rPr sz="3550" dirty="0">
                <a:latin typeface="Times New Roman"/>
                <a:cs typeface="Times New Roman"/>
              </a:rPr>
              <a:t>,</a:t>
            </a:r>
            <a:r>
              <a:rPr sz="3550" spc="-375" dirty="0">
                <a:latin typeface="Times New Roman"/>
                <a:cs typeface="Times New Roman"/>
              </a:rPr>
              <a:t> </a:t>
            </a:r>
            <a:r>
              <a:rPr sz="3550" spc="5" dirty="0">
                <a:latin typeface="Times New Roman"/>
                <a:cs typeface="Times New Roman"/>
              </a:rPr>
              <a:t>1</a:t>
            </a:r>
            <a:r>
              <a:rPr sz="3550" dirty="0">
                <a:latin typeface="Times New Roman"/>
                <a:cs typeface="Times New Roman"/>
              </a:rPr>
              <a:t>	</a:t>
            </a:r>
            <a:r>
              <a:rPr sz="3550" spc="25" dirty="0">
                <a:latin typeface="Times New Roman"/>
                <a:cs typeface="Times New Roman"/>
              </a:rPr>
              <a:t>11</a:t>
            </a:r>
            <a:endParaRPr sz="3550">
              <a:latin typeface="Times New Roman"/>
              <a:cs typeface="Times New Roman"/>
            </a:endParaRPr>
          </a:p>
          <a:p>
            <a:pPr marL="88265">
              <a:lnSpc>
                <a:spcPct val="100000"/>
              </a:lnSpc>
              <a:spcBef>
                <a:spcPts val="140"/>
              </a:spcBef>
              <a:tabLst>
                <a:tab pos="2374265" algn="l"/>
              </a:tabLst>
            </a:pPr>
            <a:r>
              <a:rPr sz="3600" i="1" spc="10" dirty="0">
                <a:latin typeface="Times New Roman"/>
                <a:cs typeface="Times New Roman"/>
              </a:rPr>
              <a:t>a</a:t>
            </a:r>
            <a:r>
              <a:rPr sz="3600" spc="10" dirty="0">
                <a:latin typeface="Times New Roman"/>
                <a:cs typeface="Times New Roman"/>
              </a:rPr>
              <a:t>,</a:t>
            </a:r>
            <a:r>
              <a:rPr sz="3600" spc="-520" dirty="0">
                <a:latin typeface="Times New Roman"/>
                <a:cs typeface="Times New Roman"/>
              </a:rPr>
              <a:t> </a:t>
            </a:r>
            <a:r>
              <a:rPr sz="3600" spc="45" dirty="0">
                <a:latin typeface="Times New Roman"/>
                <a:cs typeface="Times New Roman"/>
              </a:rPr>
              <a:t>1	</a:t>
            </a:r>
            <a:r>
              <a:rPr sz="3600" i="1" spc="-45" dirty="0">
                <a:latin typeface="Times New Roman"/>
                <a:cs typeface="Times New Roman"/>
              </a:rPr>
              <a:t>b</a:t>
            </a:r>
            <a:r>
              <a:rPr sz="3600" spc="-45" dirty="0">
                <a:latin typeface="Times New Roman"/>
                <a:cs typeface="Times New Roman"/>
              </a:rPr>
              <a:t>,</a:t>
            </a:r>
            <a:r>
              <a:rPr sz="3600" spc="-170" dirty="0">
                <a:latin typeface="Times New Roman"/>
                <a:cs typeface="Times New Roman"/>
              </a:rPr>
              <a:t> </a:t>
            </a:r>
            <a:r>
              <a:rPr sz="3600" spc="55" dirty="0">
                <a:latin typeface="Times New Roman"/>
                <a:cs typeface="Times New Roman"/>
              </a:rPr>
              <a:t>0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984250" y="3041650"/>
            <a:ext cx="5873750" cy="3270250"/>
            <a:chOff x="984250" y="3041650"/>
            <a:chExt cx="5873750" cy="3270250"/>
          </a:xfrm>
        </p:grpSpPr>
        <p:pic>
          <p:nvPicPr>
            <p:cNvPr id="35" name="object 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65288" y="4343401"/>
              <a:ext cx="852821" cy="45957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22864" y="4343401"/>
              <a:ext cx="295244" cy="45957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3429000" y="6184900"/>
              <a:ext cx="3429000" cy="127000"/>
            </a:xfrm>
            <a:custGeom>
              <a:avLst/>
              <a:gdLst/>
              <a:ahLst/>
              <a:cxnLst/>
              <a:rect l="l" t="t" r="r" b="b"/>
              <a:pathLst>
                <a:path w="3429000" h="127000">
                  <a:moveTo>
                    <a:pt x="3302000" y="0"/>
                  </a:moveTo>
                  <a:lnTo>
                    <a:pt x="3302000" y="127000"/>
                  </a:lnTo>
                  <a:lnTo>
                    <a:pt x="3416300" y="69850"/>
                  </a:lnTo>
                  <a:lnTo>
                    <a:pt x="3314700" y="69850"/>
                  </a:lnTo>
                  <a:lnTo>
                    <a:pt x="3314700" y="57150"/>
                  </a:lnTo>
                  <a:lnTo>
                    <a:pt x="3416300" y="57150"/>
                  </a:lnTo>
                  <a:lnTo>
                    <a:pt x="3302000" y="0"/>
                  </a:lnTo>
                  <a:close/>
                </a:path>
                <a:path w="3429000" h="127000">
                  <a:moveTo>
                    <a:pt x="33020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3302000" y="69850"/>
                  </a:lnTo>
                  <a:lnTo>
                    <a:pt x="3302000" y="57150"/>
                  </a:lnTo>
                  <a:close/>
                </a:path>
                <a:path w="3429000" h="127000">
                  <a:moveTo>
                    <a:pt x="3416300" y="57150"/>
                  </a:moveTo>
                  <a:lnTo>
                    <a:pt x="3314700" y="57150"/>
                  </a:lnTo>
                  <a:lnTo>
                    <a:pt x="3314700" y="69850"/>
                  </a:lnTo>
                  <a:lnTo>
                    <a:pt x="3416300" y="69850"/>
                  </a:lnTo>
                  <a:lnTo>
                    <a:pt x="3429000" y="63500"/>
                  </a:lnTo>
                  <a:lnTo>
                    <a:pt x="34163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90600" y="3048000"/>
              <a:ext cx="2057400" cy="762000"/>
            </a:xfrm>
            <a:custGeom>
              <a:avLst/>
              <a:gdLst/>
              <a:ahLst/>
              <a:cxnLst/>
              <a:rect l="l" t="t" r="r" b="b"/>
              <a:pathLst>
                <a:path w="2057400" h="762000">
                  <a:moveTo>
                    <a:pt x="0" y="381000"/>
                  </a:moveTo>
                  <a:lnTo>
                    <a:pt x="8661" y="331327"/>
                  </a:lnTo>
                  <a:lnTo>
                    <a:pt x="33921" y="283587"/>
                  </a:lnTo>
                  <a:lnTo>
                    <a:pt x="74697" y="238181"/>
                  </a:lnTo>
                  <a:lnTo>
                    <a:pt x="129905" y="195511"/>
                  </a:lnTo>
                  <a:lnTo>
                    <a:pt x="162582" y="175327"/>
                  </a:lnTo>
                  <a:lnTo>
                    <a:pt x="198461" y="155978"/>
                  </a:lnTo>
                  <a:lnTo>
                    <a:pt x="237406" y="137513"/>
                  </a:lnTo>
                  <a:lnTo>
                    <a:pt x="279281" y="119984"/>
                  </a:lnTo>
                  <a:lnTo>
                    <a:pt x="323951" y="103439"/>
                  </a:lnTo>
                  <a:lnTo>
                    <a:pt x="371281" y="87929"/>
                  </a:lnTo>
                  <a:lnTo>
                    <a:pt x="421136" y="73505"/>
                  </a:lnTo>
                  <a:lnTo>
                    <a:pt x="473378" y="60216"/>
                  </a:lnTo>
                  <a:lnTo>
                    <a:pt x="527874" y="48114"/>
                  </a:lnTo>
                  <a:lnTo>
                    <a:pt x="584488" y="37247"/>
                  </a:lnTo>
                  <a:lnTo>
                    <a:pt x="643084" y="27666"/>
                  </a:lnTo>
                  <a:lnTo>
                    <a:pt x="703527" y="19421"/>
                  </a:lnTo>
                  <a:lnTo>
                    <a:pt x="765681" y="12563"/>
                  </a:lnTo>
                  <a:lnTo>
                    <a:pt x="829410" y="7142"/>
                  </a:lnTo>
                  <a:lnTo>
                    <a:pt x="894580" y="3207"/>
                  </a:lnTo>
                  <a:lnTo>
                    <a:pt x="961055" y="810"/>
                  </a:lnTo>
                  <a:lnTo>
                    <a:pt x="1028700" y="0"/>
                  </a:lnTo>
                  <a:lnTo>
                    <a:pt x="1096344" y="810"/>
                  </a:lnTo>
                  <a:lnTo>
                    <a:pt x="1162819" y="3207"/>
                  </a:lnTo>
                  <a:lnTo>
                    <a:pt x="1227989" y="7142"/>
                  </a:lnTo>
                  <a:lnTo>
                    <a:pt x="1291718" y="12563"/>
                  </a:lnTo>
                  <a:lnTo>
                    <a:pt x="1353872" y="19421"/>
                  </a:lnTo>
                  <a:lnTo>
                    <a:pt x="1414315" y="27666"/>
                  </a:lnTo>
                  <a:lnTo>
                    <a:pt x="1472911" y="37247"/>
                  </a:lnTo>
                  <a:lnTo>
                    <a:pt x="1529525" y="48114"/>
                  </a:lnTo>
                  <a:lnTo>
                    <a:pt x="1584021" y="60216"/>
                  </a:lnTo>
                  <a:lnTo>
                    <a:pt x="1636263" y="73505"/>
                  </a:lnTo>
                  <a:lnTo>
                    <a:pt x="1686118" y="87929"/>
                  </a:lnTo>
                  <a:lnTo>
                    <a:pt x="1733448" y="103439"/>
                  </a:lnTo>
                  <a:lnTo>
                    <a:pt x="1778118" y="119984"/>
                  </a:lnTo>
                  <a:lnTo>
                    <a:pt x="1819993" y="137513"/>
                  </a:lnTo>
                  <a:lnTo>
                    <a:pt x="1858938" y="155978"/>
                  </a:lnTo>
                  <a:lnTo>
                    <a:pt x="1894817" y="175327"/>
                  </a:lnTo>
                  <a:lnTo>
                    <a:pt x="1927494" y="195511"/>
                  </a:lnTo>
                  <a:lnTo>
                    <a:pt x="1982702" y="238181"/>
                  </a:lnTo>
                  <a:lnTo>
                    <a:pt x="2023478" y="283587"/>
                  </a:lnTo>
                  <a:lnTo>
                    <a:pt x="2048738" y="331327"/>
                  </a:lnTo>
                  <a:lnTo>
                    <a:pt x="2057400" y="381000"/>
                  </a:lnTo>
                  <a:lnTo>
                    <a:pt x="2055212" y="406052"/>
                  </a:lnTo>
                  <a:lnTo>
                    <a:pt x="2048738" y="430672"/>
                  </a:lnTo>
                  <a:lnTo>
                    <a:pt x="2023478" y="478412"/>
                  </a:lnTo>
                  <a:lnTo>
                    <a:pt x="1982702" y="523818"/>
                  </a:lnTo>
                  <a:lnTo>
                    <a:pt x="1927494" y="566488"/>
                  </a:lnTo>
                  <a:lnTo>
                    <a:pt x="1894817" y="586672"/>
                  </a:lnTo>
                  <a:lnTo>
                    <a:pt x="1858938" y="606021"/>
                  </a:lnTo>
                  <a:lnTo>
                    <a:pt x="1819993" y="624486"/>
                  </a:lnTo>
                  <a:lnTo>
                    <a:pt x="1778118" y="642015"/>
                  </a:lnTo>
                  <a:lnTo>
                    <a:pt x="1733448" y="658560"/>
                  </a:lnTo>
                  <a:lnTo>
                    <a:pt x="1686118" y="674070"/>
                  </a:lnTo>
                  <a:lnTo>
                    <a:pt x="1636263" y="688494"/>
                  </a:lnTo>
                  <a:lnTo>
                    <a:pt x="1584021" y="701783"/>
                  </a:lnTo>
                  <a:lnTo>
                    <a:pt x="1529525" y="713885"/>
                  </a:lnTo>
                  <a:lnTo>
                    <a:pt x="1472911" y="724752"/>
                  </a:lnTo>
                  <a:lnTo>
                    <a:pt x="1414315" y="734333"/>
                  </a:lnTo>
                  <a:lnTo>
                    <a:pt x="1353872" y="742578"/>
                  </a:lnTo>
                  <a:lnTo>
                    <a:pt x="1291718" y="749436"/>
                  </a:lnTo>
                  <a:lnTo>
                    <a:pt x="1227989" y="754857"/>
                  </a:lnTo>
                  <a:lnTo>
                    <a:pt x="1162819" y="758792"/>
                  </a:lnTo>
                  <a:lnTo>
                    <a:pt x="1096344" y="761189"/>
                  </a:lnTo>
                  <a:lnTo>
                    <a:pt x="1028700" y="762000"/>
                  </a:lnTo>
                  <a:lnTo>
                    <a:pt x="961055" y="761189"/>
                  </a:lnTo>
                  <a:lnTo>
                    <a:pt x="894580" y="758792"/>
                  </a:lnTo>
                  <a:lnTo>
                    <a:pt x="829410" y="754857"/>
                  </a:lnTo>
                  <a:lnTo>
                    <a:pt x="765681" y="749436"/>
                  </a:lnTo>
                  <a:lnTo>
                    <a:pt x="703527" y="742578"/>
                  </a:lnTo>
                  <a:lnTo>
                    <a:pt x="643084" y="734333"/>
                  </a:lnTo>
                  <a:lnTo>
                    <a:pt x="584488" y="724752"/>
                  </a:lnTo>
                  <a:lnTo>
                    <a:pt x="527874" y="713885"/>
                  </a:lnTo>
                  <a:lnTo>
                    <a:pt x="473378" y="701783"/>
                  </a:lnTo>
                  <a:lnTo>
                    <a:pt x="421136" y="688494"/>
                  </a:lnTo>
                  <a:lnTo>
                    <a:pt x="371281" y="674070"/>
                  </a:lnTo>
                  <a:lnTo>
                    <a:pt x="323951" y="658560"/>
                  </a:lnTo>
                  <a:lnTo>
                    <a:pt x="279281" y="642015"/>
                  </a:lnTo>
                  <a:lnTo>
                    <a:pt x="237406" y="624486"/>
                  </a:lnTo>
                  <a:lnTo>
                    <a:pt x="198461" y="606021"/>
                  </a:lnTo>
                  <a:lnTo>
                    <a:pt x="162582" y="586672"/>
                  </a:lnTo>
                  <a:lnTo>
                    <a:pt x="129905" y="566488"/>
                  </a:lnTo>
                  <a:lnTo>
                    <a:pt x="74697" y="523818"/>
                  </a:lnTo>
                  <a:lnTo>
                    <a:pt x="33921" y="478412"/>
                  </a:lnTo>
                  <a:lnTo>
                    <a:pt x="8661" y="43067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4773455" y="5663544"/>
            <a:ext cx="461009" cy="530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04"/>
              </a:lnSpc>
            </a:pPr>
            <a:r>
              <a:rPr sz="3550" spc="20" dirty="0">
                <a:latin typeface="Times New Roman"/>
                <a:cs typeface="Times New Roman"/>
              </a:rPr>
              <a:t>,</a:t>
            </a:r>
            <a:r>
              <a:rPr sz="3550" spc="-185" dirty="0">
                <a:latin typeface="Times New Roman"/>
                <a:cs typeface="Times New Roman"/>
              </a:rPr>
              <a:t> </a:t>
            </a:r>
            <a:r>
              <a:rPr sz="3550" spc="40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825271" y="5663544"/>
            <a:ext cx="256540" cy="530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04"/>
              </a:lnSpc>
            </a:pPr>
            <a:r>
              <a:rPr sz="3550" spc="40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989609" y="5853205"/>
            <a:ext cx="4349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12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935351" y="589130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352550"/>
            <a:ext cx="8825230" cy="5505450"/>
            <a:chOff x="319087" y="1352550"/>
            <a:chExt cx="8825230" cy="5505450"/>
          </a:xfrm>
        </p:grpSpPr>
        <p:sp>
          <p:nvSpPr>
            <p:cNvPr id="3" name="object 3"/>
            <p:cNvSpPr/>
            <p:nvPr/>
          </p:nvSpPr>
          <p:spPr>
            <a:xfrm>
              <a:off x="604837" y="1358900"/>
              <a:ext cx="4114800" cy="762000"/>
            </a:xfrm>
            <a:custGeom>
              <a:avLst/>
              <a:gdLst/>
              <a:ahLst/>
              <a:cxnLst/>
              <a:rect l="l" t="t" r="r" b="b"/>
              <a:pathLst>
                <a:path w="4114800" h="762000">
                  <a:moveTo>
                    <a:pt x="0" y="762000"/>
                  </a:moveTo>
                  <a:lnTo>
                    <a:pt x="4114800" y="762000"/>
                  </a:lnTo>
                  <a:lnTo>
                    <a:pt x="4114800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90700" y="1358900"/>
              <a:ext cx="2743200" cy="762000"/>
            </a:xfrm>
            <a:custGeom>
              <a:avLst/>
              <a:gdLst/>
              <a:ahLst/>
              <a:cxnLst/>
              <a:rect l="l" t="t" r="r" b="b"/>
              <a:pathLst>
                <a:path w="2743200" h="762000">
                  <a:moveTo>
                    <a:pt x="0" y="0"/>
                  </a:moveTo>
                  <a:lnTo>
                    <a:pt x="0" y="762000"/>
                  </a:lnTo>
                </a:path>
                <a:path w="2743200" h="762000">
                  <a:moveTo>
                    <a:pt x="685800" y="0"/>
                  </a:moveTo>
                  <a:lnTo>
                    <a:pt x="685800" y="762000"/>
                  </a:lnTo>
                </a:path>
                <a:path w="2743200" h="762000">
                  <a:moveTo>
                    <a:pt x="1371600" y="0"/>
                  </a:moveTo>
                  <a:lnTo>
                    <a:pt x="1371600" y="762000"/>
                  </a:lnTo>
                </a:path>
                <a:path w="2743200" h="762000">
                  <a:moveTo>
                    <a:pt x="2057400" y="0"/>
                  </a:moveTo>
                  <a:lnTo>
                    <a:pt x="2057400" y="762000"/>
                  </a:lnTo>
                </a:path>
                <a:path w="2743200" h="762000">
                  <a:moveTo>
                    <a:pt x="2743200" y="0"/>
                  </a:moveTo>
                  <a:lnTo>
                    <a:pt x="2743200" y="7620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346575" y="75133"/>
            <a:ext cx="13252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7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3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1368" y="685038"/>
            <a:ext cx="10820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u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95835" y="14587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48035" y="1446089"/>
            <a:ext cx="1015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74065" algn="l"/>
              </a:tabLst>
            </a:pPr>
            <a:r>
              <a:rPr sz="3650" i="1" spc="-35" dirty="0">
                <a:latin typeface="Times New Roman"/>
                <a:cs typeface="Times New Roman"/>
              </a:rPr>
              <a:t>b	b</a:t>
            </a:r>
            <a:endParaRPr sz="365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536700" y="2051050"/>
            <a:ext cx="6546850" cy="1225550"/>
            <a:chOff x="1536700" y="2051050"/>
            <a:chExt cx="6546850" cy="1225550"/>
          </a:xfrm>
        </p:grpSpPr>
        <p:sp>
          <p:nvSpPr>
            <p:cNvPr id="10" name="object 10"/>
            <p:cNvSpPr/>
            <p:nvPr/>
          </p:nvSpPr>
          <p:spPr>
            <a:xfrm>
              <a:off x="1536700" y="2133600"/>
              <a:ext cx="127000" cy="609600"/>
            </a:xfrm>
            <a:custGeom>
              <a:avLst/>
              <a:gdLst/>
              <a:ahLst/>
              <a:cxnLst/>
              <a:rect l="l" t="t" r="r" b="b"/>
              <a:pathLst>
                <a:path w="127000" h="609600">
                  <a:moveTo>
                    <a:pt x="69850" y="114300"/>
                  </a:moveTo>
                  <a:lnTo>
                    <a:pt x="57150" y="114300"/>
                  </a:lnTo>
                  <a:lnTo>
                    <a:pt x="57150" y="609600"/>
                  </a:lnTo>
                  <a:lnTo>
                    <a:pt x="69850" y="609600"/>
                  </a:lnTo>
                  <a:lnTo>
                    <a:pt x="69850" y="114300"/>
                  </a:lnTo>
                  <a:close/>
                </a:path>
                <a:path w="127000" h="609600">
                  <a:moveTo>
                    <a:pt x="63500" y="0"/>
                  </a:moveTo>
                  <a:lnTo>
                    <a:pt x="0" y="127000"/>
                  </a:lnTo>
                  <a:lnTo>
                    <a:pt x="57150" y="127000"/>
                  </a:lnTo>
                  <a:lnTo>
                    <a:pt x="57150" y="114300"/>
                  </a:lnTo>
                  <a:lnTo>
                    <a:pt x="120650" y="114300"/>
                  </a:lnTo>
                  <a:lnTo>
                    <a:pt x="63500" y="0"/>
                  </a:lnTo>
                  <a:close/>
                </a:path>
                <a:path w="127000" h="609600">
                  <a:moveTo>
                    <a:pt x="120650" y="114300"/>
                  </a:moveTo>
                  <a:lnTo>
                    <a:pt x="69850" y="114300"/>
                  </a:lnTo>
                  <a:lnTo>
                    <a:pt x="69850" y="127000"/>
                  </a:lnTo>
                  <a:lnTo>
                    <a:pt x="127000" y="127000"/>
                  </a:lnTo>
                  <a:lnTo>
                    <a:pt x="120650" y="114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162800" y="2057400"/>
              <a:ext cx="914400" cy="1212850"/>
            </a:xfrm>
            <a:custGeom>
              <a:avLst/>
              <a:gdLst/>
              <a:ahLst/>
              <a:cxnLst/>
              <a:rect l="l" t="t" r="r" b="b"/>
              <a:pathLst>
                <a:path w="914400" h="1212850">
                  <a:moveTo>
                    <a:pt x="0" y="1212850"/>
                  </a:moveTo>
                  <a:lnTo>
                    <a:pt x="914400" y="1212850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12128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090029" y="3365119"/>
            <a:ext cx="11379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a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31100" y="2699566"/>
            <a:ext cx="249554" cy="570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892836" y="3194051"/>
            <a:ext cx="5734050" cy="3365500"/>
            <a:chOff x="1892836" y="3194051"/>
            <a:chExt cx="5734050" cy="3365500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07236" y="5714983"/>
              <a:ext cx="776074" cy="46721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6979" y="5714983"/>
              <a:ext cx="494994" cy="46721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822575" y="589915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74" y="3989"/>
                  </a:lnTo>
                  <a:lnTo>
                    <a:pt x="208483" y="15538"/>
                  </a:lnTo>
                  <a:lnTo>
                    <a:pt x="164753" y="34020"/>
                  </a:lnTo>
                  <a:lnTo>
                    <a:pt x="124815" y="58808"/>
                  </a:lnTo>
                  <a:lnTo>
                    <a:pt x="89296" y="89273"/>
                  </a:lnTo>
                  <a:lnTo>
                    <a:pt x="58826" y="124788"/>
                  </a:lnTo>
                  <a:lnTo>
                    <a:pt x="34032" y="164725"/>
                  </a:lnTo>
                  <a:lnTo>
                    <a:pt x="15544" y="208458"/>
                  </a:lnTo>
                  <a:lnTo>
                    <a:pt x="3990" y="255359"/>
                  </a:lnTo>
                  <a:lnTo>
                    <a:pt x="0" y="304800"/>
                  </a:lnTo>
                  <a:lnTo>
                    <a:pt x="3990" y="354240"/>
                  </a:lnTo>
                  <a:lnTo>
                    <a:pt x="15544" y="401141"/>
                  </a:lnTo>
                  <a:lnTo>
                    <a:pt x="34032" y="444874"/>
                  </a:lnTo>
                  <a:lnTo>
                    <a:pt x="58826" y="484811"/>
                  </a:lnTo>
                  <a:lnTo>
                    <a:pt x="89296" y="520326"/>
                  </a:lnTo>
                  <a:lnTo>
                    <a:pt x="124815" y="550791"/>
                  </a:lnTo>
                  <a:lnTo>
                    <a:pt x="164753" y="575579"/>
                  </a:lnTo>
                  <a:lnTo>
                    <a:pt x="208483" y="594061"/>
                  </a:lnTo>
                  <a:lnTo>
                    <a:pt x="255374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822575" y="589915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858000" y="5791200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76200" y="381000"/>
                  </a:moveTo>
                  <a:lnTo>
                    <a:pt x="80190" y="331559"/>
                  </a:lnTo>
                  <a:lnTo>
                    <a:pt x="91744" y="284658"/>
                  </a:lnTo>
                  <a:lnTo>
                    <a:pt x="110232" y="240925"/>
                  </a:lnTo>
                  <a:lnTo>
                    <a:pt x="135026" y="200988"/>
                  </a:lnTo>
                  <a:lnTo>
                    <a:pt x="165496" y="165473"/>
                  </a:lnTo>
                  <a:lnTo>
                    <a:pt x="201015" y="135008"/>
                  </a:lnTo>
                  <a:lnTo>
                    <a:pt x="240953" y="110220"/>
                  </a:lnTo>
                  <a:lnTo>
                    <a:pt x="284683" y="91738"/>
                  </a:lnTo>
                  <a:lnTo>
                    <a:pt x="331574" y="80189"/>
                  </a:lnTo>
                  <a:lnTo>
                    <a:pt x="381000" y="76200"/>
                  </a:lnTo>
                  <a:lnTo>
                    <a:pt x="430425" y="80189"/>
                  </a:lnTo>
                  <a:lnTo>
                    <a:pt x="477316" y="91738"/>
                  </a:lnTo>
                  <a:lnTo>
                    <a:pt x="521046" y="110220"/>
                  </a:lnTo>
                  <a:lnTo>
                    <a:pt x="560984" y="135008"/>
                  </a:lnTo>
                  <a:lnTo>
                    <a:pt x="596503" y="165473"/>
                  </a:lnTo>
                  <a:lnTo>
                    <a:pt x="626973" y="200988"/>
                  </a:lnTo>
                  <a:lnTo>
                    <a:pt x="651767" y="240925"/>
                  </a:lnTo>
                  <a:lnTo>
                    <a:pt x="670255" y="284658"/>
                  </a:lnTo>
                  <a:lnTo>
                    <a:pt x="681809" y="331559"/>
                  </a:lnTo>
                  <a:lnTo>
                    <a:pt x="685800" y="381000"/>
                  </a:lnTo>
                  <a:lnTo>
                    <a:pt x="681809" y="430440"/>
                  </a:lnTo>
                  <a:lnTo>
                    <a:pt x="670255" y="477341"/>
                  </a:lnTo>
                  <a:lnTo>
                    <a:pt x="651767" y="521074"/>
                  </a:lnTo>
                  <a:lnTo>
                    <a:pt x="626973" y="561011"/>
                  </a:lnTo>
                  <a:lnTo>
                    <a:pt x="596503" y="596526"/>
                  </a:lnTo>
                  <a:lnTo>
                    <a:pt x="560984" y="626991"/>
                  </a:lnTo>
                  <a:lnTo>
                    <a:pt x="521046" y="651779"/>
                  </a:lnTo>
                  <a:lnTo>
                    <a:pt x="477316" y="670261"/>
                  </a:lnTo>
                  <a:lnTo>
                    <a:pt x="430425" y="681810"/>
                  </a:lnTo>
                  <a:lnTo>
                    <a:pt x="381000" y="685800"/>
                  </a:lnTo>
                  <a:lnTo>
                    <a:pt x="331574" y="681810"/>
                  </a:lnTo>
                  <a:lnTo>
                    <a:pt x="284683" y="670261"/>
                  </a:lnTo>
                  <a:lnTo>
                    <a:pt x="240953" y="651779"/>
                  </a:lnTo>
                  <a:lnTo>
                    <a:pt x="201015" y="626991"/>
                  </a:lnTo>
                  <a:lnTo>
                    <a:pt x="165496" y="596526"/>
                  </a:lnTo>
                  <a:lnTo>
                    <a:pt x="135026" y="561011"/>
                  </a:lnTo>
                  <a:lnTo>
                    <a:pt x="110232" y="521074"/>
                  </a:lnTo>
                  <a:lnTo>
                    <a:pt x="91744" y="477341"/>
                  </a:lnTo>
                  <a:lnTo>
                    <a:pt x="80190" y="430440"/>
                  </a:lnTo>
                  <a:lnTo>
                    <a:pt x="76200" y="381000"/>
                  </a:lnTo>
                  <a:close/>
                </a:path>
                <a:path w="762000" h="762000">
                  <a:moveTo>
                    <a:pt x="0" y="381000"/>
                  </a:moveTo>
                  <a:lnTo>
                    <a:pt x="2968" y="333207"/>
                  </a:lnTo>
                  <a:lnTo>
                    <a:pt x="11634" y="287185"/>
                  </a:lnTo>
                  <a:lnTo>
                    <a:pt x="25643" y="243293"/>
                  </a:lnTo>
                  <a:lnTo>
                    <a:pt x="44636" y="201887"/>
                  </a:lnTo>
                  <a:lnTo>
                    <a:pt x="68257" y="163323"/>
                  </a:lnTo>
                  <a:lnTo>
                    <a:pt x="96149" y="127960"/>
                  </a:lnTo>
                  <a:lnTo>
                    <a:pt x="127955" y="96153"/>
                  </a:lnTo>
                  <a:lnTo>
                    <a:pt x="163318" y="68260"/>
                  </a:lnTo>
                  <a:lnTo>
                    <a:pt x="201881" y="44638"/>
                  </a:lnTo>
                  <a:lnTo>
                    <a:pt x="243288" y="25644"/>
                  </a:lnTo>
                  <a:lnTo>
                    <a:pt x="287181" y="11635"/>
                  </a:lnTo>
                  <a:lnTo>
                    <a:pt x="333204" y="2968"/>
                  </a:lnTo>
                  <a:lnTo>
                    <a:pt x="381000" y="0"/>
                  </a:lnTo>
                  <a:lnTo>
                    <a:pt x="428795" y="2968"/>
                  </a:lnTo>
                  <a:lnTo>
                    <a:pt x="474818" y="11635"/>
                  </a:lnTo>
                  <a:lnTo>
                    <a:pt x="518711" y="25644"/>
                  </a:lnTo>
                  <a:lnTo>
                    <a:pt x="560118" y="44638"/>
                  </a:lnTo>
                  <a:lnTo>
                    <a:pt x="598681" y="68260"/>
                  </a:lnTo>
                  <a:lnTo>
                    <a:pt x="634044" y="96153"/>
                  </a:lnTo>
                  <a:lnTo>
                    <a:pt x="665850" y="127960"/>
                  </a:lnTo>
                  <a:lnTo>
                    <a:pt x="693742" y="163323"/>
                  </a:lnTo>
                  <a:lnTo>
                    <a:pt x="717363" y="201887"/>
                  </a:lnTo>
                  <a:lnTo>
                    <a:pt x="736356" y="243293"/>
                  </a:lnTo>
                  <a:lnTo>
                    <a:pt x="750365" y="287185"/>
                  </a:lnTo>
                  <a:lnTo>
                    <a:pt x="759031" y="333207"/>
                  </a:lnTo>
                  <a:lnTo>
                    <a:pt x="762000" y="381000"/>
                  </a:lnTo>
                  <a:lnTo>
                    <a:pt x="759031" y="428792"/>
                  </a:lnTo>
                  <a:lnTo>
                    <a:pt x="750365" y="474814"/>
                  </a:lnTo>
                  <a:lnTo>
                    <a:pt x="736356" y="518706"/>
                  </a:lnTo>
                  <a:lnTo>
                    <a:pt x="717363" y="560112"/>
                  </a:lnTo>
                  <a:lnTo>
                    <a:pt x="693742" y="598676"/>
                  </a:lnTo>
                  <a:lnTo>
                    <a:pt x="665850" y="634039"/>
                  </a:lnTo>
                  <a:lnTo>
                    <a:pt x="634044" y="665846"/>
                  </a:lnTo>
                  <a:lnTo>
                    <a:pt x="598681" y="693739"/>
                  </a:lnTo>
                  <a:lnTo>
                    <a:pt x="560118" y="717361"/>
                  </a:lnTo>
                  <a:lnTo>
                    <a:pt x="518711" y="736355"/>
                  </a:lnTo>
                  <a:lnTo>
                    <a:pt x="474818" y="750364"/>
                  </a:lnTo>
                  <a:lnTo>
                    <a:pt x="428795" y="759031"/>
                  </a:lnTo>
                  <a:lnTo>
                    <a:pt x="381000" y="762000"/>
                  </a:lnTo>
                  <a:lnTo>
                    <a:pt x="333204" y="759031"/>
                  </a:lnTo>
                  <a:lnTo>
                    <a:pt x="287181" y="750364"/>
                  </a:lnTo>
                  <a:lnTo>
                    <a:pt x="243288" y="736355"/>
                  </a:lnTo>
                  <a:lnTo>
                    <a:pt x="201881" y="717361"/>
                  </a:lnTo>
                  <a:lnTo>
                    <a:pt x="163318" y="693739"/>
                  </a:lnTo>
                  <a:lnTo>
                    <a:pt x="127955" y="665846"/>
                  </a:lnTo>
                  <a:lnTo>
                    <a:pt x="96149" y="634039"/>
                  </a:lnTo>
                  <a:lnTo>
                    <a:pt x="68257" y="598676"/>
                  </a:lnTo>
                  <a:lnTo>
                    <a:pt x="44636" y="560112"/>
                  </a:lnTo>
                  <a:lnTo>
                    <a:pt x="25643" y="518706"/>
                  </a:lnTo>
                  <a:lnTo>
                    <a:pt x="11634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20441" y="4811776"/>
              <a:ext cx="1088390" cy="1167130"/>
            </a:xfrm>
            <a:custGeom>
              <a:avLst/>
              <a:gdLst/>
              <a:ahLst/>
              <a:cxnLst/>
              <a:rect l="l" t="t" r="r" b="b"/>
              <a:pathLst>
                <a:path w="1088389" h="1167129">
                  <a:moveTo>
                    <a:pt x="673988" y="0"/>
                  </a:moveTo>
                  <a:lnTo>
                    <a:pt x="626999" y="635"/>
                  </a:lnTo>
                  <a:lnTo>
                    <a:pt x="581659" y="2540"/>
                  </a:lnTo>
                  <a:lnTo>
                    <a:pt x="538733" y="5715"/>
                  </a:lnTo>
                  <a:lnTo>
                    <a:pt x="480440" y="11937"/>
                  </a:lnTo>
                  <a:lnTo>
                    <a:pt x="428497" y="19938"/>
                  </a:lnTo>
                  <a:lnTo>
                    <a:pt x="355219" y="35813"/>
                  </a:lnTo>
                  <a:lnTo>
                    <a:pt x="317372" y="46100"/>
                  </a:lnTo>
                  <a:lnTo>
                    <a:pt x="279272" y="58166"/>
                  </a:lnTo>
                  <a:lnTo>
                    <a:pt x="241681" y="72136"/>
                  </a:lnTo>
                  <a:lnTo>
                    <a:pt x="205105" y="87884"/>
                  </a:lnTo>
                  <a:lnTo>
                    <a:pt x="169799" y="105537"/>
                  </a:lnTo>
                  <a:lnTo>
                    <a:pt x="136397" y="125349"/>
                  </a:lnTo>
                  <a:lnTo>
                    <a:pt x="91185" y="158750"/>
                  </a:lnTo>
                  <a:lnTo>
                    <a:pt x="52958" y="197104"/>
                  </a:lnTo>
                  <a:lnTo>
                    <a:pt x="23875" y="240792"/>
                  </a:lnTo>
                  <a:lnTo>
                    <a:pt x="5714" y="289687"/>
                  </a:lnTo>
                  <a:lnTo>
                    <a:pt x="0" y="343788"/>
                  </a:lnTo>
                  <a:lnTo>
                    <a:pt x="634" y="362966"/>
                  </a:lnTo>
                  <a:lnTo>
                    <a:pt x="5333" y="403479"/>
                  </a:lnTo>
                  <a:lnTo>
                    <a:pt x="14350" y="446659"/>
                  </a:lnTo>
                  <a:lnTo>
                    <a:pt x="27431" y="492252"/>
                  </a:lnTo>
                  <a:lnTo>
                    <a:pt x="44068" y="540258"/>
                  </a:lnTo>
                  <a:lnTo>
                    <a:pt x="64190" y="590550"/>
                  </a:lnTo>
                  <a:lnTo>
                    <a:pt x="87249" y="642366"/>
                  </a:lnTo>
                  <a:lnTo>
                    <a:pt x="113156" y="696087"/>
                  </a:lnTo>
                  <a:lnTo>
                    <a:pt x="141477" y="751586"/>
                  </a:lnTo>
                  <a:lnTo>
                    <a:pt x="171957" y="808304"/>
                  </a:lnTo>
                  <a:lnTo>
                    <a:pt x="204215" y="866190"/>
                  </a:lnTo>
                  <a:lnTo>
                    <a:pt x="237997" y="925106"/>
                  </a:lnTo>
                  <a:lnTo>
                    <a:pt x="273176" y="984859"/>
                  </a:lnTo>
                  <a:lnTo>
                    <a:pt x="308990" y="1045184"/>
                  </a:lnTo>
                  <a:lnTo>
                    <a:pt x="345566" y="1105966"/>
                  </a:lnTo>
                  <a:lnTo>
                    <a:pt x="382524" y="1166926"/>
                  </a:lnTo>
                  <a:lnTo>
                    <a:pt x="393319" y="1160348"/>
                  </a:lnTo>
                  <a:lnTo>
                    <a:pt x="319913" y="1038631"/>
                  </a:lnTo>
                  <a:lnTo>
                    <a:pt x="283971" y="978369"/>
                  </a:lnTo>
                  <a:lnTo>
                    <a:pt x="249046" y="918679"/>
                  </a:lnTo>
                  <a:lnTo>
                    <a:pt x="215264" y="859866"/>
                  </a:lnTo>
                  <a:lnTo>
                    <a:pt x="183006" y="802119"/>
                  </a:lnTo>
                  <a:lnTo>
                    <a:pt x="152653" y="745490"/>
                  </a:lnTo>
                  <a:lnTo>
                    <a:pt x="124459" y="690499"/>
                  </a:lnTo>
                  <a:lnTo>
                    <a:pt x="98806" y="636905"/>
                  </a:lnTo>
                  <a:lnTo>
                    <a:pt x="75818" y="585343"/>
                  </a:lnTo>
                  <a:lnTo>
                    <a:pt x="55880" y="535686"/>
                  </a:lnTo>
                  <a:lnTo>
                    <a:pt x="39369" y="488315"/>
                  </a:lnTo>
                  <a:lnTo>
                    <a:pt x="26543" y="443357"/>
                  </a:lnTo>
                  <a:lnTo>
                    <a:pt x="17780" y="401193"/>
                  </a:lnTo>
                  <a:lnTo>
                    <a:pt x="13207" y="361823"/>
                  </a:lnTo>
                  <a:lnTo>
                    <a:pt x="12700" y="343281"/>
                  </a:lnTo>
                  <a:lnTo>
                    <a:pt x="13200" y="325881"/>
                  </a:lnTo>
                  <a:lnTo>
                    <a:pt x="22606" y="276225"/>
                  </a:lnTo>
                  <a:lnTo>
                    <a:pt x="43433" y="231901"/>
                  </a:lnTo>
                  <a:lnTo>
                    <a:pt x="74294" y="192150"/>
                  </a:lnTo>
                  <a:lnTo>
                    <a:pt x="113537" y="156972"/>
                  </a:lnTo>
                  <a:lnTo>
                    <a:pt x="159512" y="125984"/>
                  </a:lnTo>
                  <a:lnTo>
                    <a:pt x="210693" y="99313"/>
                  </a:lnTo>
                  <a:lnTo>
                    <a:pt x="246760" y="83819"/>
                  </a:lnTo>
                  <a:lnTo>
                    <a:pt x="283718" y="70104"/>
                  </a:lnTo>
                  <a:lnTo>
                    <a:pt x="321182" y="58166"/>
                  </a:lnTo>
                  <a:lnTo>
                    <a:pt x="358520" y="48006"/>
                  </a:lnTo>
                  <a:lnTo>
                    <a:pt x="430910" y="32385"/>
                  </a:lnTo>
                  <a:lnTo>
                    <a:pt x="482219" y="24511"/>
                  </a:lnTo>
                  <a:lnTo>
                    <a:pt x="560832" y="16637"/>
                  </a:lnTo>
                  <a:lnTo>
                    <a:pt x="604646" y="14097"/>
                  </a:lnTo>
                  <a:lnTo>
                    <a:pt x="674115" y="12700"/>
                  </a:lnTo>
                  <a:lnTo>
                    <a:pt x="837297" y="12700"/>
                  </a:lnTo>
                  <a:lnTo>
                    <a:pt x="817371" y="9525"/>
                  </a:lnTo>
                  <a:lnTo>
                    <a:pt x="793749" y="6604"/>
                  </a:lnTo>
                  <a:lnTo>
                    <a:pt x="769873" y="4191"/>
                  </a:lnTo>
                  <a:lnTo>
                    <a:pt x="721868" y="1143"/>
                  </a:lnTo>
                  <a:lnTo>
                    <a:pt x="673988" y="0"/>
                  </a:lnTo>
                  <a:close/>
                </a:path>
                <a:path w="1088389" h="1167129">
                  <a:moveTo>
                    <a:pt x="761745" y="1021829"/>
                  </a:moveTo>
                  <a:lnTo>
                    <a:pt x="768857" y="1163637"/>
                  </a:lnTo>
                  <a:lnTo>
                    <a:pt x="878078" y="1072769"/>
                  </a:lnTo>
                  <a:lnTo>
                    <a:pt x="852294" y="1061478"/>
                  </a:lnTo>
                  <a:lnTo>
                    <a:pt x="820546" y="1061478"/>
                  </a:lnTo>
                  <a:lnTo>
                    <a:pt x="808990" y="1056386"/>
                  </a:lnTo>
                  <a:lnTo>
                    <a:pt x="814073" y="1044742"/>
                  </a:lnTo>
                  <a:lnTo>
                    <a:pt x="761745" y="1021829"/>
                  </a:lnTo>
                  <a:close/>
                </a:path>
                <a:path w="1088389" h="1167129">
                  <a:moveTo>
                    <a:pt x="814073" y="1044742"/>
                  </a:moveTo>
                  <a:lnTo>
                    <a:pt x="808990" y="1056386"/>
                  </a:lnTo>
                  <a:lnTo>
                    <a:pt x="820546" y="1061478"/>
                  </a:lnTo>
                  <a:lnTo>
                    <a:pt x="825663" y="1049817"/>
                  </a:lnTo>
                  <a:lnTo>
                    <a:pt x="814073" y="1044742"/>
                  </a:lnTo>
                  <a:close/>
                </a:path>
                <a:path w="1088389" h="1167129">
                  <a:moveTo>
                    <a:pt x="825663" y="1049817"/>
                  </a:moveTo>
                  <a:lnTo>
                    <a:pt x="820546" y="1061478"/>
                  </a:lnTo>
                  <a:lnTo>
                    <a:pt x="852294" y="1061478"/>
                  </a:lnTo>
                  <a:lnTo>
                    <a:pt x="825663" y="1049817"/>
                  </a:lnTo>
                  <a:close/>
                </a:path>
                <a:path w="1088389" h="1167129">
                  <a:moveTo>
                    <a:pt x="837297" y="12700"/>
                  </a:moveTo>
                  <a:lnTo>
                    <a:pt x="674115" y="12700"/>
                  </a:lnTo>
                  <a:lnTo>
                    <a:pt x="721487" y="13843"/>
                  </a:lnTo>
                  <a:lnTo>
                    <a:pt x="769111" y="16891"/>
                  </a:lnTo>
                  <a:lnTo>
                    <a:pt x="815720" y="22225"/>
                  </a:lnTo>
                  <a:lnTo>
                    <a:pt x="860932" y="29972"/>
                  </a:lnTo>
                  <a:lnTo>
                    <a:pt x="903605" y="40512"/>
                  </a:lnTo>
                  <a:lnTo>
                    <a:pt x="943356" y="54101"/>
                  </a:lnTo>
                  <a:lnTo>
                    <a:pt x="979043" y="70993"/>
                  </a:lnTo>
                  <a:lnTo>
                    <a:pt x="1023619" y="102743"/>
                  </a:lnTo>
                  <a:lnTo>
                    <a:pt x="1055116" y="143001"/>
                  </a:lnTo>
                  <a:lnTo>
                    <a:pt x="1071371" y="192659"/>
                  </a:lnTo>
                  <a:lnTo>
                    <a:pt x="1075435" y="231901"/>
                  </a:lnTo>
                  <a:lnTo>
                    <a:pt x="1075690" y="253365"/>
                  </a:lnTo>
                  <a:lnTo>
                    <a:pt x="1074673" y="275971"/>
                  </a:lnTo>
                  <a:lnTo>
                    <a:pt x="1069467" y="324357"/>
                  </a:lnTo>
                  <a:lnTo>
                    <a:pt x="1060195" y="376555"/>
                  </a:lnTo>
                  <a:lnTo>
                    <a:pt x="1047115" y="432689"/>
                  </a:lnTo>
                  <a:lnTo>
                    <a:pt x="1030399" y="492252"/>
                  </a:lnTo>
                  <a:lnTo>
                    <a:pt x="1010666" y="554228"/>
                  </a:lnTo>
                  <a:lnTo>
                    <a:pt x="988186" y="619379"/>
                  </a:lnTo>
                  <a:lnTo>
                    <a:pt x="963168" y="686689"/>
                  </a:lnTo>
                  <a:lnTo>
                    <a:pt x="921766" y="791616"/>
                  </a:lnTo>
                  <a:lnTo>
                    <a:pt x="891920" y="863549"/>
                  </a:lnTo>
                  <a:lnTo>
                    <a:pt x="860932" y="936752"/>
                  </a:lnTo>
                  <a:lnTo>
                    <a:pt x="828802" y="1011008"/>
                  </a:lnTo>
                  <a:lnTo>
                    <a:pt x="814073" y="1044742"/>
                  </a:lnTo>
                  <a:lnTo>
                    <a:pt x="825663" y="1049817"/>
                  </a:lnTo>
                  <a:lnTo>
                    <a:pt x="872617" y="941705"/>
                  </a:lnTo>
                  <a:lnTo>
                    <a:pt x="903605" y="868413"/>
                  </a:lnTo>
                  <a:lnTo>
                    <a:pt x="933449" y="796328"/>
                  </a:lnTo>
                  <a:lnTo>
                    <a:pt x="961770" y="725805"/>
                  </a:lnTo>
                  <a:lnTo>
                    <a:pt x="987932" y="657098"/>
                  </a:lnTo>
                  <a:lnTo>
                    <a:pt x="1011852" y="590423"/>
                  </a:lnTo>
                  <a:lnTo>
                    <a:pt x="1033144" y="526415"/>
                  </a:lnTo>
                  <a:lnTo>
                    <a:pt x="1051433" y="465201"/>
                  </a:lnTo>
                  <a:lnTo>
                    <a:pt x="1066545" y="406907"/>
                  </a:lnTo>
                  <a:lnTo>
                    <a:pt x="1077848" y="352044"/>
                  </a:lnTo>
                  <a:lnTo>
                    <a:pt x="1085342" y="300736"/>
                  </a:lnTo>
                  <a:lnTo>
                    <a:pt x="1088384" y="253365"/>
                  </a:lnTo>
                  <a:lnTo>
                    <a:pt x="1088008" y="231140"/>
                  </a:lnTo>
                  <a:lnTo>
                    <a:pt x="1083818" y="189992"/>
                  </a:lnTo>
                  <a:lnTo>
                    <a:pt x="1073784" y="153035"/>
                  </a:lnTo>
                  <a:lnTo>
                    <a:pt x="1044702" y="106299"/>
                  </a:lnTo>
                  <a:lnTo>
                    <a:pt x="1001775" y="69723"/>
                  </a:lnTo>
                  <a:lnTo>
                    <a:pt x="966850" y="50418"/>
                  </a:lnTo>
                  <a:lnTo>
                    <a:pt x="927861" y="34798"/>
                  </a:lnTo>
                  <a:lnTo>
                    <a:pt x="885444" y="22479"/>
                  </a:lnTo>
                  <a:lnTo>
                    <a:pt x="840485" y="13207"/>
                  </a:lnTo>
                  <a:lnTo>
                    <a:pt x="837297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2836" y="3194051"/>
              <a:ext cx="889501" cy="459577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1143025" y="3079056"/>
            <a:ext cx="178562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308735" algn="l"/>
              </a:tabLst>
            </a:pPr>
            <a:r>
              <a:rPr sz="3600" i="1" spc="-5" dirty="0">
                <a:latin typeface="Times New Roman"/>
                <a:cs typeface="Times New Roman"/>
              </a:rPr>
              <a:t>a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330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r>
              <a:rPr sz="3600" dirty="0">
                <a:latin typeface="Times New Roman"/>
                <a:cs typeface="Times New Roman"/>
              </a:rPr>
              <a:t>	</a:t>
            </a:r>
            <a:r>
              <a:rPr sz="3600" spc="-5" dirty="0">
                <a:latin typeface="Times New Roman"/>
                <a:cs typeface="Times New Roman"/>
              </a:rPr>
              <a:t>0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904031" y="3200401"/>
            <a:ext cx="3245485" cy="3107055"/>
            <a:chOff x="1904031" y="3200401"/>
            <a:chExt cx="3245485" cy="3107055"/>
          </a:xfrm>
        </p:grpSpPr>
        <p:sp>
          <p:nvSpPr>
            <p:cNvPr id="24" name="object 24"/>
            <p:cNvSpPr/>
            <p:nvPr/>
          </p:nvSpPr>
          <p:spPr>
            <a:xfrm>
              <a:off x="2209673" y="6179870"/>
              <a:ext cx="610235" cy="127000"/>
            </a:xfrm>
            <a:custGeom>
              <a:avLst/>
              <a:gdLst/>
              <a:ahLst/>
              <a:cxnLst/>
              <a:rect l="l" t="t" r="r" b="b"/>
              <a:pathLst>
                <a:path w="610235" h="127000">
                  <a:moveTo>
                    <a:pt x="599142" y="57023"/>
                  </a:moveTo>
                  <a:lnTo>
                    <a:pt x="495426" y="57023"/>
                  </a:lnTo>
                  <a:lnTo>
                    <a:pt x="495553" y="69723"/>
                  </a:lnTo>
                  <a:lnTo>
                    <a:pt x="482790" y="69855"/>
                  </a:lnTo>
                  <a:lnTo>
                    <a:pt x="483362" y="127000"/>
                  </a:lnTo>
                  <a:lnTo>
                    <a:pt x="609726" y="62179"/>
                  </a:lnTo>
                  <a:lnTo>
                    <a:pt x="599142" y="57023"/>
                  </a:lnTo>
                  <a:close/>
                </a:path>
                <a:path w="610235" h="127000">
                  <a:moveTo>
                    <a:pt x="482663" y="57155"/>
                  </a:moveTo>
                  <a:lnTo>
                    <a:pt x="0" y="62179"/>
                  </a:lnTo>
                  <a:lnTo>
                    <a:pt x="253" y="74879"/>
                  </a:lnTo>
                  <a:lnTo>
                    <a:pt x="482790" y="69855"/>
                  </a:lnTo>
                  <a:lnTo>
                    <a:pt x="482663" y="57155"/>
                  </a:lnTo>
                  <a:close/>
                </a:path>
                <a:path w="610235" h="127000">
                  <a:moveTo>
                    <a:pt x="495426" y="57023"/>
                  </a:moveTo>
                  <a:lnTo>
                    <a:pt x="482663" y="57155"/>
                  </a:lnTo>
                  <a:lnTo>
                    <a:pt x="482790" y="69855"/>
                  </a:lnTo>
                  <a:lnTo>
                    <a:pt x="495553" y="69723"/>
                  </a:lnTo>
                  <a:lnTo>
                    <a:pt x="495426" y="57023"/>
                  </a:lnTo>
                  <a:close/>
                </a:path>
                <a:path w="610235" h="127000">
                  <a:moveTo>
                    <a:pt x="482091" y="0"/>
                  </a:moveTo>
                  <a:lnTo>
                    <a:pt x="482663" y="57155"/>
                  </a:lnTo>
                  <a:lnTo>
                    <a:pt x="495426" y="57023"/>
                  </a:lnTo>
                  <a:lnTo>
                    <a:pt x="599142" y="57023"/>
                  </a:lnTo>
                  <a:lnTo>
                    <a:pt x="4820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04031" y="3810001"/>
              <a:ext cx="887878" cy="42628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07145" y="4343401"/>
              <a:ext cx="848755" cy="45957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67656" y="4343401"/>
              <a:ext cx="288244" cy="45957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57070" y="3200401"/>
              <a:ext cx="892082" cy="459577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3505191" y="3085406"/>
            <a:ext cx="173799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261110" algn="l"/>
              </a:tabLst>
            </a:pPr>
            <a:r>
              <a:rPr sz="3600" i="1" spc="-100" dirty="0">
                <a:latin typeface="Times New Roman"/>
                <a:cs typeface="Times New Roman"/>
              </a:rPr>
              <a:t>b</a:t>
            </a:r>
            <a:r>
              <a:rPr sz="3600" spc="20" dirty="0">
                <a:latin typeface="Times New Roman"/>
                <a:cs typeface="Times New Roman"/>
              </a:rPr>
              <a:t>,</a:t>
            </a:r>
            <a:r>
              <a:rPr sz="3600" spc="-220" dirty="0">
                <a:latin typeface="Times New Roman"/>
                <a:cs typeface="Times New Roman"/>
              </a:rPr>
              <a:t> </a:t>
            </a:r>
            <a:r>
              <a:rPr sz="3600" spc="45" dirty="0">
                <a:latin typeface="Times New Roman"/>
                <a:cs typeface="Times New Roman"/>
              </a:rPr>
              <a:t>$</a:t>
            </a:r>
            <a:r>
              <a:rPr sz="3600" dirty="0">
                <a:latin typeface="Times New Roman"/>
                <a:cs typeface="Times New Roman"/>
              </a:rPr>
              <a:t>	1</a:t>
            </a:r>
            <a:r>
              <a:rPr sz="3600" spc="45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pic>
        <p:nvPicPr>
          <p:cNvPr id="30" name="object 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192802" y="3810001"/>
            <a:ext cx="866224" cy="426285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1143046" y="3671668"/>
            <a:ext cx="4043045" cy="1134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18895" algn="l"/>
                <a:tab pos="2374265" algn="l"/>
                <a:tab pos="3571875" algn="l"/>
              </a:tabLst>
            </a:pPr>
            <a:r>
              <a:rPr sz="3550" i="1" spc="20" dirty="0">
                <a:latin typeface="Times New Roman"/>
                <a:cs typeface="Times New Roman"/>
              </a:rPr>
              <a:t>a</a:t>
            </a:r>
            <a:r>
              <a:rPr sz="3550" spc="5" dirty="0">
                <a:latin typeface="Times New Roman"/>
                <a:cs typeface="Times New Roman"/>
              </a:rPr>
              <a:t>,</a:t>
            </a:r>
            <a:r>
              <a:rPr sz="3550" spc="-185" dirty="0">
                <a:latin typeface="Times New Roman"/>
                <a:cs typeface="Times New Roman"/>
              </a:rPr>
              <a:t> </a:t>
            </a:r>
            <a:r>
              <a:rPr sz="3550" spc="15" dirty="0">
                <a:latin typeface="Times New Roman"/>
                <a:cs typeface="Times New Roman"/>
              </a:rPr>
              <a:t>0</a:t>
            </a:r>
            <a:r>
              <a:rPr sz="3550" dirty="0">
                <a:latin typeface="Times New Roman"/>
                <a:cs typeface="Times New Roman"/>
              </a:rPr>
              <a:t>	</a:t>
            </a:r>
            <a:r>
              <a:rPr sz="3550" spc="20" dirty="0">
                <a:latin typeface="Times New Roman"/>
                <a:cs typeface="Times New Roman"/>
              </a:rPr>
              <a:t>0</a:t>
            </a:r>
            <a:r>
              <a:rPr sz="3550" spc="15" dirty="0">
                <a:latin typeface="Times New Roman"/>
                <a:cs typeface="Times New Roman"/>
              </a:rPr>
              <a:t>0</a:t>
            </a:r>
            <a:r>
              <a:rPr sz="3550" dirty="0">
                <a:latin typeface="Times New Roman"/>
                <a:cs typeface="Times New Roman"/>
              </a:rPr>
              <a:t>	</a:t>
            </a:r>
            <a:r>
              <a:rPr sz="3550" i="1" spc="-75" dirty="0">
                <a:latin typeface="Times New Roman"/>
                <a:cs typeface="Times New Roman"/>
              </a:rPr>
              <a:t>b</a:t>
            </a:r>
            <a:r>
              <a:rPr sz="3550" dirty="0">
                <a:latin typeface="Times New Roman"/>
                <a:cs typeface="Times New Roman"/>
              </a:rPr>
              <a:t>,</a:t>
            </a:r>
            <a:r>
              <a:rPr sz="3550" spc="-375" dirty="0">
                <a:latin typeface="Times New Roman"/>
                <a:cs typeface="Times New Roman"/>
              </a:rPr>
              <a:t> </a:t>
            </a:r>
            <a:r>
              <a:rPr sz="3550" spc="5" dirty="0">
                <a:latin typeface="Times New Roman"/>
                <a:cs typeface="Times New Roman"/>
              </a:rPr>
              <a:t>1</a:t>
            </a:r>
            <a:r>
              <a:rPr sz="3550" dirty="0">
                <a:latin typeface="Times New Roman"/>
                <a:cs typeface="Times New Roman"/>
              </a:rPr>
              <a:t>	</a:t>
            </a:r>
            <a:r>
              <a:rPr sz="3550" spc="25" dirty="0">
                <a:latin typeface="Times New Roman"/>
                <a:cs typeface="Times New Roman"/>
              </a:rPr>
              <a:t>11</a:t>
            </a:r>
            <a:endParaRPr sz="3550">
              <a:latin typeface="Times New Roman"/>
              <a:cs typeface="Times New Roman"/>
            </a:endParaRPr>
          </a:p>
          <a:p>
            <a:pPr marL="88265">
              <a:lnSpc>
                <a:spcPct val="100000"/>
              </a:lnSpc>
              <a:spcBef>
                <a:spcPts val="140"/>
              </a:spcBef>
              <a:tabLst>
                <a:tab pos="2374265" algn="l"/>
              </a:tabLst>
            </a:pPr>
            <a:r>
              <a:rPr sz="3600" i="1" spc="10" dirty="0">
                <a:latin typeface="Times New Roman"/>
                <a:cs typeface="Times New Roman"/>
              </a:rPr>
              <a:t>a</a:t>
            </a:r>
            <a:r>
              <a:rPr sz="3600" spc="10" dirty="0">
                <a:latin typeface="Times New Roman"/>
                <a:cs typeface="Times New Roman"/>
              </a:rPr>
              <a:t>,</a:t>
            </a:r>
            <a:r>
              <a:rPr sz="3600" spc="-520" dirty="0">
                <a:latin typeface="Times New Roman"/>
                <a:cs typeface="Times New Roman"/>
              </a:rPr>
              <a:t> </a:t>
            </a:r>
            <a:r>
              <a:rPr sz="3600" spc="45" dirty="0">
                <a:latin typeface="Times New Roman"/>
                <a:cs typeface="Times New Roman"/>
              </a:rPr>
              <a:t>1	</a:t>
            </a:r>
            <a:r>
              <a:rPr sz="3600" i="1" spc="-45" dirty="0">
                <a:latin typeface="Times New Roman"/>
                <a:cs typeface="Times New Roman"/>
              </a:rPr>
              <a:t>b</a:t>
            </a:r>
            <a:r>
              <a:rPr sz="3600" spc="-45" dirty="0">
                <a:latin typeface="Times New Roman"/>
                <a:cs typeface="Times New Roman"/>
              </a:rPr>
              <a:t>,</a:t>
            </a:r>
            <a:r>
              <a:rPr sz="3600" spc="-170" dirty="0">
                <a:latin typeface="Times New Roman"/>
                <a:cs typeface="Times New Roman"/>
              </a:rPr>
              <a:t> </a:t>
            </a:r>
            <a:r>
              <a:rPr sz="3600" spc="55" dirty="0">
                <a:latin typeface="Times New Roman"/>
                <a:cs typeface="Times New Roman"/>
              </a:rPr>
              <a:t>0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270250" y="2660650"/>
            <a:ext cx="4813300" cy="3651250"/>
            <a:chOff x="3270250" y="2660650"/>
            <a:chExt cx="4813300" cy="3651250"/>
          </a:xfrm>
        </p:grpSpPr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65288" y="4343401"/>
              <a:ext cx="852821" cy="45957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22864" y="4343401"/>
              <a:ext cx="295244" cy="459577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3429000" y="6184900"/>
              <a:ext cx="3429000" cy="127000"/>
            </a:xfrm>
            <a:custGeom>
              <a:avLst/>
              <a:gdLst/>
              <a:ahLst/>
              <a:cxnLst/>
              <a:rect l="l" t="t" r="r" b="b"/>
              <a:pathLst>
                <a:path w="3429000" h="127000">
                  <a:moveTo>
                    <a:pt x="3302000" y="0"/>
                  </a:moveTo>
                  <a:lnTo>
                    <a:pt x="3302000" y="127000"/>
                  </a:lnTo>
                  <a:lnTo>
                    <a:pt x="3416300" y="69850"/>
                  </a:lnTo>
                  <a:lnTo>
                    <a:pt x="3314700" y="69850"/>
                  </a:lnTo>
                  <a:lnTo>
                    <a:pt x="3314700" y="57150"/>
                  </a:lnTo>
                  <a:lnTo>
                    <a:pt x="3416300" y="57150"/>
                  </a:lnTo>
                  <a:lnTo>
                    <a:pt x="3302000" y="0"/>
                  </a:lnTo>
                  <a:close/>
                </a:path>
                <a:path w="3429000" h="127000">
                  <a:moveTo>
                    <a:pt x="33020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3302000" y="69850"/>
                  </a:lnTo>
                  <a:lnTo>
                    <a:pt x="3302000" y="57150"/>
                  </a:lnTo>
                  <a:close/>
                </a:path>
                <a:path w="3429000" h="127000">
                  <a:moveTo>
                    <a:pt x="3416300" y="57150"/>
                  </a:moveTo>
                  <a:lnTo>
                    <a:pt x="3314700" y="57150"/>
                  </a:lnTo>
                  <a:lnTo>
                    <a:pt x="3314700" y="69850"/>
                  </a:lnTo>
                  <a:lnTo>
                    <a:pt x="3416300" y="69850"/>
                  </a:lnTo>
                  <a:lnTo>
                    <a:pt x="3429000" y="63500"/>
                  </a:lnTo>
                  <a:lnTo>
                    <a:pt x="34163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276600" y="4191000"/>
              <a:ext cx="2057400" cy="762000"/>
            </a:xfrm>
            <a:custGeom>
              <a:avLst/>
              <a:gdLst/>
              <a:ahLst/>
              <a:cxnLst/>
              <a:rect l="l" t="t" r="r" b="b"/>
              <a:pathLst>
                <a:path w="2057400" h="762000">
                  <a:moveTo>
                    <a:pt x="0" y="381000"/>
                  </a:moveTo>
                  <a:lnTo>
                    <a:pt x="8661" y="331327"/>
                  </a:lnTo>
                  <a:lnTo>
                    <a:pt x="33921" y="283587"/>
                  </a:lnTo>
                  <a:lnTo>
                    <a:pt x="74697" y="238181"/>
                  </a:lnTo>
                  <a:lnTo>
                    <a:pt x="129905" y="195511"/>
                  </a:lnTo>
                  <a:lnTo>
                    <a:pt x="162582" y="175327"/>
                  </a:lnTo>
                  <a:lnTo>
                    <a:pt x="198461" y="155978"/>
                  </a:lnTo>
                  <a:lnTo>
                    <a:pt x="237406" y="137513"/>
                  </a:lnTo>
                  <a:lnTo>
                    <a:pt x="279281" y="119984"/>
                  </a:lnTo>
                  <a:lnTo>
                    <a:pt x="323951" y="103439"/>
                  </a:lnTo>
                  <a:lnTo>
                    <a:pt x="371281" y="87929"/>
                  </a:lnTo>
                  <a:lnTo>
                    <a:pt x="421136" y="73505"/>
                  </a:lnTo>
                  <a:lnTo>
                    <a:pt x="473378" y="60216"/>
                  </a:lnTo>
                  <a:lnTo>
                    <a:pt x="527874" y="48114"/>
                  </a:lnTo>
                  <a:lnTo>
                    <a:pt x="584488" y="37247"/>
                  </a:lnTo>
                  <a:lnTo>
                    <a:pt x="643084" y="27666"/>
                  </a:lnTo>
                  <a:lnTo>
                    <a:pt x="703527" y="19421"/>
                  </a:lnTo>
                  <a:lnTo>
                    <a:pt x="765681" y="12563"/>
                  </a:lnTo>
                  <a:lnTo>
                    <a:pt x="829410" y="7142"/>
                  </a:lnTo>
                  <a:lnTo>
                    <a:pt x="894580" y="3207"/>
                  </a:lnTo>
                  <a:lnTo>
                    <a:pt x="961055" y="810"/>
                  </a:lnTo>
                  <a:lnTo>
                    <a:pt x="1028700" y="0"/>
                  </a:lnTo>
                  <a:lnTo>
                    <a:pt x="1096344" y="810"/>
                  </a:lnTo>
                  <a:lnTo>
                    <a:pt x="1162819" y="3207"/>
                  </a:lnTo>
                  <a:lnTo>
                    <a:pt x="1227989" y="7142"/>
                  </a:lnTo>
                  <a:lnTo>
                    <a:pt x="1291718" y="12563"/>
                  </a:lnTo>
                  <a:lnTo>
                    <a:pt x="1353872" y="19421"/>
                  </a:lnTo>
                  <a:lnTo>
                    <a:pt x="1414315" y="27666"/>
                  </a:lnTo>
                  <a:lnTo>
                    <a:pt x="1472911" y="37247"/>
                  </a:lnTo>
                  <a:lnTo>
                    <a:pt x="1529525" y="48114"/>
                  </a:lnTo>
                  <a:lnTo>
                    <a:pt x="1584021" y="60216"/>
                  </a:lnTo>
                  <a:lnTo>
                    <a:pt x="1636263" y="73505"/>
                  </a:lnTo>
                  <a:lnTo>
                    <a:pt x="1686118" y="87929"/>
                  </a:lnTo>
                  <a:lnTo>
                    <a:pt x="1733448" y="103439"/>
                  </a:lnTo>
                  <a:lnTo>
                    <a:pt x="1778118" y="119984"/>
                  </a:lnTo>
                  <a:lnTo>
                    <a:pt x="1819993" y="137513"/>
                  </a:lnTo>
                  <a:lnTo>
                    <a:pt x="1858938" y="155978"/>
                  </a:lnTo>
                  <a:lnTo>
                    <a:pt x="1894817" y="175327"/>
                  </a:lnTo>
                  <a:lnTo>
                    <a:pt x="1927494" y="195511"/>
                  </a:lnTo>
                  <a:lnTo>
                    <a:pt x="1982702" y="238181"/>
                  </a:lnTo>
                  <a:lnTo>
                    <a:pt x="2023478" y="283587"/>
                  </a:lnTo>
                  <a:lnTo>
                    <a:pt x="2048738" y="331327"/>
                  </a:lnTo>
                  <a:lnTo>
                    <a:pt x="2057400" y="381000"/>
                  </a:lnTo>
                  <a:lnTo>
                    <a:pt x="2055212" y="406052"/>
                  </a:lnTo>
                  <a:lnTo>
                    <a:pt x="2048738" y="430672"/>
                  </a:lnTo>
                  <a:lnTo>
                    <a:pt x="2023478" y="478412"/>
                  </a:lnTo>
                  <a:lnTo>
                    <a:pt x="1982702" y="523818"/>
                  </a:lnTo>
                  <a:lnTo>
                    <a:pt x="1927494" y="566488"/>
                  </a:lnTo>
                  <a:lnTo>
                    <a:pt x="1894817" y="586672"/>
                  </a:lnTo>
                  <a:lnTo>
                    <a:pt x="1858938" y="606021"/>
                  </a:lnTo>
                  <a:lnTo>
                    <a:pt x="1819993" y="624486"/>
                  </a:lnTo>
                  <a:lnTo>
                    <a:pt x="1778118" y="642015"/>
                  </a:lnTo>
                  <a:lnTo>
                    <a:pt x="1733448" y="658560"/>
                  </a:lnTo>
                  <a:lnTo>
                    <a:pt x="1686118" y="674070"/>
                  </a:lnTo>
                  <a:lnTo>
                    <a:pt x="1636263" y="688494"/>
                  </a:lnTo>
                  <a:lnTo>
                    <a:pt x="1584021" y="701783"/>
                  </a:lnTo>
                  <a:lnTo>
                    <a:pt x="1529525" y="713885"/>
                  </a:lnTo>
                  <a:lnTo>
                    <a:pt x="1472911" y="724752"/>
                  </a:lnTo>
                  <a:lnTo>
                    <a:pt x="1414315" y="734333"/>
                  </a:lnTo>
                  <a:lnTo>
                    <a:pt x="1353872" y="742578"/>
                  </a:lnTo>
                  <a:lnTo>
                    <a:pt x="1291718" y="749436"/>
                  </a:lnTo>
                  <a:lnTo>
                    <a:pt x="1227989" y="754857"/>
                  </a:lnTo>
                  <a:lnTo>
                    <a:pt x="1162819" y="758792"/>
                  </a:lnTo>
                  <a:lnTo>
                    <a:pt x="1096344" y="761189"/>
                  </a:lnTo>
                  <a:lnTo>
                    <a:pt x="1028700" y="762000"/>
                  </a:lnTo>
                  <a:lnTo>
                    <a:pt x="961055" y="761189"/>
                  </a:lnTo>
                  <a:lnTo>
                    <a:pt x="894580" y="758792"/>
                  </a:lnTo>
                  <a:lnTo>
                    <a:pt x="829410" y="754857"/>
                  </a:lnTo>
                  <a:lnTo>
                    <a:pt x="765681" y="749436"/>
                  </a:lnTo>
                  <a:lnTo>
                    <a:pt x="703527" y="742578"/>
                  </a:lnTo>
                  <a:lnTo>
                    <a:pt x="643084" y="734333"/>
                  </a:lnTo>
                  <a:lnTo>
                    <a:pt x="584488" y="724752"/>
                  </a:lnTo>
                  <a:lnTo>
                    <a:pt x="527874" y="713885"/>
                  </a:lnTo>
                  <a:lnTo>
                    <a:pt x="473378" y="701783"/>
                  </a:lnTo>
                  <a:lnTo>
                    <a:pt x="421136" y="688494"/>
                  </a:lnTo>
                  <a:lnTo>
                    <a:pt x="371281" y="674070"/>
                  </a:lnTo>
                  <a:lnTo>
                    <a:pt x="323951" y="658560"/>
                  </a:lnTo>
                  <a:lnTo>
                    <a:pt x="279281" y="642015"/>
                  </a:lnTo>
                  <a:lnTo>
                    <a:pt x="237406" y="624486"/>
                  </a:lnTo>
                  <a:lnTo>
                    <a:pt x="198461" y="606021"/>
                  </a:lnTo>
                  <a:lnTo>
                    <a:pt x="162582" y="586672"/>
                  </a:lnTo>
                  <a:lnTo>
                    <a:pt x="129905" y="566488"/>
                  </a:lnTo>
                  <a:lnTo>
                    <a:pt x="74697" y="523818"/>
                  </a:lnTo>
                  <a:lnTo>
                    <a:pt x="33921" y="478412"/>
                  </a:lnTo>
                  <a:lnTo>
                    <a:pt x="8661" y="43067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162800" y="2667000"/>
              <a:ext cx="914400" cy="0"/>
            </a:xfrm>
            <a:custGeom>
              <a:avLst/>
              <a:gdLst/>
              <a:ahLst/>
              <a:cxnLst/>
              <a:rect l="l" t="t" r="r" b="b"/>
              <a:pathLst>
                <a:path w="914400">
                  <a:moveTo>
                    <a:pt x="0" y="0"/>
                  </a:moveTo>
                  <a:lnTo>
                    <a:pt x="9144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7542493" y="2082182"/>
            <a:ext cx="247650" cy="577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spc="-55" dirty="0">
                <a:latin typeface="Times New Roman"/>
                <a:cs typeface="Times New Roman"/>
              </a:rPr>
              <a:t>0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162800" y="2057400"/>
            <a:ext cx="914400" cy="609600"/>
          </a:xfrm>
          <a:custGeom>
            <a:avLst/>
            <a:gdLst/>
            <a:ahLst/>
            <a:cxnLst/>
            <a:rect l="l" t="t" r="r" b="b"/>
            <a:pathLst>
              <a:path w="914400" h="609600">
                <a:moveTo>
                  <a:pt x="0" y="0"/>
                </a:moveTo>
                <a:lnTo>
                  <a:pt x="914400" y="609600"/>
                </a:lnTo>
              </a:path>
              <a:path w="914400" h="609600">
                <a:moveTo>
                  <a:pt x="914400" y="0"/>
                </a:moveTo>
                <a:lnTo>
                  <a:pt x="0" y="6096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4773455" y="5663544"/>
            <a:ext cx="461009" cy="530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04"/>
              </a:lnSpc>
            </a:pPr>
            <a:r>
              <a:rPr sz="3550" spc="20" dirty="0">
                <a:latin typeface="Times New Roman"/>
                <a:cs typeface="Times New Roman"/>
              </a:rPr>
              <a:t>,</a:t>
            </a:r>
            <a:r>
              <a:rPr sz="3550" spc="-185" dirty="0">
                <a:latin typeface="Times New Roman"/>
                <a:cs typeface="Times New Roman"/>
              </a:rPr>
              <a:t> </a:t>
            </a:r>
            <a:r>
              <a:rPr sz="3550" spc="40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825271" y="5663544"/>
            <a:ext cx="256540" cy="530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04"/>
              </a:lnSpc>
            </a:pPr>
            <a:r>
              <a:rPr sz="3550" spc="40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989609" y="5853205"/>
            <a:ext cx="4349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12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935351" y="589130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352550"/>
            <a:ext cx="8825230" cy="5505450"/>
            <a:chOff x="319087" y="1352550"/>
            <a:chExt cx="8825230" cy="5505450"/>
          </a:xfrm>
        </p:grpSpPr>
        <p:sp>
          <p:nvSpPr>
            <p:cNvPr id="3" name="object 3"/>
            <p:cNvSpPr/>
            <p:nvPr/>
          </p:nvSpPr>
          <p:spPr>
            <a:xfrm>
              <a:off x="604837" y="1358900"/>
              <a:ext cx="4114800" cy="762000"/>
            </a:xfrm>
            <a:custGeom>
              <a:avLst/>
              <a:gdLst/>
              <a:ahLst/>
              <a:cxnLst/>
              <a:rect l="l" t="t" r="r" b="b"/>
              <a:pathLst>
                <a:path w="4114800" h="762000">
                  <a:moveTo>
                    <a:pt x="0" y="762000"/>
                  </a:moveTo>
                  <a:lnTo>
                    <a:pt x="4114800" y="762000"/>
                  </a:lnTo>
                  <a:lnTo>
                    <a:pt x="4114800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90700" y="1358900"/>
              <a:ext cx="2743200" cy="762000"/>
            </a:xfrm>
            <a:custGeom>
              <a:avLst/>
              <a:gdLst/>
              <a:ahLst/>
              <a:cxnLst/>
              <a:rect l="l" t="t" r="r" b="b"/>
              <a:pathLst>
                <a:path w="2743200" h="762000">
                  <a:moveTo>
                    <a:pt x="0" y="0"/>
                  </a:moveTo>
                  <a:lnTo>
                    <a:pt x="0" y="762000"/>
                  </a:lnTo>
                </a:path>
                <a:path w="2743200" h="762000">
                  <a:moveTo>
                    <a:pt x="685800" y="0"/>
                  </a:moveTo>
                  <a:lnTo>
                    <a:pt x="685800" y="762000"/>
                  </a:lnTo>
                </a:path>
                <a:path w="2743200" h="762000">
                  <a:moveTo>
                    <a:pt x="1371600" y="0"/>
                  </a:moveTo>
                  <a:lnTo>
                    <a:pt x="1371600" y="762000"/>
                  </a:lnTo>
                </a:path>
                <a:path w="2743200" h="762000">
                  <a:moveTo>
                    <a:pt x="2057400" y="0"/>
                  </a:moveTo>
                  <a:lnTo>
                    <a:pt x="2057400" y="762000"/>
                  </a:lnTo>
                </a:path>
                <a:path w="2743200" h="762000">
                  <a:moveTo>
                    <a:pt x="2743200" y="0"/>
                  </a:moveTo>
                  <a:lnTo>
                    <a:pt x="2743200" y="7620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346575" y="75133"/>
            <a:ext cx="13252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7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4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1368" y="685038"/>
            <a:ext cx="10820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u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95835" y="14587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48035" y="1446089"/>
            <a:ext cx="1015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74065" algn="l"/>
              </a:tabLst>
            </a:pPr>
            <a:r>
              <a:rPr sz="3650" i="1" spc="-35" dirty="0">
                <a:latin typeface="Times New Roman"/>
                <a:cs typeface="Times New Roman"/>
              </a:rPr>
              <a:t>b	b</a:t>
            </a:r>
            <a:endParaRPr sz="365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222500" y="2051050"/>
            <a:ext cx="5861050" cy="1225550"/>
            <a:chOff x="2222500" y="2051050"/>
            <a:chExt cx="5861050" cy="1225550"/>
          </a:xfrm>
        </p:grpSpPr>
        <p:sp>
          <p:nvSpPr>
            <p:cNvPr id="10" name="object 10"/>
            <p:cNvSpPr/>
            <p:nvPr/>
          </p:nvSpPr>
          <p:spPr>
            <a:xfrm>
              <a:off x="2222500" y="2133600"/>
              <a:ext cx="127000" cy="609600"/>
            </a:xfrm>
            <a:custGeom>
              <a:avLst/>
              <a:gdLst/>
              <a:ahLst/>
              <a:cxnLst/>
              <a:rect l="l" t="t" r="r" b="b"/>
              <a:pathLst>
                <a:path w="127000" h="609600">
                  <a:moveTo>
                    <a:pt x="69850" y="114300"/>
                  </a:moveTo>
                  <a:lnTo>
                    <a:pt x="57150" y="114300"/>
                  </a:lnTo>
                  <a:lnTo>
                    <a:pt x="57150" y="609600"/>
                  </a:lnTo>
                  <a:lnTo>
                    <a:pt x="69850" y="609600"/>
                  </a:lnTo>
                  <a:lnTo>
                    <a:pt x="69850" y="114300"/>
                  </a:lnTo>
                  <a:close/>
                </a:path>
                <a:path w="127000" h="609600">
                  <a:moveTo>
                    <a:pt x="63500" y="0"/>
                  </a:moveTo>
                  <a:lnTo>
                    <a:pt x="0" y="127000"/>
                  </a:lnTo>
                  <a:lnTo>
                    <a:pt x="57150" y="127000"/>
                  </a:lnTo>
                  <a:lnTo>
                    <a:pt x="57150" y="114300"/>
                  </a:lnTo>
                  <a:lnTo>
                    <a:pt x="120650" y="114300"/>
                  </a:lnTo>
                  <a:lnTo>
                    <a:pt x="63500" y="0"/>
                  </a:lnTo>
                  <a:close/>
                </a:path>
                <a:path w="127000" h="609600">
                  <a:moveTo>
                    <a:pt x="120650" y="114300"/>
                  </a:moveTo>
                  <a:lnTo>
                    <a:pt x="69850" y="114300"/>
                  </a:lnTo>
                  <a:lnTo>
                    <a:pt x="69850" y="127000"/>
                  </a:lnTo>
                  <a:lnTo>
                    <a:pt x="127000" y="127000"/>
                  </a:lnTo>
                  <a:lnTo>
                    <a:pt x="120650" y="114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162800" y="2057400"/>
              <a:ext cx="914400" cy="1212850"/>
            </a:xfrm>
            <a:custGeom>
              <a:avLst/>
              <a:gdLst/>
              <a:ahLst/>
              <a:cxnLst/>
              <a:rect l="l" t="t" r="r" b="b"/>
              <a:pathLst>
                <a:path w="914400" h="1212850">
                  <a:moveTo>
                    <a:pt x="0" y="1212850"/>
                  </a:moveTo>
                  <a:lnTo>
                    <a:pt x="914400" y="1212850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12128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531100" y="2699566"/>
            <a:ext cx="249554" cy="570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90029" y="3365119"/>
            <a:ext cx="11379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a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162800" y="2667000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518317" y="2072054"/>
            <a:ext cx="238760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550" spc="-100" dirty="0">
                <a:latin typeface="Times New Roman"/>
                <a:cs typeface="Times New Roman"/>
              </a:rPr>
              <a:t>1</a:t>
            </a:r>
            <a:endParaRPr sz="355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892836" y="3194051"/>
            <a:ext cx="5734050" cy="3365500"/>
            <a:chOff x="1892836" y="3194051"/>
            <a:chExt cx="5734050" cy="3365500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07236" y="5714983"/>
              <a:ext cx="776074" cy="46721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6979" y="5714983"/>
              <a:ext cx="494994" cy="46721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822575" y="589915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74" y="3989"/>
                  </a:lnTo>
                  <a:lnTo>
                    <a:pt x="208483" y="15538"/>
                  </a:lnTo>
                  <a:lnTo>
                    <a:pt x="164753" y="34020"/>
                  </a:lnTo>
                  <a:lnTo>
                    <a:pt x="124815" y="58808"/>
                  </a:lnTo>
                  <a:lnTo>
                    <a:pt x="89296" y="89273"/>
                  </a:lnTo>
                  <a:lnTo>
                    <a:pt x="58826" y="124788"/>
                  </a:lnTo>
                  <a:lnTo>
                    <a:pt x="34032" y="164725"/>
                  </a:lnTo>
                  <a:lnTo>
                    <a:pt x="15544" y="208458"/>
                  </a:lnTo>
                  <a:lnTo>
                    <a:pt x="3990" y="255359"/>
                  </a:lnTo>
                  <a:lnTo>
                    <a:pt x="0" y="304800"/>
                  </a:lnTo>
                  <a:lnTo>
                    <a:pt x="3990" y="354240"/>
                  </a:lnTo>
                  <a:lnTo>
                    <a:pt x="15544" y="401141"/>
                  </a:lnTo>
                  <a:lnTo>
                    <a:pt x="34032" y="444874"/>
                  </a:lnTo>
                  <a:lnTo>
                    <a:pt x="58826" y="484811"/>
                  </a:lnTo>
                  <a:lnTo>
                    <a:pt x="89296" y="520326"/>
                  </a:lnTo>
                  <a:lnTo>
                    <a:pt x="124815" y="550791"/>
                  </a:lnTo>
                  <a:lnTo>
                    <a:pt x="164753" y="575579"/>
                  </a:lnTo>
                  <a:lnTo>
                    <a:pt x="208483" y="594061"/>
                  </a:lnTo>
                  <a:lnTo>
                    <a:pt x="255374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822575" y="589915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858000" y="5791200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76200" y="381000"/>
                  </a:moveTo>
                  <a:lnTo>
                    <a:pt x="80190" y="331559"/>
                  </a:lnTo>
                  <a:lnTo>
                    <a:pt x="91744" y="284658"/>
                  </a:lnTo>
                  <a:lnTo>
                    <a:pt x="110232" y="240925"/>
                  </a:lnTo>
                  <a:lnTo>
                    <a:pt x="135026" y="200988"/>
                  </a:lnTo>
                  <a:lnTo>
                    <a:pt x="165496" y="165473"/>
                  </a:lnTo>
                  <a:lnTo>
                    <a:pt x="201015" y="135008"/>
                  </a:lnTo>
                  <a:lnTo>
                    <a:pt x="240953" y="110220"/>
                  </a:lnTo>
                  <a:lnTo>
                    <a:pt x="284683" y="91738"/>
                  </a:lnTo>
                  <a:lnTo>
                    <a:pt x="331574" y="80189"/>
                  </a:lnTo>
                  <a:lnTo>
                    <a:pt x="381000" y="76200"/>
                  </a:lnTo>
                  <a:lnTo>
                    <a:pt x="430425" y="80189"/>
                  </a:lnTo>
                  <a:lnTo>
                    <a:pt x="477316" y="91738"/>
                  </a:lnTo>
                  <a:lnTo>
                    <a:pt x="521046" y="110220"/>
                  </a:lnTo>
                  <a:lnTo>
                    <a:pt x="560984" y="135008"/>
                  </a:lnTo>
                  <a:lnTo>
                    <a:pt x="596503" y="165473"/>
                  </a:lnTo>
                  <a:lnTo>
                    <a:pt x="626973" y="200988"/>
                  </a:lnTo>
                  <a:lnTo>
                    <a:pt x="651767" y="240925"/>
                  </a:lnTo>
                  <a:lnTo>
                    <a:pt x="670255" y="284658"/>
                  </a:lnTo>
                  <a:lnTo>
                    <a:pt x="681809" y="331559"/>
                  </a:lnTo>
                  <a:lnTo>
                    <a:pt x="685800" y="381000"/>
                  </a:lnTo>
                  <a:lnTo>
                    <a:pt x="681809" y="430440"/>
                  </a:lnTo>
                  <a:lnTo>
                    <a:pt x="670255" y="477341"/>
                  </a:lnTo>
                  <a:lnTo>
                    <a:pt x="651767" y="521074"/>
                  </a:lnTo>
                  <a:lnTo>
                    <a:pt x="626973" y="561011"/>
                  </a:lnTo>
                  <a:lnTo>
                    <a:pt x="596503" y="596526"/>
                  </a:lnTo>
                  <a:lnTo>
                    <a:pt x="560984" y="626991"/>
                  </a:lnTo>
                  <a:lnTo>
                    <a:pt x="521046" y="651779"/>
                  </a:lnTo>
                  <a:lnTo>
                    <a:pt x="477316" y="670261"/>
                  </a:lnTo>
                  <a:lnTo>
                    <a:pt x="430425" y="681810"/>
                  </a:lnTo>
                  <a:lnTo>
                    <a:pt x="381000" y="685800"/>
                  </a:lnTo>
                  <a:lnTo>
                    <a:pt x="331574" y="681810"/>
                  </a:lnTo>
                  <a:lnTo>
                    <a:pt x="284683" y="670261"/>
                  </a:lnTo>
                  <a:lnTo>
                    <a:pt x="240953" y="651779"/>
                  </a:lnTo>
                  <a:lnTo>
                    <a:pt x="201015" y="626991"/>
                  </a:lnTo>
                  <a:lnTo>
                    <a:pt x="165496" y="596526"/>
                  </a:lnTo>
                  <a:lnTo>
                    <a:pt x="135026" y="561011"/>
                  </a:lnTo>
                  <a:lnTo>
                    <a:pt x="110232" y="521074"/>
                  </a:lnTo>
                  <a:lnTo>
                    <a:pt x="91744" y="477341"/>
                  </a:lnTo>
                  <a:lnTo>
                    <a:pt x="80190" y="430440"/>
                  </a:lnTo>
                  <a:lnTo>
                    <a:pt x="76200" y="381000"/>
                  </a:lnTo>
                  <a:close/>
                </a:path>
                <a:path w="762000" h="762000">
                  <a:moveTo>
                    <a:pt x="0" y="381000"/>
                  </a:moveTo>
                  <a:lnTo>
                    <a:pt x="2968" y="333207"/>
                  </a:lnTo>
                  <a:lnTo>
                    <a:pt x="11634" y="287185"/>
                  </a:lnTo>
                  <a:lnTo>
                    <a:pt x="25643" y="243293"/>
                  </a:lnTo>
                  <a:lnTo>
                    <a:pt x="44636" y="201887"/>
                  </a:lnTo>
                  <a:lnTo>
                    <a:pt x="68257" y="163323"/>
                  </a:lnTo>
                  <a:lnTo>
                    <a:pt x="96149" y="127960"/>
                  </a:lnTo>
                  <a:lnTo>
                    <a:pt x="127955" y="96153"/>
                  </a:lnTo>
                  <a:lnTo>
                    <a:pt x="163318" y="68260"/>
                  </a:lnTo>
                  <a:lnTo>
                    <a:pt x="201881" y="44638"/>
                  </a:lnTo>
                  <a:lnTo>
                    <a:pt x="243288" y="25644"/>
                  </a:lnTo>
                  <a:lnTo>
                    <a:pt x="287181" y="11635"/>
                  </a:lnTo>
                  <a:lnTo>
                    <a:pt x="333204" y="2968"/>
                  </a:lnTo>
                  <a:lnTo>
                    <a:pt x="381000" y="0"/>
                  </a:lnTo>
                  <a:lnTo>
                    <a:pt x="428795" y="2968"/>
                  </a:lnTo>
                  <a:lnTo>
                    <a:pt x="474818" y="11635"/>
                  </a:lnTo>
                  <a:lnTo>
                    <a:pt x="518711" y="25644"/>
                  </a:lnTo>
                  <a:lnTo>
                    <a:pt x="560118" y="44638"/>
                  </a:lnTo>
                  <a:lnTo>
                    <a:pt x="598681" y="68260"/>
                  </a:lnTo>
                  <a:lnTo>
                    <a:pt x="634044" y="96153"/>
                  </a:lnTo>
                  <a:lnTo>
                    <a:pt x="665850" y="127960"/>
                  </a:lnTo>
                  <a:lnTo>
                    <a:pt x="693742" y="163323"/>
                  </a:lnTo>
                  <a:lnTo>
                    <a:pt x="717363" y="201887"/>
                  </a:lnTo>
                  <a:lnTo>
                    <a:pt x="736356" y="243293"/>
                  </a:lnTo>
                  <a:lnTo>
                    <a:pt x="750365" y="287185"/>
                  </a:lnTo>
                  <a:lnTo>
                    <a:pt x="759031" y="333207"/>
                  </a:lnTo>
                  <a:lnTo>
                    <a:pt x="762000" y="381000"/>
                  </a:lnTo>
                  <a:lnTo>
                    <a:pt x="759031" y="428792"/>
                  </a:lnTo>
                  <a:lnTo>
                    <a:pt x="750365" y="474814"/>
                  </a:lnTo>
                  <a:lnTo>
                    <a:pt x="736356" y="518706"/>
                  </a:lnTo>
                  <a:lnTo>
                    <a:pt x="717363" y="560112"/>
                  </a:lnTo>
                  <a:lnTo>
                    <a:pt x="693742" y="598676"/>
                  </a:lnTo>
                  <a:lnTo>
                    <a:pt x="665850" y="634039"/>
                  </a:lnTo>
                  <a:lnTo>
                    <a:pt x="634044" y="665846"/>
                  </a:lnTo>
                  <a:lnTo>
                    <a:pt x="598681" y="693739"/>
                  </a:lnTo>
                  <a:lnTo>
                    <a:pt x="560118" y="717361"/>
                  </a:lnTo>
                  <a:lnTo>
                    <a:pt x="518711" y="736355"/>
                  </a:lnTo>
                  <a:lnTo>
                    <a:pt x="474818" y="750364"/>
                  </a:lnTo>
                  <a:lnTo>
                    <a:pt x="428795" y="759031"/>
                  </a:lnTo>
                  <a:lnTo>
                    <a:pt x="381000" y="762000"/>
                  </a:lnTo>
                  <a:lnTo>
                    <a:pt x="333204" y="759031"/>
                  </a:lnTo>
                  <a:lnTo>
                    <a:pt x="287181" y="750364"/>
                  </a:lnTo>
                  <a:lnTo>
                    <a:pt x="243288" y="736355"/>
                  </a:lnTo>
                  <a:lnTo>
                    <a:pt x="201881" y="717361"/>
                  </a:lnTo>
                  <a:lnTo>
                    <a:pt x="163318" y="693739"/>
                  </a:lnTo>
                  <a:lnTo>
                    <a:pt x="127955" y="665846"/>
                  </a:lnTo>
                  <a:lnTo>
                    <a:pt x="96149" y="634039"/>
                  </a:lnTo>
                  <a:lnTo>
                    <a:pt x="68257" y="598676"/>
                  </a:lnTo>
                  <a:lnTo>
                    <a:pt x="44636" y="560112"/>
                  </a:lnTo>
                  <a:lnTo>
                    <a:pt x="25643" y="518706"/>
                  </a:lnTo>
                  <a:lnTo>
                    <a:pt x="11634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520441" y="4811776"/>
              <a:ext cx="1088390" cy="1167130"/>
            </a:xfrm>
            <a:custGeom>
              <a:avLst/>
              <a:gdLst/>
              <a:ahLst/>
              <a:cxnLst/>
              <a:rect l="l" t="t" r="r" b="b"/>
              <a:pathLst>
                <a:path w="1088389" h="1167129">
                  <a:moveTo>
                    <a:pt x="673988" y="0"/>
                  </a:moveTo>
                  <a:lnTo>
                    <a:pt x="626999" y="635"/>
                  </a:lnTo>
                  <a:lnTo>
                    <a:pt x="581659" y="2540"/>
                  </a:lnTo>
                  <a:lnTo>
                    <a:pt x="538733" y="5715"/>
                  </a:lnTo>
                  <a:lnTo>
                    <a:pt x="480440" y="11937"/>
                  </a:lnTo>
                  <a:lnTo>
                    <a:pt x="428497" y="19938"/>
                  </a:lnTo>
                  <a:lnTo>
                    <a:pt x="355219" y="35813"/>
                  </a:lnTo>
                  <a:lnTo>
                    <a:pt x="317372" y="46100"/>
                  </a:lnTo>
                  <a:lnTo>
                    <a:pt x="279272" y="58166"/>
                  </a:lnTo>
                  <a:lnTo>
                    <a:pt x="241681" y="72136"/>
                  </a:lnTo>
                  <a:lnTo>
                    <a:pt x="205105" y="87884"/>
                  </a:lnTo>
                  <a:lnTo>
                    <a:pt x="169799" y="105537"/>
                  </a:lnTo>
                  <a:lnTo>
                    <a:pt x="136397" y="125349"/>
                  </a:lnTo>
                  <a:lnTo>
                    <a:pt x="91185" y="158750"/>
                  </a:lnTo>
                  <a:lnTo>
                    <a:pt x="52958" y="197104"/>
                  </a:lnTo>
                  <a:lnTo>
                    <a:pt x="23875" y="240792"/>
                  </a:lnTo>
                  <a:lnTo>
                    <a:pt x="5714" y="289687"/>
                  </a:lnTo>
                  <a:lnTo>
                    <a:pt x="0" y="343788"/>
                  </a:lnTo>
                  <a:lnTo>
                    <a:pt x="634" y="362966"/>
                  </a:lnTo>
                  <a:lnTo>
                    <a:pt x="5333" y="403479"/>
                  </a:lnTo>
                  <a:lnTo>
                    <a:pt x="14350" y="446659"/>
                  </a:lnTo>
                  <a:lnTo>
                    <a:pt x="27431" y="492252"/>
                  </a:lnTo>
                  <a:lnTo>
                    <a:pt x="44068" y="540258"/>
                  </a:lnTo>
                  <a:lnTo>
                    <a:pt x="64190" y="590550"/>
                  </a:lnTo>
                  <a:lnTo>
                    <a:pt x="87249" y="642366"/>
                  </a:lnTo>
                  <a:lnTo>
                    <a:pt x="113156" y="696087"/>
                  </a:lnTo>
                  <a:lnTo>
                    <a:pt x="141477" y="751586"/>
                  </a:lnTo>
                  <a:lnTo>
                    <a:pt x="171957" y="808304"/>
                  </a:lnTo>
                  <a:lnTo>
                    <a:pt x="204215" y="866190"/>
                  </a:lnTo>
                  <a:lnTo>
                    <a:pt x="237997" y="925106"/>
                  </a:lnTo>
                  <a:lnTo>
                    <a:pt x="273176" y="984859"/>
                  </a:lnTo>
                  <a:lnTo>
                    <a:pt x="308990" y="1045184"/>
                  </a:lnTo>
                  <a:lnTo>
                    <a:pt x="345566" y="1105966"/>
                  </a:lnTo>
                  <a:lnTo>
                    <a:pt x="382524" y="1166926"/>
                  </a:lnTo>
                  <a:lnTo>
                    <a:pt x="393319" y="1160348"/>
                  </a:lnTo>
                  <a:lnTo>
                    <a:pt x="319913" y="1038631"/>
                  </a:lnTo>
                  <a:lnTo>
                    <a:pt x="283971" y="978369"/>
                  </a:lnTo>
                  <a:lnTo>
                    <a:pt x="249046" y="918679"/>
                  </a:lnTo>
                  <a:lnTo>
                    <a:pt x="215264" y="859866"/>
                  </a:lnTo>
                  <a:lnTo>
                    <a:pt x="183006" y="802119"/>
                  </a:lnTo>
                  <a:lnTo>
                    <a:pt x="152653" y="745490"/>
                  </a:lnTo>
                  <a:lnTo>
                    <a:pt x="124459" y="690499"/>
                  </a:lnTo>
                  <a:lnTo>
                    <a:pt x="98806" y="636905"/>
                  </a:lnTo>
                  <a:lnTo>
                    <a:pt x="75818" y="585343"/>
                  </a:lnTo>
                  <a:lnTo>
                    <a:pt x="55880" y="535686"/>
                  </a:lnTo>
                  <a:lnTo>
                    <a:pt x="39369" y="488315"/>
                  </a:lnTo>
                  <a:lnTo>
                    <a:pt x="26543" y="443357"/>
                  </a:lnTo>
                  <a:lnTo>
                    <a:pt x="17780" y="401193"/>
                  </a:lnTo>
                  <a:lnTo>
                    <a:pt x="13207" y="361823"/>
                  </a:lnTo>
                  <a:lnTo>
                    <a:pt x="12700" y="343281"/>
                  </a:lnTo>
                  <a:lnTo>
                    <a:pt x="13200" y="325881"/>
                  </a:lnTo>
                  <a:lnTo>
                    <a:pt x="22606" y="276225"/>
                  </a:lnTo>
                  <a:lnTo>
                    <a:pt x="43433" y="231901"/>
                  </a:lnTo>
                  <a:lnTo>
                    <a:pt x="74294" y="192150"/>
                  </a:lnTo>
                  <a:lnTo>
                    <a:pt x="113537" y="156972"/>
                  </a:lnTo>
                  <a:lnTo>
                    <a:pt x="159512" y="125984"/>
                  </a:lnTo>
                  <a:lnTo>
                    <a:pt x="210693" y="99313"/>
                  </a:lnTo>
                  <a:lnTo>
                    <a:pt x="246760" y="83819"/>
                  </a:lnTo>
                  <a:lnTo>
                    <a:pt x="283718" y="70104"/>
                  </a:lnTo>
                  <a:lnTo>
                    <a:pt x="321182" y="58166"/>
                  </a:lnTo>
                  <a:lnTo>
                    <a:pt x="358520" y="48006"/>
                  </a:lnTo>
                  <a:lnTo>
                    <a:pt x="430910" y="32385"/>
                  </a:lnTo>
                  <a:lnTo>
                    <a:pt x="482219" y="24511"/>
                  </a:lnTo>
                  <a:lnTo>
                    <a:pt x="560832" y="16637"/>
                  </a:lnTo>
                  <a:lnTo>
                    <a:pt x="604646" y="14097"/>
                  </a:lnTo>
                  <a:lnTo>
                    <a:pt x="674115" y="12700"/>
                  </a:lnTo>
                  <a:lnTo>
                    <a:pt x="837297" y="12700"/>
                  </a:lnTo>
                  <a:lnTo>
                    <a:pt x="817371" y="9525"/>
                  </a:lnTo>
                  <a:lnTo>
                    <a:pt x="793749" y="6604"/>
                  </a:lnTo>
                  <a:lnTo>
                    <a:pt x="769873" y="4191"/>
                  </a:lnTo>
                  <a:lnTo>
                    <a:pt x="721868" y="1143"/>
                  </a:lnTo>
                  <a:lnTo>
                    <a:pt x="673988" y="0"/>
                  </a:lnTo>
                  <a:close/>
                </a:path>
                <a:path w="1088389" h="1167129">
                  <a:moveTo>
                    <a:pt x="761745" y="1021829"/>
                  </a:moveTo>
                  <a:lnTo>
                    <a:pt x="768857" y="1163637"/>
                  </a:lnTo>
                  <a:lnTo>
                    <a:pt x="878078" y="1072769"/>
                  </a:lnTo>
                  <a:lnTo>
                    <a:pt x="852294" y="1061478"/>
                  </a:lnTo>
                  <a:lnTo>
                    <a:pt x="820546" y="1061478"/>
                  </a:lnTo>
                  <a:lnTo>
                    <a:pt x="808990" y="1056386"/>
                  </a:lnTo>
                  <a:lnTo>
                    <a:pt x="814073" y="1044742"/>
                  </a:lnTo>
                  <a:lnTo>
                    <a:pt x="761745" y="1021829"/>
                  </a:lnTo>
                  <a:close/>
                </a:path>
                <a:path w="1088389" h="1167129">
                  <a:moveTo>
                    <a:pt x="814073" y="1044742"/>
                  </a:moveTo>
                  <a:lnTo>
                    <a:pt x="808990" y="1056386"/>
                  </a:lnTo>
                  <a:lnTo>
                    <a:pt x="820546" y="1061478"/>
                  </a:lnTo>
                  <a:lnTo>
                    <a:pt x="825663" y="1049817"/>
                  </a:lnTo>
                  <a:lnTo>
                    <a:pt x="814073" y="1044742"/>
                  </a:lnTo>
                  <a:close/>
                </a:path>
                <a:path w="1088389" h="1167129">
                  <a:moveTo>
                    <a:pt x="825663" y="1049817"/>
                  </a:moveTo>
                  <a:lnTo>
                    <a:pt x="820546" y="1061478"/>
                  </a:lnTo>
                  <a:lnTo>
                    <a:pt x="852294" y="1061478"/>
                  </a:lnTo>
                  <a:lnTo>
                    <a:pt x="825663" y="1049817"/>
                  </a:lnTo>
                  <a:close/>
                </a:path>
                <a:path w="1088389" h="1167129">
                  <a:moveTo>
                    <a:pt x="837297" y="12700"/>
                  </a:moveTo>
                  <a:lnTo>
                    <a:pt x="674115" y="12700"/>
                  </a:lnTo>
                  <a:lnTo>
                    <a:pt x="721487" y="13843"/>
                  </a:lnTo>
                  <a:lnTo>
                    <a:pt x="769111" y="16891"/>
                  </a:lnTo>
                  <a:lnTo>
                    <a:pt x="815720" y="22225"/>
                  </a:lnTo>
                  <a:lnTo>
                    <a:pt x="860932" y="29972"/>
                  </a:lnTo>
                  <a:lnTo>
                    <a:pt x="903605" y="40512"/>
                  </a:lnTo>
                  <a:lnTo>
                    <a:pt x="943356" y="54101"/>
                  </a:lnTo>
                  <a:lnTo>
                    <a:pt x="979043" y="70993"/>
                  </a:lnTo>
                  <a:lnTo>
                    <a:pt x="1023619" y="102743"/>
                  </a:lnTo>
                  <a:lnTo>
                    <a:pt x="1055116" y="143001"/>
                  </a:lnTo>
                  <a:lnTo>
                    <a:pt x="1071371" y="192659"/>
                  </a:lnTo>
                  <a:lnTo>
                    <a:pt x="1075435" y="231901"/>
                  </a:lnTo>
                  <a:lnTo>
                    <a:pt x="1075690" y="253365"/>
                  </a:lnTo>
                  <a:lnTo>
                    <a:pt x="1074673" y="275971"/>
                  </a:lnTo>
                  <a:lnTo>
                    <a:pt x="1069467" y="324357"/>
                  </a:lnTo>
                  <a:lnTo>
                    <a:pt x="1060195" y="376555"/>
                  </a:lnTo>
                  <a:lnTo>
                    <a:pt x="1047115" y="432689"/>
                  </a:lnTo>
                  <a:lnTo>
                    <a:pt x="1030399" y="492252"/>
                  </a:lnTo>
                  <a:lnTo>
                    <a:pt x="1010666" y="554228"/>
                  </a:lnTo>
                  <a:lnTo>
                    <a:pt x="988186" y="619379"/>
                  </a:lnTo>
                  <a:lnTo>
                    <a:pt x="963168" y="686689"/>
                  </a:lnTo>
                  <a:lnTo>
                    <a:pt x="921766" y="791616"/>
                  </a:lnTo>
                  <a:lnTo>
                    <a:pt x="891920" y="863549"/>
                  </a:lnTo>
                  <a:lnTo>
                    <a:pt x="860932" y="936752"/>
                  </a:lnTo>
                  <a:lnTo>
                    <a:pt x="828802" y="1011008"/>
                  </a:lnTo>
                  <a:lnTo>
                    <a:pt x="814073" y="1044742"/>
                  </a:lnTo>
                  <a:lnTo>
                    <a:pt x="825663" y="1049817"/>
                  </a:lnTo>
                  <a:lnTo>
                    <a:pt x="872617" y="941705"/>
                  </a:lnTo>
                  <a:lnTo>
                    <a:pt x="903605" y="868413"/>
                  </a:lnTo>
                  <a:lnTo>
                    <a:pt x="933449" y="796328"/>
                  </a:lnTo>
                  <a:lnTo>
                    <a:pt x="961770" y="725805"/>
                  </a:lnTo>
                  <a:lnTo>
                    <a:pt x="987932" y="657098"/>
                  </a:lnTo>
                  <a:lnTo>
                    <a:pt x="1011852" y="590423"/>
                  </a:lnTo>
                  <a:lnTo>
                    <a:pt x="1033144" y="526415"/>
                  </a:lnTo>
                  <a:lnTo>
                    <a:pt x="1051433" y="465201"/>
                  </a:lnTo>
                  <a:lnTo>
                    <a:pt x="1066545" y="406907"/>
                  </a:lnTo>
                  <a:lnTo>
                    <a:pt x="1077848" y="352044"/>
                  </a:lnTo>
                  <a:lnTo>
                    <a:pt x="1085342" y="300736"/>
                  </a:lnTo>
                  <a:lnTo>
                    <a:pt x="1088384" y="253365"/>
                  </a:lnTo>
                  <a:lnTo>
                    <a:pt x="1088008" y="231140"/>
                  </a:lnTo>
                  <a:lnTo>
                    <a:pt x="1083818" y="189992"/>
                  </a:lnTo>
                  <a:lnTo>
                    <a:pt x="1073784" y="153035"/>
                  </a:lnTo>
                  <a:lnTo>
                    <a:pt x="1044702" y="106299"/>
                  </a:lnTo>
                  <a:lnTo>
                    <a:pt x="1001775" y="69723"/>
                  </a:lnTo>
                  <a:lnTo>
                    <a:pt x="966850" y="50418"/>
                  </a:lnTo>
                  <a:lnTo>
                    <a:pt x="927861" y="34798"/>
                  </a:lnTo>
                  <a:lnTo>
                    <a:pt x="885444" y="22479"/>
                  </a:lnTo>
                  <a:lnTo>
                    <a:pt x="840485" y="13207"/>
                  </a:lnTo>
                  <a:lnTo>
                    <a:pt x="837297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2836" y="3194051"/>
              <a:ext cx="889501" cy="459577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1143025" y="3079056"/>
            <a:ext cx="178562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308735" algn="l"/>
              </a:tabLst>
            </a:pPr>
            <a:r>
              <a:rPr sz="3600" i="1" spc="-5" dirty="0">
                <a:latin typeface="Times New Roman"/>
                <a:cs typeface="Times New Roman"/>
              </a:rPr>
              <a:t>a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330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r>
              <a:rPr sz="3600" dirty="0">
                <a:latin typeface="Times New Roman"/>
                <a:cs typeface="Times New Roman"/>
              </a:rPr>
              <a:t>	</a:t>
            </a:r>
            <a:r>
              <a:rPr sz="3600" spc="-5" dirty="0">
                <a:latin typeface="Times New Roman"/>
                <a:cs typeface="Times New Roman"/>
              </a:rPr>
              <a:t>0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904031" y="3200401"/>
            <a:ext cx="3245485" cy="3107055"/>
            <a:chOff x="1904031" y="3200401"/>
            <a:chExt cx="3245485" cy="3107055"/>
          </a:xfrm>
        </p:grpSpPr>
        <p:sp>
          <p:nvSpPr>
            <p:cNvPr id="26" name="object 26"/>
            <p:cNvSpPr/>
            <p:nvPr/>
          </p:nvSpPr>
          <p:spPr>
            <a:xfrm>
              <a:off x="2209673" y="6179870"/>
              <a:ext cx="610235" cy="127000"/>
            </a:xfrm>
            <a:custGeom>
              <a:avLst/>
              <a:gdLst/>
              <a:ahLst/>
              <a:cxnLst/>
              <a:rect l="l" t="t" r="r" b="b"/>
              <a:pathLst>
                <a:path w="610235" h="127000">
                  <a:moveTo>
                    <a:pt x="599142" y="57023"/>
                  </a:moveTo>
                  <a:lnTo>
                    <a:pt x="495426" y="57023"/>
                  </a:lnTo>
                  <a:lnTo>
                    <a:pt x="495553" y="69723"/>
                  </a:lnTo>
                  <a:lnTo>
                    <a:pt x="482790" y="69855"/>
                  </a:lnTo>
                  <a:lnTo>
                    <a:pt x="483362" y="127000"/>
                  </a:lnTo>
                  <a:lnTo>
                    <a:pt x="609726" y="62179"/>
                  </a:lnTo>
                  <a:lnTo>
                    <a:pt x="599142" y="57023"/>
                  </a:lnTo>
                  <a:close/>
                </a:path>
                <a:path w="610235" h="127000">
                  <a:moveTo>
                    <a:pt x="482663" y="57155"/>
                  </a:moveTo>
                  <a:lnTo>
                    <a:pt x="0" y="62179"/>
                  </a:lnTo>
                  <a:lnTo>
                    <a:pt x="253" y="74879"/>
                  </a:lnTo>
                  <a:lnTo>
                    <a:pt x="482790" y="69855"/>
                  </a:lnTo>
                  <a:lnTo>
                    <a:pt x="482663" y="57155"/>
                  </a:lnTo>
                  <a:close/>
                </a:path>
                <a:path w="610235" h="127000">
                  <a:moveTo>
                    <a:pt x="495426" y="57023"/>
                  </a:moveTo>
                  <a:lnTo>
                    <a:pt x="482663" y="57155"/>
                  </a:lnTo>
                  <a:lnTo>
                    <a:pt x="482790" y="69855"/>
                  </a:lnTo>
                  <a:lnTo>
                    <a:pt x="495553" y="69723"/>
                  </a:lnTo>
                  <a:lnTo>
                    <a:pt x="495426" y="57023"/>
                  </a:lnTo>
                  <a:close/>
                </a:path>
                <a:path w="610235" h="127000">
                  <a:moveTo>
                    <a:pt x="482091" y="0"/>
                  </a:moveTo>
                  <a:lnTo>
                    <a:pt x="482663" y="57155"/>
                  </a:lnTo>
                  <a:lnTo>
                    <a:pt x="495426" y="57023"/>
                  </a:lnTo>
                  <a:lnTo>
                    <a:pt x="599142" y="57023"/>
                  </a:lnTo>
                  <a:lnTo>
                    <a:pt x="4820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04031" y="3810001"/>
              <a:ext cx="887878" cy="42628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07145" y="4343401"/>
              <a:ext cx="848755" cy="45957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67656" y="4343401"/>
              <a:ext cx="288244" cy="45957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57070" y="3200401"/>
              <a:ext cx="892082" cy="459577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3505191" y="3085406"/>
            <a:ext cx="173799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261110" algn="l"/>
              </a:tabLst>
            </a:pPr>
            <a:r>
              <a:rPr sz="3600" i="1" spc="-100" dirty="0">
                <a:latin typeface="Times New Roman"/>
                <a:cs typeface="Times New Roman"/>
              </a:rPr>
              <a:t>b</a:t>
            </a:r>
            <a:r>
              <a:rPr sz="3600" spc="20" dirty="0">
                <a:latin typeface="Times New Roman"/>
                <a:cs typeface="Times New Roman"/>
              </a:rPr>
              <a:t>,</a:t>
            </a:r>
            <a:r>
              <a:rPr sz="3600" spc="-220" dirty="0">
                <a:latin typeface="Times New Roman"/>
                <a:cs typeface="Times New Roman"/>
              </a:rPr>
              <a:t> </a:t>
            </a:r>
            <a:r>
              <a:rPr sz="3600" spc="45" dirty="0">
                <a:latin typeface="Times New Roman"/>
                <a:cs typeface="Times New Roman"/>
              </a:rPr>
              <a:t>$</a:t>
            </a:r>
            <a:r>
              <a:rPr sz="3600" dirty="0">
                <a:latin typeface="Times New Roman"/>
                <a:cs typeface="Times New Roman"/>
              </a:rPr>
              <a:t>	1</a:t>
            </a:r>
            <a:r>
              <a:rPr sz="3600" spc="45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pic>
        <p:nvPicPr>
          <p:cNvPr id="32" name="object 3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192802" y="3810001"/>
            <a:ext cx="866224" cy="426285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1143046" y="3671668"/>
            <a:ext cx="4043045" cy="1134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18895" algn="l"/>
                <a:tab pos="2374265" algn="l"/>
                <a:tab pos="3571875" algn="l"/>
              </a:tabLst>
            </a:pPr>
            <a:r>
              <a:rPr sz="3550" i="1" spc="20" dirty="0">
                <a:latin typeface="Times New Roman"/>
                <a:cs typeface="Times New Roman"/>
              </a:rPr>
              <a:t>a</a:t>
            </a:r>
            <a:r>
              <a:rPr sz="3550" spc="5" dirty="0">
                <a:latin typeface="Times New Roman"/>
                <a:cs typeface="Times New Roman"/>
              </a:rPr>
              <a:t>,</a:t>
            </a:r>
            <a:r>
              <a:rPr sz="3550" spc="-185" dirty="0">
                <a:latin typeface="Times New Roman"/>
                <a:cs typeface="Times New Roman"/>
              </a:rPr>
              <a:t> </a:t>
            </a:r>
            <a:r>
              <a:rPr sz="3550" spc="15" dirty="0">
                <a:latin typeface="Times New Roman"/>
                <a:cs typeface="Times New Roman"/>
              </a:rPr>
              <a:t>0</a:t>
            </a:r>
            <a:r>
              <a:rPr sz="3550" dirty="0">
                <a:latin typeface="Times New Roman"/>
                <a:cs typeface="Times New Roman"/>
              </a:rPr>
              <a:t>	</a:t>
            </a:r>
            <a:r>
              <a:rPr sz="3550" spc="20" dirty="0">
                <a:latin typeface="Times New Roman"/>
                <a:cs typeface="Times New Roman"/>
              </a:rPr>
              <a:t>0</a:t>
            </a:r>
            <a:r>
              <a:rPr sz="3550" spc="15" dirty="0">
                <a:latin typeface="Times New Roman"/>
                <a:cs typeface="Times New Roman"/>
              </a:rPr>
              <a:t>0</a:t>
            </a:r>
            <a:r>
              <a:rPr sz="3550" dirty="0">
                <a:latin typeface="Times New Roman"/>
                <a:cs typeface="Times New Roman"/>
              </a:rPr>
              <a:t>	</a:t>
            </a:r>
            <a:r>
              <a:rPr sz="3550" i="1" spc="-75" dirty="0">
                <a:latin typeface="Times New Roman"/>
                <a:cs typeface="Times New Roman"/>
              </a:rPr>
              <a:t>b</a:t>
            </a:r>
            <a:r>
              <a:rPr sz="3550" dirty="0">
                <a:latin typeface="Times New Roman"/>
                <a:cs typeface="Times New Roman"/>
              </a:rPr>
              <a:t>,</a:t>
            </a:r>
            <a:r>
              <a:rPr sz="3550" spc="-375" dirty="0">
                <a:latin typeface="Times New Roman"/>
                <a:cs typeface="Times New Roman"/>
              </a:rPr>
              <a:t> </a:t>
            </a:r>
            <a:r>
              <a:rPr sz="3550" spc="5" dirty="0">
                <a:latin typeface="Times New Roman"/>
                <a:cs typeface="Times New Roman"/>
              </a:rPr>
              <a:t>1</a:t>
            </a:r>
            <a:r>
              <a:rPr sz="3550" dirty="0">
                <a:latin typeface="Times New Roman"/>
                <a:cs typeface="Times New Roman"/>
              </a:rPr>
              <a:t>	</a:t>
            </a:r>
            <a:r>
              <a:rPr sz="3550" spc="25" dirty="0">
                <a:latin typeface="Times New Roman"/>
                <a:cs typeface="Times New Roman"/>
              </a:rPr>
              <a:t>11</a:t>
            </a:r>
            <a:endParaRPr sz="3550">
              <a:latin typeface="Times New Roman"/>
              <a:cs typeface="Times New Roman"/>
            </a:endParaRPr>
          </a:p>
          <a:p>
            <a:pPr marL="88265">
              <a:lnSpc>
                <a:spcPct val="100000"/>
              </a:lnSpc>
              <a:spcBef>
                <a:spcPts val="140"/>
              </a:spcBef>
              <a:tabLst>
                <a:tab pos="2374265" algn="l"/>
              </a:tabLst>
            </a:pPr>
            <a:r>
              <a:rPr sz="3600" i="1" spc="10" dirty="0">
                <a:latin typeface="Times New Roman"/>
                <a:cs typeface="Times New Roman"/>
              </a:rPr>
              <a:t>a</a:t>
            </a:r>
            <a:r>
              <a:rPr sz="3600" spc="10" dirty="0">
                <a:latin typeface="Times New Roman"/>
                <a:cs typeface="Times New Roman"/>
              </a:rPr>
              <a:t>,</a:t>
            </a:r>
            <a:r>
              <a:rPr sz="3600" spc="-520" dirty="0">
                <a:latin typeface="Times New Roman"/>
                <a:cs typeface="Times New Roman"/>
              </a:rPr>
              <a:t> </a:t>
            </a:r>
            <a:r>
              <a:rPr sz="3600" spc="45" dirty="0">
                <a:latin typeface="Times New Roman"/>
                <a:cs typeface="Times New Roman"/>
              </a:rPr>
              <a:t>1	</a:t>
            </a:r>
            <a:r>
              <a:rPr sz="3600" i="1" spc="-45" dirty="0">
                <a:latin typeface="Times New Roman"/>
                <a:cs typeface="Times New Roman"/>
              </a:rPr>
              <a:t>b</a:t>
            </a:r>
            <a:r>
              <a:rPr sz="3600" spc="-45" dirty="0">
                <a:latin typeface="Times New Roman"/>
                <a:cs typeface="Times New Roman"/>
              </a:rPr>
              <a:t>,</a:t>
            </a:r>
            <a:r>
              <a:rPr sz="3600" spc="-170" dirty="0">
                <a:latin typeface="Times New Roman"/>
                <a:cs typeface="Times New Roman"/>
              </a:rPr>
              <a:t> </a:t>
            </a:r>
            <a:r>
              <a:rPr sz="3600" spc="55" dirty="0">
                <a:latin typeface="Times New Roman"/>
                <a:cs typeface="Times New Roman"/>
              </a:rPr>
              <a:t>0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3346450" y="3041650"/>
            <a:ext cx="3511550" cy="3270250"/>
            <a:chOff x="3346450" y="3041650"/>
            <a:chExt cx="3511550" cy="3270250"/>
          </a:xfrm>
        </p:grpSpPr>
        <p:pic>
          <p:nvPicPr>
            <p:cNvPr id="35" name="object 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65288" y="4343401"/>
              <a:ext cx="852821" cy="45957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22864" y="4343401"/>
              <a:ext cx="295244" cy="45957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3429000" y="6184900"/>
              <a:ext cx="3429000" cy="127000"/>
            </a:xfrm>
            <a:custGeom>
              <a:avLst/>
              <a:gdLst/>
              <a:ahLst/>
              <a:cxnLst/>
              <a:rect l="l" t="t" r="r" b="b"/>
              <a:pathLst>
                <a:path w="3429000" h="127000">
                  <a:moveTo>
                    <a:pt x="3302000" y="0"/>
                  </a:moveTo>
                  <a:lnTo>
                    <a:pt x="3302000" y="127000"/>
                  </a:lnTo>
                  <a:lnTo>
                    <a:pt x="3416300" y="69850"/>
                  </a:lnTo>
                  <a:lnTo>
                    <a:pt x="3314700" y="69850"/>
                  </a:lnTo>
                  <a:lnTo>
                    <a:pt x="3314700" y="57150"/>
                  </a:lnTo>
                  <a:lnTo>
                    <a:pt x="3416300" y="57150"/>
                  </a:lnTo>
                  <a:lnTo>
                    <a:pt x="3302000" y="0"/>
                  </a:lnTo>
                  <a:close/>
                </a:path>
                <a:path w="3429000" h="127000">
                  <a:moveTo>
                    <a:pt x="33020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3302000" y="69850"/>
                  </a:lnTo>
                  <a:lnTo>
                    <a:pt x="3302000" y="57150"/>
                  </a:lnTo>
                  <a:close/>
                </a:path>
                <a:path w="3429000" h="127000">
                  <a:moveTo>
                    <a:pt x="3416300" y="57150"/>
                  </a:moveTo>
                  <a:lnTo>
                    <a:pt x="3314700" y="57150"/>
                  </a:lnTo>
                  <a:lnTo>
                    <a:pt x="3314700" y="69850"/>
                  </a:lnTo>
                  <a:lnTo>
                    <a:pt x="3416300" y="69850"/>
                  </a:lnTo>
                  <a:lnTo>
                    <a:pt x="3429000" y="63500"/>
                  </a:lnTo>
                  <a:lnTo>
                    <a:pt x="34163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352800" y="3048000"/>
              <a:ext cx="2057400" cy="762000"/>
            </a:xfrm>
            <a:custGeom>
              <a:avLst/>
              <a:gdLst/>
              <a:ahLst/>
              <a:cxnLst/>
              <a:rect l="l" t="t" r="r" b="b"/>
              <a:pathLst>
                <a:path w="2057400" h="762000">
                  <a:moveTo>
                    <a:pt x="0" y="381000"/>
                  </a:moveTo>
                  <a:lnTo>
                    <a:pt x="8661" y="331327"/>
                  </a:lnTo>
                  <a:lnTo>
                    <a:pt x="33921" y="283587"/>
                  </a:lnTo>
                  <a:lnTo>
                    <a:pt x="74697" y="238181"/>
                  </a:lnTo>
                  <a:lnTo>
                    <a:pt x="129905" y="195511"/>
                  </a:lnTo>
                  <a:lnTo>
                    <a:pt x="162582" y="175327"/>
                  </a:lnTo>
                  <a:lnTo>
                    <a:pt x="198461" y="155978"/>
                  </a:lnTo>
                  <a:lnTo>
                    <a:pt x="237406" y="137513"/>
                  </a:lnTo>
                  <a:lnTo>
                    <a:pt x="279281" y="119984"/>
                  </a:lnTo>
                  <a:lnTo>
                    <a:pt x="323951" y="103439"/>
                  </a:lnTo>
                  <a:lnTo>
                    <a:pt x="371281" y="87929"/>
                  </a:lnTo>
                  <a:lnTo>
                    <a:pt x="421136" y="73505"/>
                  </a:lnTo>
                  <a:lnTo>
                    <a:pt x="473378" y="60216"/>
                  </a:lnTo>
                  <a:lnTo>
                    <a:pt x="527874" y="48114"/>
                  </a:lnTo>
                  <a:lnTo>
                    <a:pt x="584488" y="37247"/>
                  </a:lnTo>
                  <a:lnTo>
                    <a:pt x="643084" y="27666"/>
                  </a:lnTo>
                  <a:lnTo>
                    <a:pt x="703527" y="19421"/>
                  </a:lnTo>
                  <a:lnTo>
                    <a:pt x="765681" y="12563"/>
                  </a:lnTo>
                  <a:lnTo>
                    <a:pt x="829410" y="7142"/>
                  </a:lnTo>
                  <a:lnTo>
                    <a:pt x="894580" y="3207"/>
                  </a:lnTo>
                  <a:lnTo>
                    <a:pt x="961055" y="810"/>
                  </a:lnTo>
                  <a:lnTo>
                    <a:pt x="1028700" y="0"/>
                  </a:lnTo>
                  <a:lnTo>
                    <a:pt x="1096344" y="810"/>
                  </a:lnTo>
                  <a:lnTo>
                    <a:pt x="1162819" y="3207"/>
                  </a:lnTo>
                  <a:lnTo>
                    <a:pt x="1227989" y="7142"/>
                  </a:lnTo>
                  <a:lnTo>
                    <a:pt x="1291718" y="12563"/>
                  </a:lnTo>
                  <a:lnTo>
                    <a:pt x="1353872" y="19421"/>
                  </a:lnTo>
                  <a:lnTo>
                    <a:pt x="1414315" y="27666"/>
                  </a:lnTo>
                  <a:lnTo>
                    <a:pt x="1472911" y="37247"/>
                  </a:lnTo>
                  <a:lnTo>
                    <a:pt x="1529525" y="48114"/>
                  </a:lnTo>
                  <a:lnTo>
                    <a:pt x="1584021" y="60216"/>
                  </a:lnTo>
                  <a:lnTo>
                    <a:pt x="1636263" y="73505"/>
                  </a:lnTo>
                  <a:lnTo>
                    <a:pt x="1686118" y="87929"/>
                  </a:lnTo>
                  <a:lnTo>
                    <a:pt x="1733448" y="103439"/>
                  </a:lnTo>
                  <a:lnTo>
                    <a:pt x="1778118" y="119984"/>
                  </a:lnTo>
                  <a:lnTo>
                    <a:pt x="1819993" y="137513"/>
                  </a:lnTo>
                  <a:lnTo>
                    <a:pt x="1858938" y="155978"/>
                  </a:lnTo>
                  <a:lnTo>
                    <a:pt x="1894817" y="175327"/>
                  </a:lnTo>
                  <a:lnTo>
                    <a:pt x="1927494" y="195511"/>
                  </a:lnTo>
                  <a:lnTo>
                    <a:pt x="1982702" y="238181"/>
                  </a:lnTo>
                  <a:lnTo>
                    <a:pt x="2023478" y="283587"/>
                  </a:lnTo>
                  <a:lnTo>
                    <a:pt x="2048738" y="331327"/>
                  </a:lnTo>
                  <a:lnTo>
                    <a:pt x="2057400" y="381000"/>
                  </a:lnTo>
                  <a:lnTo>
                    <a:pt x="2055212" y="406052"/>
                  </a:lnTo>
                  <a:lnTo>
                    <a:pt x="2048738" y="430672"/>
                  </a:lnTo>
                  <a:lnTo>
                    <a:pt x="2023478" y="478412"/>
                  </a:lnTo>
                  <a:lnTo>
                    <a:pt x="1982702" y="523818"/>
                  </a:lnTo>
                  <a:lnTo>
                    <a:pt x="1927494" y="566488"/>
                  </a:lnTo>
                  <a:lnTo>
                    <a:pt x="1894817" y="586672"/>
                  </a:lnTo>
                  <a:lnTo>
                    <a:pt x="1858938" y="606021"/>
                  </a:lnTo>
                  <a:lnTo>
                    <a:pt x="1819993" y="624486"/>
                  </a:lnTo>
                  <a:lnTo>
                    <a:pt x="1778118" y="642015"/>
                  </a:lnTo>
                  <a:lnTo>
                    <a:pt x="1733448" y="658560"/>
                  </a:lnTo>
                  <a:lnTo>
                    <a:pt x="1686118" y="674070"/>
                  </a:lnTo>
                  <a:lnTo>
                    <a:pt x="1636263" y="688494"/>
                  </a:lnTo>
                  <a:lnTo>
                    <a:pt x="1584021" y="701783"/>
                  </a:lnTo>
                  <a:lnTo>
                    <a:pt x="1529525" y="713885"/>
                  </a:lnTo>
                  <a:lnTo>
                    <a:pt x="1472911" y="724752"/>
                  </a:lnTo>
                  <a:lnTo>
                    <a:pt x="1414315" y="734333"/>
                  </a:lnTo>
                  <a:lnTo>
                    <a:pt x="1353872" y="742578"/>
                  </a:lnTo>
                  <a:lnTo>
                    <a:pt x="1291718" y="749436"/>
                  </a:lnTo>
                  <a:lnTo>
                    <a:pt x="1227989" y="754857"/>
                  </a:lnTo>
                  <a:lnTo>
                    <a:pt x="1162819" y="758792"/>
                  </a:lnTo>
                  <a:lnTo>
                    <a:pt x="1096344" y="761189"/>
                  </a:lnTo>
                  <a:lnTo>
                    <a:pt x="1028700" y="762000"/>
                  </a:lnTo>
                  <a:lnTo>
                    <a:pt x="961055" y="761189"/>
                  </a:lnTo>
                  <a:lnTo>
                    <a:pt x="894580" y="758792"/>
                  </a:lnTo>
                  <a:lnTo>
                    <a:pt x="829410" y="754857"/>
                  </a:lnTo>
                  <a:lnTo>
                    <a:pt x="765681" y="749436"/>
                  </a:lnTo>
                  <a:lnTo>
                    <a:pt x="703527" y="742578"/>
                  </a:lnTo>
                  <a:lnTo>
                    <a:pt x="643084" y="734333"/>
                  </a:lnTo>
                  <a:lnTo>
                    <a:pt x="584488" y="724752"/>
                  </a:lnTo>
                  <a:lnTo>
                    <a:pt x="527874" y="713885"/>
                  </a:lnTo>
                  <a:lnTo>
                    <a:pt x="473378" y="701783"/>
                  </a:lnTo>
                  <a:lnTo>
                    <a:pt x="421136" y="688494"/>
                  </a:lnTo>
                  <a:lnTo>
                    <a:pt x="371281" y="674070"/>
                  </a:lnTo>
                  <a:lnTo>
                    <a:pt x="323951" y="658560"/>
                  </a:lnTo>
                  <a:lnTo>
                    <a:pt x="279281" y="642015"/>
                  </a:lnTo>
                  <a:lnTo>
                    <a:pt x="237406" y="624486"/>
                  </a:lnTo>
                  <a:lnTo>
                    <a:pt x="198461" y="606021"/>
                  </a:lnTo>
                  <a:lnTo>
                    <a:pt x="162582" y="586672"/>
                  </a:lnTo>
                  <a:lnTo>
                    <a:pt x="129905" y="566488"/>
                  </a:lnTo>
                  <a:lnTo>
                    <a:pt x="74697" y="523818"/>
                  </a:lnTo>
                  <a:lnTo>
                    <a:pt x="33921" y="478412"/>
                  </a:lnTo>
                  <a:lnTo>
                    <a:pt x="8661" y="43067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4773455" y="5663544"/>
            <a:ext cx="461009" cy="530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04"/>
              </a:lnSpc>
            </a:pPr>
            <a:r>
              <a:rPr sz="3550" spc="20" dirty="0">
                <a:latin typeface="Times New Roman"/>
                <a:cs typeface="Times New Roman"/>
              </a:rPr>
              <a:t>,</a:t>
            </a:r>
            <a:r>
              <a:rPr sz="3550" spc="-185" dirty="0">
                <a:latin typeface="Times New Roman"/>
                <a:cs typeface="Times New Roman"/>
              </a:rPr>
              <a:t> </a:t>
            </a:r>
            <a:r>
              <a:rPr sz="3550" spc="40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825271" y="5663544"/>
            <a:ext cx="256540" cy="530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04"/>
              </a:lnSpc>
            </a:pPr>
            <a:r>
              <a:rPr sz="3550" spc="40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989609" y="5853205"/>
            <a:ext cx="4349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12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935351" y="589130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352550"/>
            <a:ext cx="8825230" cy="5505450"/>
            <a:chOff x="319087" y="1352550"/>
            <a:chExt cx="8825230" cy="5505450"/>
          </a:xfrm>
        </p:grpSpPr>
        <p:sp>
          <p:nvSpPr>
            <p:cNvPr id="3" name="object 3"/>
            <p:cNvSpPr/>
            <p:nvPr/>
          </p:nvSpPr>
          <p:spPr>
            <a:xfrm>
              <a:off x="2822575" y="589915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74" y="3989"/>
                  </a:lnTo>
                  <a:lnTo>
                    <a:pt x="208483" y="15538"/>
                  </a:lnTo>
                  <a:lnTo>
                    <a:pt x="164753" y="34020"/>
                  </a:lnTo>
                  <a:lnTo>
                    <a:pt x="124815" y="58808"/>
                  </a:lnTo>
                  <a:lnTo>
                    <a:pt x="89296" y="89273"/>
                  </a:lnTo>
                  <a:lnTo>
                    <a:pt x="58826" y="124788"/>
                  </a:lnTo>
                  <a:lnTo>
                    <a:pt x="34032" y="164725"/>
                  </a:lnTo>
                  <a:lnTo>
                    <a:pt x="15544" y="208458"/>
                  </a:lnTo>
                  <a:lnTo>
                    <a:pt x="3990" y="255359"/>
                  </a:lnTo>
                  <a:lnTo>
                    <a:pt x="0" y="304800"/>
                  </a:lnTo>
                  <a:lnTo>
                    <a:pt x="3990" y="354240"/>
                  </a:lnTo>
                  <a:lnTo>
                    <a:pt x="15544" y="401141"/>
                  </a:lnTo>
                  <a:lnTo>
                    <a:pt x="34032" y="444874"/>
                  </a:lnTo>
                  <a:lnTo>
                    <a:pt x="58826" y="484811"/>
                  </a:lnTo>
                  <a:lnTo>
                    <a:pt x="89296" y="520326"/>
                  </a:lnTo>
                  <a:lnTo>
                    <a:pt x="124815" y="550791"/>
                  </a:lnTo>
                  <a:lnTo>
                    <a:pt x="164753" y="575579"/>
                  </a:lnTo>
                  <a:lnTo>
                    <a:pt x="208483" y="594061"/>
                  </a:lnTo>
                  <a:lnTo>
                    <a:pt x="255374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22575" y="589915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4837" y="1358900"/>
              <a:ext cx="4114800" cy="762000"/>
            </a:xfrm>
            <a:custGeom>
              <a:avLst/>
              <a:gdLst/>
              <a:ahLst/>
              <a:cxnLst/>
              <a:rect l="l" t="t" r="r" b="b"/>
              <a:pathLst>
                <a:path w="4114800" h="762000">
                  <a:moveTo>
                    <a:pt x="0" y="762000"/>
                  </a:moveTo>
                  <a:lnTo>
                    <a:pt x="4114800" y="762000"/>
                  </a:lnTo>
                  <a:lnTo>
                    <a:pt x="4114800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90700" y="1358900"/>
              <a:ext cx="2743200" cy="762000"/>
            </a:xfrm>
            <a:custGeom>
              <a:avLst/>
              <a:gdLst/>
              <a:ahLst/>
              <a:cxnLst/>
              <a:rect l="l" t="t" r="r" b="b"/>
              <a:pathLst>
                <a:path w="2743200" h="762000">
                  <a:moveTo>
                    <a:pt x="0" y="0"/>
                  </a:moveTo>
                  <a:lnTo>
                    <a:pt x="0" y="762000"/>
                  </a:lnTo>
                </a:path>
                <a:path w="2743200" h="762000">
                  <a:moveTo>
                    <a:pt x="685800" y="0"/>
                  </a:moveTo>
                  <a:lnTo>
                    <a:pt x="685800" y="762000"/>
                  </a:lnTo>
                </a:path>
                <a:path w="2743200" h="762000">
                  <a:moveTo>
                    <a:pt x="1371600" y="0"/>
                  </a:moveTo>
                  <a:lnTo>
                    <a:pt x="1371600" y="762000"/>
                  </a:lnTo>
                </a:path>
                <a:path w="2743200" h="762000">
                  <a:moveTo>
                    <a:pt x="2057400" y="0"/>
                  </a:moveTo>
                  <a:lnTo>
                    <a:pt x="2057400" y="762000"/>
                  </a:lnTo>
                </a:path>
                <a:path w="2743200" h="762000">
                  <a:moveTo>
                    <a:pt x="2743200" y="0"/>
                  </a:moveTo>
                  <a:lnTo>
                    <a:pt x="2743200" y="7620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346575" y="75133"/>
            <a:ext cx="13252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7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5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1368" y="685038"/>
            <a:ext cx="10820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u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95835" y="14587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48035" y="1446089"/>
            <a:ext cx="1015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74065" algn="l"/>
              </a:tabLst>
            </a:pPr>
            <a:r>
              <a:rPr sz="3650" i="1" spc="-35" dirty="0">
                <a:latin typeface="Times New Roman"/>
                <a:cs typeface="Times New Roman"/>
              </a:rPr>
              <a:t>b	b</a:t>
            </a:r>
            <a:endParaRPr sz="365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908300" y="1441450"/>
            <a:ext cx="5175250" cy="1835150"/>
            <a:chOff x="2908300" y="1441450"/>
            <a:chExt cx="5175250" cy="1835150"/>
          </a:xfrm>
        </p:grpSpPr>
        <p:sp>
          <p:nvSpPr>
            <p:cNvPr id="12" name="object 12"/>
            <p:cNvSpPr/>
            <p:nvPr/>
          </p:nvSpPr>
          <p:spPr>
            <a:xfrm>
              <a:off x="2908300" y="2133600"/>
              <a:ext cx="127000" cy="609600"/>
            </a:xfrm>
            <a:custGeom>
              <a:avLst/>
              <a:gdLst/>
              <a:ahLst/>
              <a:cxnLst/>
              <a:rect l="l" t="t" r="r" b="b"/>
              <a:pathLst>
                <a:path w="127000" h="609600">
                  <a:moveTo>
                    <a:pt x="69850" y="114300"/>
                  </a:moveTo>
                  <a:lnTo>
                    <a:pt x="57150" y="114300"/>
                  </a:lnTo>
                  <a:lnTo>
                    <a:pt x="57150" y="609600"/>
                  </a:lnTo>
                  <a:lnTo>
                    <a:pt x="69850" y="609600"/>
                  </a:lnTo>
                  <a:lnTo>
                    <a:pt x="69850" y="114300"/>
                  </a:lnTo>
                  <a:close/>
                </a:path>
                <a:path w="127000" h="609600">
                  <a:moveTo>
                    <a:pt x="63500" y="0"/>
                  </a:moveTo>
                  <a:lnTo>
                    <a:pt x="0" y="127000"/>
                  </a:lnTo>
                  <a:lnTo>
                    <a:pt x="57150" y="127000"/>
                  </a:lnTo>
                  <a:lnTo>
                    <a:pt x="57150" y="114300"/>
                  </a:lnTo>
                  <a:lnTo>
                    <a:pt x="120650" y="114300"/>
                  </a:lnTo>
                  <a:lnTo>
                    <a:pt x="63500" y="0"/>
                  </a:lnTo>
                  <a:close/>
                </a:path>
                <a:path w="127000" h="609600">
                  <a:moveTo>
                    <a:pt x="120650" y="114300"/>
                  </a:moveTo>
                  <a:lnTo>
                    <a:pt x="69850" y="114300"/>
                  </a:lnTo>
                  <a:lnTo>
                    <a:pt x="69850" y="127000"/>
                  </a:lnTo>
                  <a:lnTo>
                    <a:pt x="127000" y="127000"/>
                  </a:lnTo>
                  <a:lnTo>
                    <a:pt x="120650" y="114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62800" y="1447800"/>
              <a:ext cx="914400" cy="1822450"/>
            </a:xfrm>
            <a:custGeom>
              <a:avLst/>
              <a:gdLst/>
              <a:ahLst/>
              <a:cxnLst/>
              <a:rect l="l" t="t" r="r" b="b"/>
              <a:pathLst>
                <a:path w="914400" h="1822450">
                  <a:moveTo>
                    <a:pt x="0" y="1822450"/>
                  </a:moveTo>
                  <a:lnTo>
                    <a:pt x="914400" y="1822450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18224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531100" y="2699566"/>
            <a:ext cx="249554" cy="570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90029" y="3365119"/>
            <a:ext cx="11379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a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162800" y="2667000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518317" y="2072054"/>
            <a:ext cx="238760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550" spc="-100" dirty="0">
                <a:latin typeface="Times New Roman"/>
                <a:cs typeface="Times New Roman"/>
              </a:rPr>
              <a:t>1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162800" y="2057400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518317" y="1462454"/>
            <a:ext cx="238760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550" spc="-100" dirty="0">
                <a:latin typeface="Times New Roman"/>
                <a:cs typeface="Times New Roman"/>
              </a:rPr>
              <a:t>1</a:t>
            </a:r>
            <a:endParaRPr sz="355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892836" y="3194051"/>
            <a:ext cx="5734050" cy="3365500"/>
            <a:chOff x="1892836" y="3194051"/>
            <a:chExt cx="5734050" cy="3365500"/>
          </a:xfrm>
        </p:grpSpPr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07236" y="5714983"/>
              <a:ext cx="776074" cy="46721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6979" y="5714983"/>
              <a:ext cx="494994" cy="467215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858000" y="5791200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76200" y="381000"/>
                  </a:moveTo>
                  <a:lnTo>
                    <a:pt x="80190" y="331559"/>
                  </a:lnTo>
                  <a:lnTo>
                    <a:pt x="91744" y="284658"/>
                  </a:lnTo>
                  <a:lnTo>
                    <a:pt x="110232" y="240925"/>
                  </a:lnTo>
                  <a:lnTo>
                    <a:pt x="135026" y="200988"/>
                  </a:lnTo>
                  <a:lnTo>
                    <a:pt x="165496" y="165473"/>
                  </a:lnTo>
                  <a:lnTo>
                    <a:pt x="201015" y="135008"/>
                  </a:lnTo>
                  <a:lnTo>
                    <a:pt x="240953" y="110220"/>
                  </a:lnTo>
                  <a:lnTo>
                    <a:pt x="284683" y="91738"/>
                  </a:lnTo>
                  <a:lnTo>
                    <a:pt x="331574" y="80189"/>
                  </a:lnTo>
                  <a:lnTo>
                    <a:pt x="381000" y="76200"/>
                  </a:lnTo>
                  <a:lnTo>
                    <a:pt x="430425" y="80189"/>
                  </a:lnTo>
                  <a:lnTo>
                    <a:pt x="477316" y="91738"/>
                  </a:lnTo>
                  <a:lnTo>
                    <a:pt x="521046" y="110220"/>
                  </a:lnTo>
                  <a:lnTo>
                    <a:pt x="560984" y="135008"/>
                  </a:lnTo>
                  <a:lnTo>
                    <a:pt x="596503" y="165473"/>
                  </a:lnTo>
                  <a:lnTo>
                    <a:pt x="626973" y="200988"/>
                  </a:lnTo>
                  <a:lnTo>
                    <a:pt x="651767" y="240925"/>
                  </a:lnTo>
                  <a:lnTo>
                    <a:pt x="670255" y="284658"/>
                  </a:lnTo>
                  <a:lnTo>
                    <a:pt x="681809" y="331559"/>
                  </a:lnTo>
                  <a:lnTo>
                    <a:pt x="685800" y="381000"/>
                  </a:lnTo>
                  <a:lnTo>
                    <a:pt x="681809" y="430440"/>
                  </a:lnTo>
                  <a:lnTo>
                    <a:pt x="670255" y="477341"/>
                  </a:lnTo>
                  <a:lnTo>
                    <a:pt x="651767" y="521074"/>
                  </a:lnTo>
                  <a:lnTo>
                    <a:pt x="626973" y="561011"/>
                  </a:lnTo>
                  <a:lnTo>
                    <a:pt x="596503" y="596526"/>
                  </a:lnTo>
                  <a:lnTo>
                    <a:pt x="560984" y="626991"/>
                  </a:lnTo>
                  <a:lnTo>
                    <a:pt x="521046" y="651779"/>
                  </a:lnTo>
                  <a:lnTo>
                    <a:pt x="477316" y="670261"/>
                  </a:lnTo>
                  <a:lnTo>
                    <a:pt x="430425" y="681810"/>
                  </a:lnTo>
                  <a:lnTo>
                    <a:pt x="381000" y="685800"/>
                  </a:lnTo>
                  <a:lnTo>
                    <a:pt x="331574" y="681810"/>
                  </a:lnTo>
                  <a:lnTo>
                    <a:pt x="284683" y="670261"/>
                  </a:lnTo>
                  <a:lnTo>
                    <a:pt x="240953" y="651779"/>
                  </a:lnTo>
                  <a:lnTo>
                    <a:pt x="201015" y="626991"/>
                  </a:lnTo>
                  <a:lnTo>
                    <a:pt x="165496" y="596526"/>
                  </a:lnTo>
                  <a:lnTo>
                    <a:pt x="135026" y="561011"/>
                  </a:lnTo>
                  <a:lnTo>
                    <a:pt x="110232" y="521074"/>
                  </a:lnTo>
                  <a:lnTo>
                    <a:pt x="91744" y="477341"/>
                  </a:lnTo>
                  <a:lnTo>
                    <a:pt x="80190" y="430440"/>
                  </a:lnTo>
                  <a:lnTo>
                    <a:pt x="76200" y="381000"/>
                  </a:lnTo>
                  <a:close/>
                </a:path>
                <a:path w="762000" h="762000">
                  <a:moveTo>
                    <a:pt x="0" y="381000"/>
                  </a:moveTo>
                  <a:lnTo>
                    <a:pt x="2968" y="333207"/>
                  </a:lnTo>
                  <a:lnTo>
                    <a:pt x="11634" y="287185"/>
                  </a:lnTo>
                  <a:lnTo>
                    <a:pt x="25643" y="243293"/>
                  </a:lnTo>
                  <a:lnTo>
                    <a:pt x="44636" y="201887"/>
                  </a:lnTo>
                  <a:lnTo>
                    <a:pt x="68257" y="163323"/>
                  </a:lnTo>
                  <a:lnTo>
                    <a:pt x="96149" y="127960"/>
                  </a:lnTo>
                  <a:lnTo>
                    <a:pt x="127955" y="96153"/>
                  </a:lnTo>
                  <a:lnTo>
                    <a:pt x="163318" y="68260"/>
                  </a:lnTo>
                  <a:lnTo>
                    <a:pt x="201881" y="44638"/>
                  </a:lnTo>
                  <a:lnTo>
                    <a:pt x="243288" y="25644"/>
                  </a:lnTo>
                  <a:lnTo>
                    <a:pt x="287181" y="11635"/>
                  </a:lnTo>
                  <a:lnTo>
                    <a:pt x="333204" y="2968"/>
                  </a:lnTo>
                  <a:lnTo>
                    <a:pt x="381000" y="0"/>
                  </a:lnTo>
                  <a:lnTo>
                    <a:pt x="428795" y="2968"/>
                  </a:lnTo>
                  <a:lnTo>
                    <a:pt x="474818" y="11635"/>
                  </a:lnTo>
                  <a:lnTo>
                    <a:pt x="518711" y="25644"/>
                  </a:lnTo>
                  <a:lnTo>
                    <a:pt x="560118" y="44638"/>
                  </a:lnTo>
                  <a:lnTo>
                    <a:pt x="598681" y="68260"/>
                  </a:lnTo>
                  <a:lnTo>
                    <a:pt x="634044" y="96153"/>
                  </a:lnTo>
                  <a:lnTo>
                    <a:pt x="665850" y="127960"/>
                  </a:lnTo>
                  <a:lnTo>
                    <a:pt x="693742" y="163323"/>
                  </a:lnTo>
                  <a:lnTo>
                    <a:pt x="717363" y="201887"/>
                  </a:lnTo>
                  <a:lnTo>
                    <a:pt x="736356" y="243293"/>
                  </a:lnTo>
                  <a:lnTo>
                    <a:pt x="750365" y="287185"/>
                  </a:lnTo>
                  <a:lnTo>
                    <a:pt x="759031" y="333207"/>
                  </a:lnTo>
                  <a:lnTo>
                    <a:pt x="762000" y="381000"/>
                  </a:lnTo>
                  <a:lnTo>
                    <a:pt x="759031" y="428792"/>
                  </a:lnTo>
                  <a:lnTo>
                    <a:pt x="750365" y="474814"/>
                  </a:lnTo>
                  <a:lnTo>
                    <a:pt x="736356" y="518706"/>
                  </a:lnTo>
                  <a:lnTo>
                    <a:pt x="717363" y="560112"/>
                  </a:lnTo>
                  <a:lnTo>
                    <a:pt x="693742" y="598676"/>
                  </a:lnTo>
                  <a:lnTo>
                    <a:pt x="665850" y="634039"/>
                  </a:lnTo>
                  <a:lnTo>
                    <a:pt x="634044" y="665846"/>
                  </a:lnTo>
                  <a:lnTo>
                    <a:pt x="598681" y="693739"/>
                  </a:lnTo>
                  <a:lnTo>
                    <a:pt x="560118" y="717361"/>
                  </a:lnTo>
                  <a:lnTo>
                    <a:pt x="518711" y="736355"/>
                  </a:lnTo>
                  <a:lnTo>
                    <a:pt x="474818" y="750364"/>
                  </a:lnTo>
                  <a:lnTo>
                    <a:pt x="428795" y="759031"/>
                  </a:lnTo>
                  <a:lnTo>
                    <a:pt x="381000" y="762000"/>
                  </a:lnTo>
                  <a:lnTo>
                    <a:pt x="333204" y="759031"/>
                  </a:lnTo>
                  <a:lnTo>
                    <a:pt x="287181" y="750364"/>
                  </a:lnTo>
                  <a:lnTo>
                    <a:pt x="243288" y="736355"/>
                  </a:lnTo>
                  <a:lnTo>
                    <a:pt x="201881" y="717361"/>
                  </a:lnTo>
                  <a:lnTo>
                    <a:pt x="163318" y="693739"/>
                  </a:lnTo>
                  <a:lnTo>
                    <a:pt x="127955" y="665846"/>
                  </a:lnTo>
                  <a:lnTo>
                    <a:pt x="96149" y="634039"/>
                  </a:lnTo>
                  <a:lnTo>
                    <a:pt x="68257" y="598676"/>
                  </a:lnTo>
                  <a:lnTo>
                    <a:pt x="44636" y="560112"/>
                  </a:lnTo>
                  <a:lnTo>
                    <a:pt x="25643" y="518706"/>
                  </a:lnTo>
                  <a:lnTo>
                    <a:pt x="11634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520441" y="4811776"/>
              <a:ext cx="1088390" cy="1167130"/>
            </a:xfrm>
            <a:custGeom>
              <a:avLst/>
              <a:gdLst/>
              <a:ahLst/>
              <a:cxnLst/>
              <a:rect l="l" t="t" r="r" b="b"/>
              <a:pathLst>
                <a:path w="1088389" h="1167129">
                  <a:moveTo>
                    <a:pt x="673988" y="0"/>
                  </a:moveTo>
                  <a:lnTo>
                    <a:pt x="626999" y="635"/>
                  </a:lnTo>
                  <a:lnTo>
                    <a:pt x="581659" y="2540"/>
                  </a:lnTo>
                  <a:lnTo>
                    <a:pt x="538733" y="5715"/>
                  </a:lnTo>
                  <a:lnTo>
                    <a:pt x="480440" y="11937"/>
                  </a:lnTo>
                  <a:lnTo>
                    <a:pt x="428497" y="19938"/>
                  </a:lnTo>
                  <a:lnTo>
                    <a:pt x="355219" y="35813"/>
                  </a:lnTo>
                  <a:lnTo>
                    <a:pt x="317372" y="46100"/>
                  </a:lnTo>
                  <a:lnTo>
                    <a:pt x="279272" y="58166"/>
                  </a:lnTo>
                  <a:lnTo>
                    <a:pt x="241681" y="72136"/>
                  </a:lnTo>
                  <a:lnTo>
                    <a:pt x="205105" y="87884"/>
                  </a:lnTo>
                  <a:lnTo>
                    <a:pt x="169799" y="105537"/>
                  </a:lnTo>
                  <a:lnTo>
                    <a:pt x="136397" y="125349"/>
                  </a:lnTo>
                  <a:lnTo>
                    <a:pt x="91185" y="158750"/>
                  </a:lnTo>
                  <a:lnTo>
                    <a:pt x="52958" y="197104"/>
                  </a:lnTo>
                  <a:lnTo>
                    <a:pt x="23875" y="240792"/>
                  </a:lnTo>
                  <a:lnTo>
                    <a:pt x="5714" y="289687"/>
                  </a:lnTo>
                  <a:lnTo>
                    <a:pt x="0" y="343788"/>
                  </a:lnTo>
                  <a:lnTo>
                    <a:pt x="634" y="362966"/>
                  </a:lnTo>
                  <a:lnTo>
                    <a:pt x="5333" y="403479"/>
                  </a:lnTo>
                  <a:lnTo>
                    <a:pt x="14350" y="446659"/>
                  </a:lnTo>
                  <a:lnTo>
                    <a:pt x="27431" y="492252"/>
                  </a:lnTo>
                  <a:lnTo>
                    <a:pt x="44068" y="540258"/>
                  </a:lnTo>
                  <a:lnTo>
                    <a:pt x="64190" y="590550"/>
                  </a:lnTo>
                  <a:lnTo>
                    <a:pt x="87249" y="642366"/>
                  </a:lnTo>
                  <a:lnTo>
                    <a:pt x="113156" y="696087"/>
                  </a:lnTo>
                  <a:lnTo>
                    <a:pt x="141477" y="751586"/>
                  </a:lnTo>
                  <a:lnTo>
                    <a:pt x="171957" y="808304"/>
                  </a:lnTo>
                  <a:lnTo>
                    <a:pt x="204215" y="866190"/>
                  </a:lnTo>
                  <a:lnTo>
                    <a:pt x="237997" y="925106"/>
                  </a:lnTo>
                  <a:lnTo>
                    <a:pt x="273176" y="984859"/>
                  </a:lnTo>
                  <a:lnTo>
                    <a:pt x="308990" y="1045184"/>
                  </a:lnTo>
                  <a:lnTo>
                    <a:pt x="345566" y="1105966"/>
                  </a:lnTo>
                  <a:lnTo>
                    <a:pt x="382524" y="1166926"/>
                  </a:lnTo>
                  <a:lnTo>
                    <a:pt x="393319" y="1160348"/>
                  </a:lnTo>
                  <a:lnTo>
                    <a:pt x="319913" y="1038631"/>
                  </a:lnTo>
                  <a:lnTo>
                    <a:pt x="283971" y="978369"/>
                  </a:lnTo>
                  <a:lnTo>
                    <a:pt x="249046" y="918679"/>
                  </a:lnTo>
                  <a:lnTo>
                    <a:pt x="215264" y="859866"/>
                  </a:lnTo>
                  <a:lnTo>
                    <a:pt x="183006" y="802119"/>
                  </a:lnTo>
                  <a:lnTo>
                    <a:pt x="152653" y="745490"/>
                  </a:lnTo>
                  <a:lnTo>
                    <a:pt x="124459" y="690499"/>
                  </a:lnTo>
                  <a:lnTo>
                    <a:pt x="98806" y="636905"/>
                  </a:lnTo>
                  <a:lnTo>
                    <a:pt x="75818" y="585343"/>
                  </a:lnTo>
                  <a:lnTo>
                    <a:pt x="55880" y="535686"/>
                  </a:lnTo>
                  <a:lnTo>
                    <a:pt x="39369" y="488315"/>
                  </a:lnTo>
                  <a:lnTo>
                    <a:pt x="26543" y="443357"/>
                  </a:lnTo>
                  <a:lnTo>
                    <a:pt x="17780" y="401193"/>
                  </a:lnTo>
                  <a:lnTo>
                    <a:pt x="13207" y="361823"/>
                  </a:lnTo>
                  <a:lnTo>
                    <a:pt x="12700" y="343281"/>
                  </a:lnTo>
                  <a:lnTo>
                    <a:pt x="13200" y="325881"/>
                  </a:lnTo>
                  <a:lnTo>
                    <a:pt x="22606" y="276225"/>
                  </a:lnTo>
                  <a:lnTo>
                    <a:pt x="43433" y="231901"/>
                  </a:lnTo>
                  <a:lnTo>
                    <a:pt x="74294" y="192150"/>
                  </a:lnTo>
                  <a:lnTo>
                    <a:pt x="113537" y="156972"/>
                  </a:lnTo>
                  <a:lnTo>
                    <a:pt x="159512" y="125984"/>
                  </a:lnTo>
                  <a:lnTo>
                    <a:pt x="210693" y="99313"/>
                  </a:lnTo>
                  <a:lnTo>
                    <a:pt x="246760" y="83819"/>
                  </a:lnTo>
                  <a:lnTo>
                    <a:pt x="283718" y="70104"/>
                  </a:lnTo>
                  <a:lnTo>
                    <a:pt x="321182" y="58166"/>
                  </a:lnTo>
                  <a:lnTo>
                    <a:pt x="358520" y="48006"/>
                  </a:lnTo>
                  <a:lnTo>
                    <a:pt x="430910" y="32385"/>
                  </a:lnTo>
                  <a:lnTo>
                    <a:pt x="482219" y="24511"/>
                  </a:lnTo>
                  <a:lnTo>
                    <a:pt x="560832" y="16637"/>
                  </a:lnTo>
                  <a:lnTo>
                    <a:pt x="604646" y="14097"/>
                  </a:lnTo>
                  <a:lnTo>
                    <a:pt x="674115" y="12700"/>
                  </a:lnTo>
                  <a:lnTo>
                    <a:pt x="837297" y="12700"/>
                  </a:lnTo>
                  <a:lnTo>
                    <a:pt x="817371" y="9525"/>
                  </a:lnTo>
                  <a:lnTo>
                    <a:pt x="793749" y="6604"/>
                  </a:lnTo>
                  <a:lnTo>
                    <a:pt x="769873" y="4191"/>
                  </a:lnTo>
                  <a:lnTo>
                    <a:pt x="721868" y="1143"/>
                  </a:lnTo>
                  <a:lnTo>
                    <a:pt x="673988" y="0"/>
                  </a:lnTo>
                  <a:close/>
                </a:path>
                <a:path w="1088389" h="1167129">
                  <a:moveTo>
                    <a:pt x="761745" y="1021829"/>
                  </a:moveTo>
                  <a:lnTo>
                    <a:pt x="768857" y="1163637"/>
                  </a:lnTo>
                  <a:lnTo>
                    <a:pt x="878078" y="1072769"/>
                  </a:lnTo>
                  <a:lnTo>
                    <a:pt x="852294" y="1061478"/>
                  </a:lnTo>
                  <a:lnTo>
                    <a:pt x="820546" y="1061478"/>
                  </a:lnTo>
                  <a:lnTo>
                    <a:pt x="808990" y="1056386"/>
                  </a:lnTo>
                  <a:lnTo>
                    <a:pt x="814073" y="1044742"/>
                  </a:lnTo>
                  <a:lnTo>
                    <a:pt x="761745" y="1021829"/>
                  </a:lnTo>
                  <a:close/>
                </a:path>
                <a:path w="1088389" h="1167129">
                  <a:moveTo>
                    <a:pt x="814073" y="1044742"/>
                  </a:moveTo>
                  <a:lnTo>
                    <a:pt x="808990" y="1056386"/>
                  </a:lnTo>
                  <a:lnTo>
                    <a:pt x="820546" y="1061478"/>
                  </a:lnTo>
                  <a:lnTo>
                    <a:pt x="825663" y="1049817"/>
                  </a:lnTo>
                  <a:lnTo>
                    <a:pt x="814073" y="1044742"/>
                  </a:lnTo>
                  <a:close/>
                </a:path>
                <a:path w="1088389" h="1167129">
                  <a:moveTo>
                    <a:pt x="825663" y="1049817"/>
                  </a:moveTo>
                  <a:lnTo>
                    <a:pt x="820546" y="1061478"/>
                  </a:lnTo>
                  <a:lnTo>
                    <a:pt x="852294" y="1061478"/>
                  </a:lnTo>
                  <a:lnTo>
                    <a:pt x="825663" y="1049817"/>
                  </a:lnTo>
                  <a:close/>
                </a:path>
                <a:path w="1088389" h="1167129">
                  <a:moveTo>
                    <a:pt x="837297" y="12700"/>
                  </a:moveTo>
                  <a:lnTo>
                    <a:pt x="674115" y="12700"/>
                  </a:lnTo>
                  <a:lnTo>
                    <a:pt x="721487" y="13843"/>
                  </a:lnTo>
                  <a:lnTo>
                    <a:pt x="769111" y="16891"/>
                  </a:lnTo>
                  <a:lnTo>
                    <a:pt x="815720" y="22225"/>
                  </a:lnTo>
                  <a:lnTo>
                    <a:pt x="860932" y="29972"/>
                  </a:lnTo>
                  <a:lnTo>
                    <a:pt x="903605" y="40512"/>
                  </a:lnTo>
                  <a:lnTo>
                    <a:pt x="943356" y="54101"/>
                  </a:lnTo>
                  <a:lnTo>
                    <a:pt x="979043" y="70993"/>
                  </a:lnTo>
                  <a:lnTo>
                    <a:pt x="1023619" y="102743"/>
                  </a:lnTo>
                  <a:lnTo>
                    <a:pt x="1055116" y="143001"/>
                  </a:lnTo>
                  <a:lnTo>
                    <a:pt x="1071371" y="192659"/>
                  </a:lnTo>
                  <a:lnTo>
                    <a:pt x="1075435" y="231901"/>
                  </a:lnTo>
                  <a:lnTo>
                    <a:pt x="1075690" y="253365"/>
                  </a:lnTo>
                  <a:lnTo>
                    <a:pt x="1074673" y="275971"/>
                  </a:lnTo>
                  <a:lnTo>
                    <a:pt x="1069467" y="324357"/>
                  </a:lnTo>
                  <a:lnTo>
                    <a:pt x="1060195" y="376555"/>
                  </a:lnTo>
                  <a:lnTo>
                    <a:pt x="1047115" y="432689"/>
                  </a:lnTo>
                  <a:lnTo>
                    <a:pt x="1030399" y="492252"/>
                  </a:lnTo>
                  <a:lnTo>
                    <a:pt x="1010666" y="554228"/>
                  </a:lnTo>
                  <a:lnTo>
                    <a:pt x="988186" y="619379"/>
                  </a:lnTo>
                  <a:lnTo>
                    <a:pt x="963168" y="686689"/>
                  </a:lnTo>
                  <a:lnTo>
                    <a:pt x="921766" y="791616"/>
                  </a:lnTo>
                  <a:lnTo>
                    <a:pt x="891920" y="863549"/>
                  </a:lnTo>
                  <a:lnTo>
                    <a:pt x="860932" y="936752"/>
                  </a:lnTo>
                  <a:lnTo>
                    <a:pt x="828802" y="1011008"/>
                  </a:lnTo>
                  <a:lnTo>
                    <a:pt x="814073" y="1044742"/>
                  </a:lnTo>
                  <a:lnTo>
                    <a:pt x="825663" y="1049817"/>
                  </a:lnTo>
                  <a:lnTo>
                    <a:pt x="872617" y="941705"/>
                  </a:lnTo>
                  <a:lnTo>
                    <a:pt x="903605" y="868413"/>
                  </a:lnTo>
                  <a:lnTo>
                    <a:pt x="933449" y="796328"/>
                  </a:lnTo>
                  <a:lnTo>
                    <a:pt x="961770" y="725805"/>
                  </a:lnTo>
                  <a:lnTo>
                    <a:pt x="987932" y="657098"/>
                  </a:lnTo>
                  <a:lnTo>
                    <a:pt x="1011852" y="590423"/>
                  </a:lnTo>
                  <a:lnTo>
                    <a:pt x="1033144" y="526415"/>
                  </a:lnTo>
                  <a:lnTo>
                    <a:pt x="1051433" y="465201"/>
                  </a:lnTo>
                  <a:lnTo>
                    <a:pt x="1066545" y="406907"/>
                  </a:lnTo>
                  <a:lnTo>
                    <a:pt x="1077848" y="352044"/>
                  </a:lnTo>
                  <a:lnTo>
                    <a:pt x="1085342" y="300736"/>
                  </a:lnTo>
                  <a:lnTo>
                    <a:pt x="1088384" y="253365"/>
                  </a:lnTo>
                  <a:lnTo>
                    <a:pt x="1088008" y="231140"/>
                  </a:lnTo>
                  <a:lnTo>
                    <a:pt x="1083818" y="189992"/>
                  </a:lnTo>
                  <a:lnTo>
                    <a:pt x="1073784" y="153035"/>
                  </a:lnTo>
                  <a:lnTo>
                    <a:pt x="1044702" y="106299"/>
                  </a:lnTo>
                  <a:lnTo>
                    <a:pt x="1001775" y="69723"/>
                  </a:lnTo>
                  <a:lnTo>
                    <a:pt x="966850" y="50418"/>
                  </a:lnTo>
                  <a:lnTo>
                    <a:pt x="927861" y="34798"/>
                  </a:lnTo>
                  <a:lnTo>
                    <a:pt x="885444" y="22479"/>
                  </a:lnTo>
                  <a:lnTo>
                    <a:pt x="840485" y="13207"/>
                  </a:lnTo>
                  <a:lnTo>
                    <a:pt x="837297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2836" y="3194051"/>
              <a:ext cx="889501" cy="459577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1143025" y="3079056"/>
            <a:ext cx="178562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308735" algn="l"/>
              </a:tabLst>
            </a:pPr>
            <a:r>
              <a:rPr sz="3600" i="1" spc="-5" dirty="0">
                <a:latin typeface="Times New Roman"/>
                <a:cs typeface="Times New Roman"/>
              </a:rPr>
              <a:t>a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330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r>
              <a:rPr sz="3600" dirty="0">
                <a:latin typeface="Times New Roman"/>
                <a:cs typeface="Times New Roman"/>
              </a:rPr>
              <a:t>	</a:t>
            </a:r>
            <a:r>
              <a:rPr sz="3600" spc="-5" dirty="0">
                <a:latin typeface="Times New Roman"/>
                <a:cs typeface="Times New Roman"/>
              </a:rPr>
              <a:t>0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904031" y="3200401"/>
            <a:ext cx="3245485" cy="3107055"/>
            <a:chOff x="1904031" y="3200401"/>
            <a:chExt cx="3245485" cy="3107055"/>
          </a:xfrm>
        </p:grpSpPr>
        <p:sp>
          <p:nvSpPr>
            <p:cNvPr id="28" name="object 28"/>
            <p:cNvSpPr/>
            <p:nvPr/>
          </p:nvSpPr>
          <p:spPr>
            <a:xfrm>
              <a:off x="2209673" y="6179870"/>
              <a:ext cx="610235" cy="127000"/>
            </a:xfrm>
            <a:custGeom>
              <a:avLst/>
              <a:gdLst/>
              <a:ahLst/>
              <a:cxnLst/>
              <a:rect l="l" t="t" r="r" b="b"/>
              <a:pathLst>
                <a:path w="610235" h="127000">
                  <a:moveTo>
                    <a:pt x="599142" y="57023"/>
                  </a:moveTo>
                  <a:lnTo>
                    <a:pt x="495426" y="57023"/>
                  </a:lnTo>
                  <a:lnTo>
                    <a:pt x="495553" y="69723"/>
                  </a:lnTo>
                  <a:lnTo>
                    <a:pt x="482790" y="69855"/>
                  </a:lnTo>
                  <a:lnTo>
                    <a:pt x="483362" y="127000"/>
                  </a:lnTo>
                  <a:lnTo>
                    <a:pt x="609726" y="62179"/>
                  </a:lnTo>
                  <a:lnTo>
                    <a:pt x="599142" y="57023"/>
                  </a:lnTo>
                  <a:close/>
                </a:path>
                <a:path w="610235" h="127000">
                  <a:moveTo>
                    <a:pt x="482663" y="57155"/>
                  </a:moveTo>
                  <a:lnTo>
                    <a:pt x="0" y="62179"/>
                  </a:lnTo>
                  <a:lnTo>
                    <a:pt x="253" y="74879"/>
                  </a:lnTo>
                  <a:lnTo>
                    <a:pt x="482790" y="69855"/>
                  </a:lnTo>
                  <a:lnTo>
                    <a:pt x="482663" y="57155"/>
                  </a:lnTo>
                  <a:close/>
                </a:path>
                <a:path w="610235" h="127000">
                  <a:moveTo>
                    <a:pt x="495426" y="57023"/>
                  </a:moveTo>
                  <a:lnTo>
                    <a:pt x="482663" y="57155"/>
                  </a:lnTo>
                  <a:lnTo>
                    <a:pt x="482790" y="69855"/>
                  </a:lnTo>
                  <a:lnTo>
                    <a:pt x="495553" y="69723"/>
                  </a:lnTo>
                  <a:lnTo>
                    <a:pt x="495426" y="57023"/>
                  </a:lnTo>
                  <a:close/>
                </a:path>
                <a:path w="610235" h="127000">
                  <a:moveTo>
                    <a:pt x="482091" y="0"/>
                  </a:moveTo>
                  <a:lnTo>
                    <a:pt x="482663" y="57155"/>
                  </a:lnTo>
                  <a:lnTo>
                    <a:pt x="495426" y="57023"/>
                  </a:lnTo>
                  <a:lnTo>
                    <a:pt x="599142" y="57023"/>
                  </a:lnTo>
                  <a:lnTo>
                    <a:pt x="4820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04031" y="3810001"/>
              <a:ext cx="887878" cy="42628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07145" y="4343401"/>
              <a:ext cx="848755" cy="45957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67656" y="4343401"/>
              <a:ext cx="288244" cy="45957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57070" y="3200401"/>
              <a:ext cx="892082" cy="459577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3505191" y="3085406"/>
            <a:ext cx="173799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261110" algn="l"/>
              </a:tabLst>
            </a:pPr>
            <a:r>
              <a:rPr sz="3600" i="1" spc="-100" dirty="0">
                <a:latin typeface="Times New Roman"/>
                <a:cs typeface="Times New Roman"/>
              </a:rPr>
              <a:t>b</a:t>
            </a:r>
            <a:r>
              <a:rPr sz="3600" spc="20" dirty="0">
                <a:latin typeface="Times New Roman"/>
                <a:cs typeface="Times New Roman"/>
              </a:rPr>
              <a:t>,</a:t>
            </a:r>
            <a:r>
              <a:rPr sz="3600" spc="-220" dirty="0">
                <a:latin typeface="Times New Roman"/>
                <a:cs typeface="Times New Roman"/>
              </a:rPr>
              <a:t> </a:t>
            </a:r>
            <a:r>
              <a:rPr sz="3600" spc="45" dirty="0">
                <a:latin typeface="Times New Roman"/>
                <a:cs typeface="Times New Roman"/>
              </a:rPr>
              <a:t>$</a:t>
            </a:r>
            <a:r>
              <a:rPr sz="3600" dirty="0">
                <a:latin typeface="Times New Roman"/>
                <a:cs typeface="Times New Roman"/>
              </a:rPr>
              <a:t>	1</a:t>
            </a:r>
            <a:r>
              <a:rPr sz="3600" spc="45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pic>
        <p:nvPicPr>
          <p:cNvPr id="34" name="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192802" y="3810001"/>
            <a:ext cx="866224" cy="426285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1143046" y="3671668"/>
            <a:ext cx="4043045" cy="1134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18895" algn="l"/>
                <a:tab pos="2374265" algn="l"/>
                <a:tab pos="3571875" algn="l"/>
              </a:tabLst>
            </a:pPr>
            <a:r>
              <a:rPr sz="3550" i="1" spc="20" dirty="0">
                <a:latin typeface="Times New Roman"/>
                <a:cs typeface="Times New Roman"/>
              </a:rPr>
              <a:t>a</a:t>
            </a:r>
            <a:r>
              <a:rPr sz="3550" spc="5" dirty="0">
                <a:latin typeface="Times New Roman"/>
                <a:cs typeface="Times New Roman"/>
              </a:rPr>
              <a:t>,</a:t>
            </a:r>
            <a:r>
              <a:rPr sz="3550" spc="-185" dirty="0">
                <a:latin typeface="Times New Roman"/>
                <a:cs typeface="Times New Roman"/>
              </a:rPr>
              <a:t> </a:t>
            </a:r>
            <a:r>
              <a:rPr sz="3550" spc="15" dirty="0">
                <a:latin typeface="Times New Roman"/>
                <a:cs typeface="Times New Roman"/>
              </a:rPr>
              <a:t>0</a:t>
            </a:r>
            <a:r>
              <a:rPr sz="3550" dirty="0">
                <a:latin typeface="Times New Roman"/>
                <a:cs typeface="Times New Roman"/>
              </a:rPr>
              <a:t>	</a:t>
            </a:r>
            <a:r>
              <a:rPr sz="3550" spc="20" dirty="0">
                <a:latin typeface="Times New Roman"/>
                <a:cs typeface="Times New Roman"/>
              </a:rPr>
              <a:t>0</a:t>
            </a:r>
            <a:r>
              <a:rPr sz="3550" spc="15" dirty="0">
                <a:latin typeface="Times New Roman"/>
                <a:cs typeface="Times New Roman"/>
              </a:rPr>
              <a:t>0</a:t>
            </a:r>
            <a:r>
              <a:rPr sz="3550" dirty="0">
                <a:latin typeface="Times New Roman"/>
                <a:cs typeface="Times New Roman"/>
              </a:rPr>
              <a:t>	</a:t>
            </a:r>
            <a:r>
              <a:rPr sz="3550" i="1" spc="-75" dirty="0">
                <a:latin typeface="Times New Roman"/>
                <a:cs typeface="Times New Roman"/>
              </a:rPr>
              <a:t>b</a:t>
            </a:r>
            <a:r>
              <a:rPr sz="3550" dirty="0">
                <a:latin typeface="Times New Roman"/>
                <a:cs typeface="Times New Roman"/>
              </a:rPr>
              <a:t>,</a:t>
            </a:r>
            <a:r>
              <a:rPr sz="3550" spc="-375" dirty="0">
                <a:latin typeface="Times New Roman"/>
                <a:cs typeface="Times New Roman"/>
              </a:rPr>
              <a:t> </a:t>
            </a:r>
            <a:r>
              <a:rPr sz="3550" spc="5" dirty="0">
                <a:latin typeface="Times New Roman"/>
                <a:cs typeface="Times New Roman"/>
              </a:rPr>
              <a:t>1</a:t>
            </a:r>
            <a:r>
              <a:rPr sz="3550" dirty="0">
                <a:latin typeface="Times New Roman"/>
                <a:cs typeface="Times New Roman"/>
              </a:rPr>
              <a:t>	</a:t>
            </a:r>
            <a:r>
              <a:rPr sz="3550" spc="25" dirty="0">
                <a:latin typeface="Times New Roman"/>
                <a:cs typeface="Times New Roman"/>
              </a:rPr>
              <a:t>11</a:t>
            </a:r>
            <a:endParaRPr sz="3550">
              <a:latin typeface="Times New Roman"/>
              <a:cs typeface="Times New Roman"/>
            </a:endParaRPr>
          </a:p>
          <a:p>
            <a:pPr marL="88265">
              <a:lnSpc>
                <a:spcPct val="100000"/>
              </a:lnSpc>
              <a:spcBef>
                <a:spcPts val="140"/>
              </a:spcBef>
              <a:tabLst>
                <a:tab pos="2374265" algn="l"/>
              </a:tabLst>
            </a:pPr>
            <a:r>
              <a:rPr sz="3600" i="1" spc="10" dirty="0">
                <a:latin typeface="Times New Roman"/>
                <a:cs typeface="Times New Roman"/>
              </a:rPr>
              <a:t>a</a:t>
            </a:r>
            <a:r>
              <a:rPr sz="3600" spc="10" dirty="0">
                <a:latin typeface="Times New Roman"/>
                <a:cs typeface="Times New Roman"/>
              </a:rPr>
              <a:t>,</a:t>
            </a:r>
            <a:r>
              <a:rPr sz="3600" spc="-520" dirty="0">
                <a:latin typeface="Times New Roman"/>
                <a:cs typeface="Times New Roman"/>
              </a:rPr>
              <a:t> </a:t>
            </a:r>
            <a:r>
              <a:rPr sz="3600" spc="45" dirty="0">
                <a:latin typeface="Times New Roman"/>
                <a:cs typeface="Times New Roman"/>
              </a:rPr>
              <a:t>1	</a:t>
            </a:r>
            <a:r>
              <a:rPr sz="3600" i="1" spc="-45" dirty="0">
                <a:latin typeface="Times New Roman"/>
                <a:cs typeface="Times New Roman"/>
              </a:rPr>
              <a:t>b</a:t>
            </a:r>
            <a:r>
              <a:rPr sz="3600" spc="-45" dirty="0">
                <a:latin typeface="Times New Roman"/>
                <a:cs typeface="Times New Roman"/>
              </a:rPr>
              <a:t>,</a:t>
            </a:r>
            <a:r>
              <a:rPr sz="3600" spc="-170" dirty="0">
                <a:latin typeface="Times New Roman"/>
                <a:cs typeface="Times New Roman"/>
              </a:rPr>
              <a:t> </a:t>
            </a:r>
            <a:r>
              <a:rPr sz="3600" spc="55" dirty="0">
                <a:latin typeface="Times New Roman"/>
                <a:cs typeface="Times New Roman"/>
              </a:rPr>
              <a:t>0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270250" y="3575050"/>
            <a:ext cx="3587750" cy="2736850"/>
            <a:chOff x="3270250" y="3575050"/>
            <a:chExt cx="3587750" cy="2736850"/>
          </a:xfrm>
        </p:grpSpPr>
        <p:pic>
          <p:nvPicPr>
            <p:cNvPr id="37" name="object 3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65288" y="4343401"/>
              <a:ext cx="852821" cy="45957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22864" y="4343401"/>
              <a:ext cx="295244" cy="459577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3429000" y="6184900"/>
              <a:ext cx="3429000" cy="127000"/>
            </a:xfrm>
            <a:custGeom>
              <a:avLst/>
              <a:gdLst/>
              <a:ahLst/>
              <a:cxnLst/>
              <a:rect l="l" t="t" r="r" b="b"/>
              <a:pathLst>
                <a:path w="3429000" h="127000">
                  <a:moveTo>
                    <a:pt x="3302000" y="0"/>
                  </a:moveTo>
                  <a:lnTo>
                    <a:pt x="3302000" y="127000"/>
                  </a:lnTo>
                  <a:lnTo>
                    <a:pt x="3416300" y="69850"/>
                  </a:lnTo>
                  <a:lnTo>
                    <a:pt x="3314700" y="69850"/>
                  </a:lnTo>
                  <a:lnTo>
                    <a:pt x="3314700" y="57150"/>
                  </a:lnTo>
                  <a:lnTo>
                    <a:pt x="3416300" y="57150"/>
                  </a:lnTo>
                  <a:lnTo>
                    <a:pt x="3302000" y="0"/>
                  </a:lnTo>
                  <a:close/>
                </a:path>
                <a:path w="3429000" h="127000">
                  <a:moveTo>
                    <a:pt x="33020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3302000" y="69850"/>
                  </a:lnTo>
                  <a:lnTo>
                    <a:pt x="3302000" y="57150"/>
                  </a:lnTo>
                  <a:close/>
                </a:path>
                <a:path w="3429000" h="127000">
                  <a:moveTo>
                    <a:pt x="3416300" y="57150"/>
                  </a:moveTo>
                  <a:lnTo>
                    <a:pt x="3314700" y="57150"/>
                  </a:lnTo>
                  <a:lnTo>
                    <a:pt x="3314700" y="69850"/>
                  </a:lnTo>
                  <a:lnTo>
                    <a:pt x="3416300" y="69850"/>
                  </a:lnTo>
                  <a:lnTo>
                    <a:pt x="3429000" y="63500"/>
                  </a:lnTo>
                  <a:lnTo>
                    <a:pt x="34163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276600" y="3581400"/>
              <a:ext cx="2057400" cy="762000"/>
            </a:xfrm>
            <a:custGeom>
              <a:avLst/>
              <a:gdLst/>
              <a:ahLst/>
              <a:cxnLst/>
              <a:rect l="l" t="t" r="r" b="b"/>
              <a:pathLst>
                <a:path w="2057400" h="762000">
                  <a:moveTo>
                    <a:pt x="0" y="381000"/>
                  </a:moveTo>
                  <a:lnTo>
                    <a:pt x="8661" y="331327"/>
                  </a:lnTo>
                  <a:lnTo>
                    <a:pt x="33921" y="283587"/>
                  </a:lnTo>
                  <a:lnTo>
                    <a:pt x="74697" y="238181"/>
                  </a:lnTo>
                  <a:lnTo>
                    <a:pt x="129905" y="195511"/>
                  </a:lnTo>
                  <a:lnTo>
                    <a:pt x="162582" y="175327"/>
                  </a:lnTo>
                  <a:lnTo>
                    <a:pt x="198461" y="155978"/>
                  </a:lnTo>
                  <a:lnTo>
                    <a:pt x="237406" y="137513"/>
                  </a:lnTo>
                  <a:lnTo>
                    <a:pt x="279281" y="119984"/>
                  </a:lnTo>
                  <a:lnTo>
                    <a:pt x="323951" y="103439"/>
                  </a:lnTo>
                  <a:lnTo>
                    <a:pt x="371281" y="87929"/>
                  </a:lnTo>
                  <a:lnTo>
                    <a:pt x="421136" y="73505"/>
                  </a:lnTo>
                  <a:lnTo>
                    <a:pt x="473378" y="60216"/>
                  </a:lnTo>
                  <a:lnTo>
                    <a:pt x="527874" y="48114"/>
                  </a:lnTo>
                  <a:lnTo>
                    <a:pt x="584488" y="37247"/>
                  </a:lnTo>
                  <a:lnTo>
                    <a:pt x="643084" y="27666"/>
                  </a:lnTo>
                  <a:lnTo>
                    <a:pt x="703527" y="19421"/>
                  </a:lnTo>
                  <a:lnTo>
                    <a:pt x="765681" y="12563"/>
                  </a:lnTo>
                  <a:lnTo>
                    <a:pt x="829410" y="7142"/>
                  </a:lnTo>
                  <a:lnTo>
                    <a:pt x="894580" y="3207"/>
                  </a:lnTo>
                  <a:lnTo>
                    <a:pt x="961055" y="810"/>
                  </a:lnTo>
                  <a:lnTo>
                    <a:pt x="1028700" y="0"/>
                  </a:lnTo>
                  <a:lnTo>
                    <a:pt x="1096344" y="810"/>
                  </a:lnTo>
                  <a:lnTo>
                    <a:pt x="1162819" y="3207"/>
                  </a:lnTo>
                  <a:lnTo>
                    <a:pt x="1227989" y="7142"/>
                  </a:lnTo>
                  <a:lnTo>
                    <a:pt x="1291718" y="12563"/>
                  </a:lnTo>
                  <a:lnTo>
                    <a:pt x="1353872" y="19421"/>
                  </a:lnTo>
                  <a:lnTo>
                    <a:pt x="1414315" y="27666"/>
                  </a:lnTo>
                  <a:lnTo>
                    <a:pt x="1472911" y="37247"/>
                  </a:lnTo>
                  <a:lnTo>
                    <a:pt x="1529525" y="48114"/>
                  </a:lnTo>
                  <a:lnTo>
                    <a:pt x="1584021" y="60216"/>
                  </a:lnTo>
                  <a:lnTo>
                    <a:pt x="1636263" y="73505"/>
                  </a:lnTo>
                  <a:lnTo>
                    <a:pt x="1686118" y="87929"/>
                  </a:lnTo>
                  <a:lnTo>
                    <a:pt x="1733448" y="103439"/>
                  </a:lnTo>
                  <a:lnTo>
                    <a:pt x="1778118" y="119984"/>
                  </a:lnTo>
                  <a:lnTo>
                    <a:pt x="1819993" y="137513"/>
                  </a:lnTo>
                  <a:lnTo>
                    <a:pt x="1858938" y="155978"/>
                  </a:lnTo>
                  <a:lnTo>
                    <a:pt x="1894817" y="175327"/>
                  </a:lnTo>
                  <a:lnTo>
                    <a:pt x="1927494" y="195511"/>
                  </a:lnTo>
                  <a:lnTo>
                    <a:pt x="1982702" y="238181"/>
                  </a:lnTo>
                  <a:lnTo>
                    <a:pt x="2023478" y="283587"/>
                  </a:lnTo>
                  <a:lnTo>
                    <a:pt x="2048738" y="331327"/>
                  </a:lnTo>
                  <a:lnTo>
                    <a:pt x="2057400" y="381000"/>
                  </a:lnTo>
                  <a:lnTo>
                    <a:pt x="2055212" y="406052"/>
                  </a:lnTo>
                  <a:lnTo>
                    <a:pt x="2048738" y="430672"/>
                  </a:lnTo>
                  <a:lnTo>
                    <a:pt x="2023478" y="478412"/>
                  </a:lnTo>
                  <a:lnTo>
                    <a:pt x="1982702" y="523818"/>
                  </a:lnTo>
                  <a:lnTo>
                    <a:pt x="1927494" y="566488"/>
                  </a:lnTo>
                  <a:lnTo>
                    <a:pt x="1894817" y="586672"/>
                  </a:lnTo>
                  <a:lnTo>
                    <a:pt x="1858938" y="606021"/>
                  </a:lnTo>
                  <a:lnTo>
                    <a:pt x="1819993" y="624486"/>
                  </a:lnTo>
                  <a:lnTo>
                    <a:pt x="1778118" y="642015"/>
                  </a:lnTo>
                  <a:lnTo>
                    <a:pt x="1733448" y="658560"/>
                  </a:lnTo>
                  <a:lnTo>
                    <a:pt x="1686118" y="674070"/>
                  </a:lnTo>
                  <a:lnTo>
                    <a:pt x="1636263" y="688494"/>
                  </a:lnTo>
                  <a:lnTo>
                    <a:pt x="1584021" y="701783"/>
                  </a:lnTo>
                  <a:lnTo>
                    <a:pt x="1529525" y="713885"/>
                  </a:lnTo>
                  <a:lnTo>
                    <a:pt x="1472911" y="724752"/>
                  </a:lnTo>
                  <a:lnTo>
                    <a:pt x="1414315" y="734333"/>
                  </a:lnTo>
                  <a:lnTo>
                    <a:pt x="1353872" y="742578"/>
                  </a:lnTo>
                  <a:lnTo>
                    <a:pt x="1291718" y="749436"/>
                  </a:lnTo>
                  <a:lnTo>
                    <a:pt x="1227989" y="754857"/>
                  </a:lnTo>
                  <a:lnTo>
                    <a:pt x="1162819" y="758792"/>
                  </a:lnTo>
                  <a:lnTo>
                    <a:pt x="1096344" y="761189"/>
                  </a:lnTo>
                  <a:lnTo>
                    <a:pt x="1028700" y="762000"/>
                  </a:lnTo>
                  <a:lnTo>
                    <a:pt x="961055" y="761189"/>
                  </a:lnTo>
                  <a:lnTo>
                    <a:pt x="894580" y="758792"/>
                  </a:lnTo>
                  <a:lnTo>
                    <a:pt x="829410" y="754857"/>
                  </a:lnTo>
                  <a:lnTo>
                    <a:pt x="765681" y="749436"/>
                  </a:lnTo>
                  <a:lnTo>
                    <a:pt x="703527" y="742578"/>
                  </a:lnTo>
                  <a:lnTo>
                    <a:pt x="643084" y="734333"/>
                  </a:lnTo>
                  <a:lnTo>
                    <a:pt x="584488" y="724752"/>
                  </a:lnTo>
                  <a:lnTo>
                    <a:pt x="527874" y="713885"/>
                  </a:lnTo>
                  <a:lnTo>
                    <a:pt x="473378" y="701783"/>
                  </a:lnTo>
                  <a:lnTo>
                    <a:pt x="421136" y="688494"/>
                  </a:lnTo>
                  <a:lnTo>
                    <a:pt x="371281" y="674070"/>
                  </a:lnTo>
                  <a:lnTo>
                    <a:pt x="323951" y="658560"/>
                  </a:lnTo>
                  <a:lnTo>
                    <a:pt x="279281" y="642015"/>
                  </a:lnTo>
                  <a:lnTo>
                    <a:pt x="237406" y="624486"/>
                  </a:lnTo>
                  <a:lnTo>
                    <a:pt x="198461" y="606021"/>
                  </a:lnTo>
                  <a:lnTo>
                    <a:pt x="162582" y="586672"/>
                  </a:lnTo>
                  <a:lnTo>
                    <a:pt x="129905" y="566488"/>
                  </a:lnTo>
                  <a:lnTo>
                    <a:pt x="74697" y="523818"/>
                  </a:lnTo>
                  <a:lnTo>
                    <a:pt x="33921" y="478412"/>
                  </a:lnTo>
                  <a:lnTo>
                    <a:pt x="8661" y="43067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4773455" y="5663544"/>
            <a:ext cx="461009" cy="530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04"/>
              </a:lnSpc>
            </a:pPr>
            <a:r>
              <a:rPr sz="3550" spc="20" dirty="0">
                <a:latin typeface="Times New Roman"/>
                <a:cs typeface="Times New Roman"/>
              </a:rPr>
              <a:t>,</a:t>
            </a:r>
            <a:r>
              <a:rPr sz="3550" spc="-185" dirty="0">
                <a:latin typeface="Times New Roman"/>
                <a:cs typeface="Times New Roman"/>
              </a:rPr>
              <a:t> </a:t>
            </a:r>
            <a:r>
              <a:rPr sz="3550" spc="40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825271" y="5663544"/>
            <a:ext cx="256540" cy="530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04"/>
              </a:lnSpc>
            </a:pPr>
            <a:r>
              <a:rPr sz="3550" spc="40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989609" y="5853205"/>
            <a:ext cx="4349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12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935351" y="589130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352550"/>
            <a:ext cx="8825230" cy="5505450"/>
            <a:chOff x="319087" y="1352550"/>
            <a:chExt cx="8825230" cy="5505450"/>
          </a:xfrm>
        </p:grpSpPr>
        <p:sp>
          <p:nvSpPr>
            <p:cNvPr id="3" name="object 3"/>
            <p:cNvSpPr/>
            <p:nvPr/>
          </p:nvSpPr>
          <p:spPr>
            <a:xfrm>
              <a:off x="2822575" y="589915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74" y="3989"/>
                  </a:lnTo>
                  <a:lnTo>
                    <a:pt x="208483" y="15538"/>
                  </a:lnTo>
                  <a:lnTo>
                    <a:pt x="164753" y="34020"/>
                  </a:lnTo>
                  <a:lnTo>
                    <a:pt x="124815" y="58808"/>
                  </a:lnTo>
                  <a:lnTo>
                    <a:pt x="89296" y="89273"/>
                  </a:lnTo>
                  <a:lnTo>
                    <a:pt x="58826" y="124788"/>
                  </a:lnTo>
                  <a:lnTo>
                    <a:pt x="34032" y="164725"/>
                  </a:lnTo>
                  <a:lnTo>
                    <a:pt x="15544" y="208458"/>
                  </a:lnTo>
                  <a:lnTo>
                    <a:pt x="3990" y="255359"/>
                  </a:lnTo>
                  <a:lnTo>
                    <a:pt x="0" y="304800"/>
                  </a:lnTo>
                  <a:lnTo>
                    <a:pt x="3990" y="354240"/>
                  </a:lnTo>
                  <a:lnTo>
                    <a:pt x="15544" y="401141"/>
                  </a:lnTo>
                  <a:lnTo>
                    <a:pt x="34032" y="444874"/>
                  </a:lnTo>
                  <a:lnTo>
                    <a:pt x="58826" y="484811"/>
                  </a:lnTo>
                  <a:lnTo>
                    <a:pt x="89296" y="520326"/>
                  </a:lnTo>
                  <a:lnTo>
                    <a:pt x="124815" y="550791"/>
                  </a:lnTo>
                  <a:lnTo>
                    <a:pt x="164753" y="575579"/>
                  </a:lnTo>
                  <a:lnTo>
                    <a:pt x="208483" y="594061"/>
                  </a:lnTo>
                  <a:lnTo>
                    <a:pt x="255374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22575" y="589915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4837" y="1358900"/>
              <a:ext cx="4114800" cy="762000"/>
            </a:xfrm>
            <a:custGeom>
              <a:avLst/>
              <a:gdLst/>
              <a:ahLst/>
              <a:cxnLst/>
              <a:rect l="l" t="t" r="r" b="b"/>
              <a:pathLst>
                <a:path w="4114800" h="762000">
                  <a:moveTo>
                    <a:pt x="0" y="762000"/>
                  </a:moveTo>
                  <a:lnTo>
                    <a:pt x="4114800" y="762000"/>
                  </a:lnTo>
                  <a:lnTo>
                    <a:pt x="4114800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90700" y="1358900"/>
              <a:ext cx="2743200" cy="762000"/>
            </a:xfrm>
            <a:custGeom>
              <a:avLst/>
              <a:gdLst/>
              <a:ahLst/>
              <a:cxnLst/>
              <a:rect l="l" t="t" r="r" b="b"/>
              <a:pathLst>
                <a:path w="2743200" h="762000">
                  <a:moveTo>
                    <a:pt x="0" y="0"/>
                  </a:moveTo>
                  <a:lnTo>
                    <a:pt x="0" y="762000"/>
                  </a:lnTo>
                </a:path>
                <a:path w="2743200" h="762000">
                  <a:moveTo>
                    <a:pt x="685800" y="0"/>
                  </a:moveTo>
                  <a:lnTo>
                    <a:pt x="685800" y="762000"/>
                  </a:lnTo>
                </a:path>
                <a:path w="2743200" h="762000">
                  <a:moveTo>
                    <a:pt x="1371600" y="0"/>
                  </a:moveTo>
                  <a:lnTo>
                    <a:pt x="1371600" y="762000"/>
                  </a:lnTo>
                </a:path>
                <a:path w="2743200" h="762000">
                  <a:moveTo>
                    <a:pt x="2057400" y="0"/>
                  </a:moveTo>
                  <a:lnTo>
                    <a:pt x="2057400" y="762000"/>
                  </a:lnTo>
                </a:path>
                <a:path w="2743200" h="762000">
                  <a:moveTo>
                    <a:pt x="2743200" y="0"/>
                  </a:moveTo>
                  <a:lnTo>
                    <a:pt x="2743200" y="7620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346575" y="75133"/>
            <a:ext cx="13252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7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6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1368" y="685038"/>
            <a:ext cx="10820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u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95835" y="14587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48035" y="1446089"/>
            <a:ext cx="1015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74065" algn="l"/>
              </a:tabLst>
            </a:pPr>
            <a:r>
              <a:rPr sz="3650" i="1" spc="-35" dirty="0">
                <a:latin typeface="Times New Roman"/>
                <a:cs typeface="Times New Roman"/>
              </a:rPr>
              <a:t>b	b</a:t>
            </a:r>
            <a:endParaRPr sz="365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594100" y="1441450"/>
            <a:ext cx="4489450" cy="1835150"/>
            <a:chOff x="3594100" y="1441450"/>
            <a:chExt cx="4489450" cy="1835150"/>
          </a:xfrm>
        </p:grpSpPr>
        <p:sp>
          <p:nvSpPr>
            <p:cNvPr id="12" name="object 12"/>
            <p:cNvSpPr/>
            <p:nvPr/>
          </p:nvSpPr>
          <p:spPr>
            <a:xfrm>
              <a:off x="3594100" y="2133600"/>
              <a:ext cx="127000" cy="609600"/>
            </a:xfrm>
            <a:custGeom>
              <a:avLst/>
              <a:gdLst/>
              <a:ahLst/>
              <a:cxnLst/>
              <a:rect l="l" t="t" r="r" b="b"/>
              <a:pathLst>
                <a:path w="127000" h="609600">
                  <a:moveTo>
                    <a:pt x="69850" y="114300"/>
                  </a:moveTo>
                  <a:lnTo>
                    <a:pt x="57150" y="114300"/>
                  </a:lnTo>
                  <a:lnTo>
                    <a:pt x="57150" y="609600"/>
                  </a:lnTo>
                  <a:lnTo>
                    <a:pt x="69850" y="609600"/>
                  </a:lnTo>
                  <a:lnTo>
                    <a:pt x="69850" y="114300"/>
                  </a:lnTo>
                  <a:close/>
                </a:path>
                <a:path w="127000" h="609600">
                  <a:moveTo>
                    <a:pt x="63500" y="0"/>
                  </a:moveTo>
                  <a:lnTo>
                    <a:pt x="0" y="127000"/>
                  </a:lnTo>
                  <a:lnTo>
                    <a:pt x="57150" y="127000"/>
                  </a:lnTo>
                  <a:lnTo>
                    <a:pt x="57150" y="114300"/>
                  </a:lnTo>
                  <a:lnTo>
                    <a:pt x="120650" y="114300"/>
                  </a:lnTo>
                  <a:lnTo>
                    <a:pt x="63500" y="0"/>
                  </a:lnTo>
                  <a:close/>
                </a:path>
                <a:path w="127000" h="609600">
                  <a:moveTo>
                    <a:pt x="120650" y="114300"/>
                  </a:moveTo>
                  <a:lnTo>
                    <a:pt x="69850" y="114300"/>
                  </a:lnTo>
                  <a:lnTo>
                    <a:pt x="69850" y="127000"/>
                  </a:lnTo>
                  <a:lnTo>
                    <a:pt x="127000" y="127000"/>
                  </a:lnTo>
                  <a:lnTo>
                    <a:pt x="120650" y="114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62800" y="1447800"/>
              <a:ext cx="914400" cy="1822450"/>
            </a:xfrm>
            <a:custGeom>
              <a:avLst/>
              <a:gdLst/>
              <a:ahLst/>
              <a:cxnLst/>
              <a:rect l="l" t="t" r="r" b="b"/>
              <a:pathLst>
                <a:path w="914400" h="1822450">
                  <a:moveTo>
                    <a:pt x="0" y="1822450"/>
                  </a:moveTo>
                  <a:lnTo>
                    <a:pt x="914400" y="1822450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18224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531100" y="2699566"/>
            <a:ext cx="249554" cy="570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90029" y="3365119"/>
            <a:ext cx="11379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a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162800" y="2667000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518317" y="2072054"/>
            <a:ext cx="238760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550" spc="-100" dirty="0">
                <a:latin typeface="Times New Roman"/>
                <a:cs typeface="Times New Roman"/>
              </a:rPr>
              <a:t>1</a:t>
            </a:r>
            <a:endParaRPr sz="355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892836" y="3194051"/>
            <a:ext cx="5734050" cy="3365500"/>
            <a:chOff x="1892836" y="3194051"/>
            <a:chExt cx="5734050" cy="3365500"/>
          </a:xfrm>
        </p:grpSpPr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07236" y="5714983"/>
              <a:ext cx="776074" cy="46721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6979" y="5714983"/>
              <a:ext cx="494994" cy="46721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858000" y="5791200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76200" y="381000"/>
                  </a:moveTo>
                  <a:lnTo>
                    <a:pt x="80190" y="331559"/>
                  </a:lnTo>
                  <a:lnTo>
                    <a:pt x="91744" y="284658"/>
                  </a:lnTo>
                  <a:lnTo>
                    <a:pt x="110232" y="240925"/>
                  </a:lnTo>
                  <a:lnTo>
                    <a:pt x="135026" y="200988"/>
                  </a:lnTo>
                  <a:lnTo>
                    <a:pt x="165496" y="165473"/>
                  </a:lnTo>
                  <a:lnTo>
                    <a:pt x="201015" y="135008"/>
                  </a:lnTo>
                  <a:lnTo>
                    <a:pt x="240953" y="110220"/>
                  </a:lnTo>
                  <a:lnTo>
                    <a:pt x="284683" y="91738"/>
                  </a:lnTo>
                  <a:lnTo>
                    <a:pt x="331574" y="80189"/>
                  </a:lnTo>
                  <a:lnTo>
                    <a:pt x="381000" y="76200"/>
                  </a:lnTo>
                  <a:lnTo>
                    <a:pt x="430425" y="80189"/>
                  </a:lnTo>
                  <a:lnTo>
                    <a:pt x="477316" y="91738"/>
                  </a:lnTo>
                  <a:lnTo>
                    <a:pt x="521046" y="110220"/>
                  </a:lnTo>
                  <a:lnTo>
                    <a:pt x="560984" y="135008"/>
                  </a:lnTo>
                  <a:lnTo>
                    <a:pt x="596503" y="165473"/>
                  </a:lnTo>
                  <a:lnTo>
                    <a:pt x="626973" y="200988"/>
                  </a:lnTo>
                  <a:lnTo>
                    <a:pt x="651767" y="240925"/>
                  </a:lnTo>
                  <a:lnTo>
                    <a:pt x="670255" y="284658"/>
                  </a:lnTo>
                  <a:lnTo>
                    <a:pt x="681809" y="331559"/>
                  </a:lnTo>
                  <a:lnTo>
                    <a:pt x="685800" y="381000"/>
                  </a:lnTo>
                  <a:lnTo>
                    <a:pt x="681809" y="430440"/>
                  </a:lnTo>
                  <a:lnTo>
                    <a:pt x="670255" y="477341"/>
                  </a:lnTo>
                  <a:lnTo>
                    <a:pt x="651767" y="521074"/>
                  </a:lnTo>
                  <a:lnTo>
                    <a:pt x="626973" y="561011"/>
                  </a:lnTo>
                  <a:lnTo>
                    <a:pt x="596503" y="596526"/>
                  </a:lnTo>
                  <a:lnTo>
                    <a:pt x="560984" y="626991"/>
                  </a:lnTo>
                  <a:lnTo>
                    <a:pt x="521046" y="651779"/>
                  </a:lnTo>
                  <a:lnTo>
                    <a:pt x="477316" y="670261"/>
                  </a:lnTo>
                  <a:lnTo>
                    <a:pt x="430425" y="681810"/>
                  </a:lnTo>
                  <a:lnTo>
                    <a:pt x="381000" y="685800"/>
                  </a:lnTo>
                  <a:lnTo>
                    <a:pt x="331574" y="681810"/>
                  </a:lnTo>
                  <a:lnTo>
                    <a:pt x="284683" y="670261"/>
                  </a:lnTo>
                  <a:lnTo>
                    <a:pt x="240953" y="651779"/>
                  </a:lnTo>
                  <a:lnTo>
                    <a:pt x="201015" y="626991"/>
                  </a:lnTo>
                  <a:lnTo>
                    <a:pt x="165496" y="596526"/>
                  </a:lnTo>
                  <a:lnTo>
                    <a:pt x="135026" y="561011"/>
                  </a:lnTo>
                  <a:lnTo>
                    <a:pt x="110232" y="521074"/>
                  </a:lnTo>
                  <a:lnTo>
                    <a:pt x="91744" y="477341"/>
                  </a:lnTo>
                  <a:lnTo>
                    <a:pt x="80190" y="430440"/>
                  </a:lnTo>
                  <a:lnTo>
                    <a:pt x="76200" y="381000"/>
                  </a:lnTo>
                  <a:close/>
                </a:path>
                <a:path w="762000" h="762000">
                  <a:moveTo>
                    <a:pt x="0" y="381000"/>
                  </a:moveTo>
                  <a:lnTo>
                    <a:pt x="2968" y="333207"/>
                  </a:lnTo>
                  <a:lnTo>
                    <a:pt x="11634" y="287185"/>
                  </a:lnTo>
                  <a:lnTo>
                    <a:pt x="25643" y="243293"/>
                  </a:lnTo>
                  <a:lnTo>
                    <a:pt x="44636" y="201887"/>
                  </a:lnTo>
                  <a:lnTo>
                    <a:pt x="68257" y="163323"/>
                  </a:lnTo>
                  <a:lnTo>
                    <a:pt x="96149" y="127960"/>
                  </a:lnTo>
                  <a:lnTo>
                    <a:pt x="127955" y="96153"/>
                  </a:lnTo>
                  <a:lnTo>
                    <a:pt x="163318" y="68260"/>
                  </a:lnTo>
                  <a:lnTo>
                    <a:pt x="201881" y="44638"/>
                  </a:lnTo>
                  <a:lnTo>
                    <a:pt x="243288" y="25644"/>
                  </a:lnTo>
                  <a:lnTo>
                    <a:pt x="287181" y="11635"/>
                  </a:lnTo>
                  <a:lnTo>
                    <a:pt x="333204" y="2968"/>
                  </a:lnTo>
                  <a:lnTo>
                    <a:pt x="381000" y="0"/>
                  </a:lnTo>
                  <a:lnTo>
                    <a:pt x="428795" y="2968"/>
                  </a:lnTo>
                  <a:lnTo>
                    <a:pt x="474818" y="11635"/>
                  </a:lnTo>
                  <a:lnTo>
                    <a:pt x="518711" y="25644"/>
                  </a:lnTo>
                  <a:lnTo>
                    <a:pt x="560118" y="44638"/>
                  </a:lnTo>
                  <a:lnTo>
                    <a:pt x="598681" y="68260"/>
                  </a:lnTo>
                  <a:lnTo>
                    <a:pt x="634044" y="96153"/>
                  </a:lnTo>
                  <a:lnTo>
                    <a:pt x="665850" y="127960"/>
                  </a:lnTo>
                  <a:lnTo>
                    <a:pt x="693742" y="163323"/>
                  </a:lnTo>
                  <a:lnTo>
                    <a:pt x="717363" y="201887"/>
                  </a:lnTo>
                  <a:lnTo>
                    <a:pt x="736356" y="243293"/>
                  </a:lnTo>
                  <a:lnTo>
                    <a:pt x="750365" y="287185"/>
                  </a:lnTo>
                  <a:lnTo>
                    <a:pt x="759031" y="333207"/>
                  </a:lnTo>
                  <a:lnTo>
                    <a:pt x="762000" y="381000"/>
                  </a:lnTo>
                  <a:lnTo>
                    <a:pt x="759031" y="428792"/>
                  </a:lnTo>
                  <a:lnTo>
                    <a:pt x="750365" y="474814"/>
                  </a:lnTo>
                  <a:lnTo>
                    <a:pt x="736356" y="518706"/>
                  </a:lnTo>
                  <a:lnTo>
                    <a:pt x="717363" y="560112"/>
                  </a:lnTo>
                  <a:lnTo>
                    <a:pt x="693742" y="598676"/>
                  </a:lnTo>
                  <a:lnTo>
                    <a:pt x="665850" y="634039"/>
                  </a:lnTo>
                  <a:lnTo>
                    <a:pt x="634044" y="665846"/>
                  </a:lnTo>
                  <a:lnTo>
                    <a:pt x="598681" y="693739"/>
                  </a:lnTo>
                  <a:lnTo>
                    <a:pt x="560118" y="717361"/>
                  </a:lnTo>
                  <a:lnTo>
                    <a:pt x="518711" y="736355"/>
                  </a:lnTo>
                  <a:lnTo>
                    <a:pt x="474818" y="750364"/>
                  </a:lnTo>
                  <a:lnTo>
                    <a:pt x="428795" y="759031"/>
                  </a:lnTo>
                  <a:lnTo>
                    <a:pt x="381000" y="762000"/>
                  </a:lnTo>
                  <a:lnTo>
                    <a:pt x="333204" y="759031"/>
                  </a:lnTo>
                  <a:lnTo>
                    <a:pt x="287181" y="750364"/>
                  </a:lnTo>
                  <a:lnTo>
                    <a:pt x="243288" y="736355"/>
                  </a:lnTo>
                  <a:lnTo>
                    <a:pt x="201881" y="717361"/>
                  </a:lnTo>
                  <a:lnTo>
                    <a:pt x="163318" y="693739"/>
                  </a:lnTo>
                  <a:lnTo>
                    <a:pt x="127955" y="665846"/>
                  </a:lnTo>
                  <a:lnTo>
                    <a:pt x="96149" y="634039"/>
                  </a:lnTo>
                  <a:lnTo>
                    <a:pt x="68257" y="598676"/>
                  </a:lnTo>
                  <a:lnTo>
                    <a:pt x="44636" y="560112"/>
                  </a:lnTo>
                  <a:lnTo>
                    <a:pt x="25643" y="518706"/>
                  </a:lnTo>
                  <a:lnTo>
                    <a:pt x="11634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520441" y="4811776"/>
              <a:ext cx="1088390" cy="1167130"/>
            </a:xfrm>
            <a:custGeom>
              <a:avLst/>
              <a:gdLst/>
              <a:ahLst/>
              <a:cxnLst/>
              <a:rect l="l" t="t" r="r" b="b"/>
              <a:pathLst>
                <a:path w="1088389" h="1167129">
                  <a:moveTo>
                    <a:pt x="673988" y="0"/>
                  </a:moveTo>
                  <a:lnTo>
                    <a:pt x="626999" y="635"/>
                  </a:lnTo>
                  <a:lnTo>
                    <a:pt x="581659" y="2540"/>
                  </a:lnTo>
                  <a:lnTo>
                    <a:pt x="538733" y="5715"/>
                  </a:lnTo>
                  <a:lnTo>
                    <a:pt x="480440" y="11937"/>
                  </a:lnTo>
                  <a:lnTo>
                    <a:pt x="428497" y="19938"/>
                  </a:lnTo>
                  <a:lnTo>
                    <a:pt x="355219" y="35813"/>
                  </a:lnTo>
                  <a:lnTo>
                    <a:pt x="317372" y="46100"/>
                  </a:lnTo>
                  <a:lnTo>
                    <a:pt x="279272" y="58166"/>
                  </a:lnTo>
                  <a:lnTo>
                    <a:pt x="241681" y="72136"/>
                  </a:lnTo>
                  <a:lnTo>
                    <a:pt x="205105" y="87884"/>
                  </a:lnTo>
                  <a:lnTo>
                    <a:pt x="169799" y="105537"/>
                  </a:lnTo>
                  <a:lnTo>
                    <a:pt x="136397" y="125349"/>
                  </a:lnTo>
                  <a:lnTo>
                    <a:pt x="91185" y="158750"/>
                  </a:lnTo>
                  <a:lnTo>
                    <a:pt x="52958" y="197104"/>
                  </a:lnTo>
                  <a:lnTo>
                    <a:pt x="23875" y="240792"/>
                  </a:lnTo>
                  <a:lnTo>
                    <a:pt x="5714" y="289687"/>
                  </a:lnTo>
                  <a:lnTo>
                    <a:pt x="0" y="343788"/>
                  </a:lnTo>
                  <a:lnTo>
                    <a:pt x="634" y="362966"/>
                  </a:lnTo>
                  <a:lnTo>
                    <a:pt x="5333" y="403479"/>
                  </a:lnTo>
                  <a:lnTo>
                    <a:pt x="14350" y="446659"/>
                  </a:lnTo>
                  <a:lnTo>
                    <a:pt x="27431" y="492252"/>
                  </a:lnTo>
                  <a:lnTo>
                    <a:pt x="44068" y="540258"/>
                  </a:lnTo>
                  <a:lnTo>
                    <a:pt x="64190" y="590550"/>
                  </a:lnTo>
                  <a:lnTo>
                    <a:pt x="87249" y="642366"/>
                  </a:lnTo>
                  <a:lnTo>
                    <a:pt x="113156" y="696087"/>
                  </a:lnTo>
                  <a:lnTo>
                    <a:pt x="141477" y="751586"/>
                  </a:lnTo>
                  <a:lnTo>
                    <a:pt x="171957" y="808304"/>
                  </a:lnTo>
                  <a:lnTo>
                    <a:pt x="204215" y="866190"/>
                  </a:lnTo>
                  <a:lnTo>
                    <a:pt x="237997" y="925106"/>
                  </a:lnTo>
                  <a:lnTo>
                    <a:pt x="273176" y="984859"/>
                  </a:lnTo>
                  <a:lnTo>
                    <a:pt x="308990" y="1045184"/>
                  </a:lnTo>
                  <a:lnTo>
                    <a:pt x="345566" y="1105966"/>
                  </a:lnTo>
                  <a:lnTo>
                    <a:pt x="382524" y="1166926"/>
                  </a:lnTo>
                  <a:lnTo>
                    <a:pt x="393319" y="1160348"/>
                  </a:lnTo>
                  <a:lnTo>
                    <a:pt x="319913" y="1038631"/>
                  </a:lnTo>
                  <a:lnTo>
                    <a:pt x="283971" y="978369"/>
                  </a:lnTo>
                  <a:lnTo>
                    <a:pt x="249046" y="918679"/>
                  </a:lnTo>
                  <a:lnTo>
                    <a:pt x="215264" y="859866"/>
                  </a:lnTo>
                  <a:lnTo>
                    <a:pt x="183006" y="802119"/>
                  </a:lnTo>
                  <a:lnTo>
                    <a:pt x="152653" y="745490"/>
                  </a:lnTo>
                  <a:lnTo>
                    <a:pt x="124459" y="690499"/>
                  </a:lnTo>
                  <a:lnTo>
                    <a:pt x="98806" y="636905"/>
                  </a:lnTo>
                  <a:lnTo>
                    <a:pt x="75818" y="585343"/>
                  </a:lnTo>
                  <a:lnTo>
                    <a:pt x="55880" y="535686"/>
                  </a:lnTo>
                  <a:lnTo>
                    <a:pt x="39369" y="488315"/>
                  </a:lnTo>
                  <a:lnTo>
                    <a:pt x="26543" y="443357"/>
                  </a:lnTo>
                  <a:lnTo>
                    <a:pt x="17780" y="401193"/>
                  </a:lnTo>
                  <a:lnTo>
                    <a:pt x="13207" y="361823"/>
                  </a:lnTo>
                  <a:lnTo>
                    <a:pt x="12700" y="343281"/>
                  </a:lnTo>
                  <a:lnTo>
                    <a:pt x="13200" y="325881"/>
                  </a:lnTo>
                  <a:lnTo>
                    <a:pt x="22606" y="276225"/>
                  </a:lnTo>
                  <a:lnTo>
                    <a:pt x="43433" y="231901"/>
                  </a:lnTo>
                  <a:lnTo>
                    <a:pt x="74294" y="192150"/>
                  </a:lnTo>
                  <a:lnTo>
                    <a:pt x="113537" y="156972"/>
                  </a:lnTo>
                  <a:lnTo>
                    <a:pt x="159512" y="125984"/>
                  </a:lnTo>
                  <a:lnTo>
                    <a:pt x="210693" y="99313"/>
                  </a:lnTo>
                  <a:lnTo>
                    <a:pt x="246760" y="83819"/>
                  </a:lnTo>
                  <a:lnTo>
                    <a:pt x="283718" y="70104"/>
                  </a:lnTo>
                  <a:lnTo>
                    <a:pt x="321182" y="58166"/>
                  </a:lnTo>
                  <a:lnTo>
                    <a:pt x="358520" y="48006"/>
                  </a:lnTo>
                  <a:lnTo>
                    <a:pt x="430910" y="32385"/>
                  </a:lnTo>
                  <a:lnTo>
                    <a:pt x="482219" y="24511"/>
                  </a:lnTo>
                  <a:lnTo>
                    <a:pt x="560832" y="16637"/>
                  </a:lnTo>
                  <a:lnTo>
                    <a:pt x="604646" y="14097"/>
                  </a:lnTo>
                  <a:lnTo>
                    <a:pt x="674115" y="12700"/>
                  </a:lnTo>
                  <a:lnTo>
                    <a:pt x="837297" y="12700"/>
                  </a:lnTo>
                  <a:lnTo>
                    <a:pt x="817371" y="9525"/>
                  </a:lnTo>
                  <a:lnTo>
                    <a:pt x="793749" y="6604"/>
                  </a:lnTo>
                  <a:lnTo>
                    <a:pt x="769873" y="4191"/>
                  </a:lnTo>
                  <a:lnTo>
                    <a:pt x="721868" y="1143"/>
                  </a:lnTo>
                  <a:lnTo>
                    <a:pt x="673988" y="0"/>
                  </a:lnTo>
                  <a:close/>
                </a:path>
                <a:path w="1088389" h="1167129">
                  <a:moveTo>
                    <a:pt x="761745" y="1021829"/>
                  </a:moveTo>
                  <a:lnTo>
                    <a:pt x="768857" y="1163637"/>
                  </a:lnTo>
                  <a:lnTo>
                    <a:pt x="878078" y="1072769"/>
                  </a:lnTo>
                  <a:lnTo>
                    <a:pt x="852294" y="1061478"/>
                  </a:lnTo>
                  <a:lnTo>
                    <a:pt x="820546" y="1061478"/>
                  </a:lnTo>
                  <a:lnTo>
                    <a:pt x="808990" y="1056386"/>
                  </a:lnTo>
                  <a:lnTo>
                    <a:pt x="814073" y="1044742"/>
                  </a:lnTo>
                  <a:lnTo>
                    <a:pt x="761745" y="1021829"/>
                  </a:lnTo>
                  <a:close/>
                </a:path>
                <a:path w="1088389" h="1167129">
                  <a:moveTo>
                    <a:pt x="814073" y="1044742"/>
                  </a:moveTo>
                  <a:lnTo>
                    <a:pt x="808990" y="1056386"/>
                  </a:lnTo>
                  <a:lnTo>
                    <a:pt x="820546" y="1061478"/>
                  </a:lnTo>
                  <a:lnTo>
                    <a:pt x="825663" y="1049817"/>
                  </a:lnTo>
                  <a:lnTo>
                    <a:pt x="814073" y="1044742"/>
                  </a:lnTo>
                  <a:close/>
                </a:path>
                <a:path w="1088389" h="1167129">
                  <a:moveTo>
                    <a:pt x="825663" y="1049817"/>
                  </a:moveTo>
                  <a:lnTo>
                    <a:pt x="820546" y="1061478"/>
                  </a:lnTo>
                  <a:lnTo>
                    <a:pt x="852294" y="1061478"/>
                  </a:lnTo>
                  <a:lnTo>
                    <a:pt x="825663" y="1049817"/>
                  </a:lnTo>
                  <a:close/>
                </a:path>
                <a:path w="1088389" h="1167129">
                  <a:moveTo>
                    <a:pt x="837297" y="12700"/>
                  </a:moveTo>
                  <a:lnTo>
                    <a:pt x="674115" y="12700"/>
                  </a:lnTo>
                  <a:lnTo>
                    <a:pt x="721487" y="13843"/>
                  </a:lnTo>
                  <a:lnTo>
                    <a:pt x="769111" y="16891"/>
                  </a:lnTo>
                  <a:lnTo>
                    <a:pt x="815720" y="22225"/>
                  </a:lnTo>
                  <a:lnTo>
                    <a:pt x="860932" y="29972"/>
                  </a:lnTo>
                  <a:lnTo>
                    <a:pt x="903605" y="40512"/>
                  </a:lnTo>
                  <a:lnTo>
                    <a:pt x="943356" y="54101"/>
                  </a:lnTo>
                  <a:lnTo>
                    <a:pt x="979043" y="70993"/>
                  </a:lnTo>
                  <a:lnTo>
                    <a:pt x="1023619" y="102743"/>
                  </a:lnTo>
                  <a:lnTo>
                    <a:pt x="1055116" y="143001"/>
                  </a:lnTo>
                  <a:lnTo>
                    <a:pt x="1071371" y="192659"/>
                  </a:lnTo>
                  <a:lnTo>
                    <a:pt x="1075435" y="231901"/>
                  </a:lnTo>
                  <a:lnTo>
                    <a:pt x="1075690" y="253365"/>
                  </a:lnTo>
                  <a:lnTo>
                    <a:pt x="1074673" y="275971"/>
                  </a:lnTo>
                  <a:lnTo>
                    <a:pt x="1069467" y="324357"/>
                  </a:lnTo>
                  <a:lnTo>
                    <a:pt x="1060195" y="376555"/>
                  </a:lnTo>
                  <a:lnTo>
                    <a:pt x="1047115" y="432689"/>
                  </a:lnTo>
                  <a:lnTo>
                    <a:pt x="1030399" y="492252"/>
                  </a:lnTo>
                  <a:lnTo>
                    <a:pt x="1010666" y="554228"/>
                  </a:lnTo>
                  <a:lnTo>
                    <a:pt x="988186" y="619379"/>
                  </a:lnTo>
                  <a:lnTo>
                    <a:pt x="963168" y="686689"/>
                  </a:lnTo>
                  <a:lnTo>
                    <a:pt x="921766" y="791616"/>
                  </a:lnTo>
                  <a:lnTo>
                    <a:pt x="891920" y="863549"/>
                  </a:lnTo>
                  <a:lnTo>
                    <a:pt x="860932" y="936752"/>
                  </a:lnTo>
                  <a:lnTo>
                    <a:pt x="828802" y="1011008"/>
                  </a:lnTo>
                  <a:lnTo>
                    <a:pt x="814073" y="1044742"/>
                  </a:lnTo>
                  <a:lnTo>
                    <a:pt x="825663" y="1049817"/>
                  </a:lnTo>
                  <a:lnTo>
                    <a:pt x="872617" y="941705"/>
                  </a:lnTo>
                  <a:lnTo>
                    <a:pt x="903605" y="868413"/>
                  </a:lnTo>
                  <a:lnTo>
                    <a:pt x="933449" y="796328"/>
                  </a:lnTo>
                  <a:lnTo>
                    <a:pt x="961770" y="725805"/>
                  </a:lnTo>
                  <a:lnTo>
                    <a:pt x="987932" y="657098"/>
                  </a:lnTo>
                  <a:lnTo>
                    <a:pt x="1011852" y="590423"/>
                  </a:lnTo>
                  <a:lnTo>
                    <a:pt x="1033144" y="526415"/>
                  </a:lnTo>
                  <a:lnTo>
                    <a:pt x="1051433" y="465201"/>
                  </a:lnTo>
                  <a:lnTo>
                    <a:pt x="1066545" y="406907"/>
                  </a:lnTo>
                  <a:lnTo>
                    <a:pt x="1077848" y="352044"/>
                  </a:lnTo>
                  <a:lnTo>
                    <a:pt x="1085342" y="300736"/>
                  </a:lnTo>
                  <a:lnTo>
                    <a:pt x="1088384" y="253365"/>
                  </a:lnTo>
                  <a:lnTo>
                    <a:pt x="1088008" y="231140"/>
                  </a:lnTo>
                  <a:lnTo>
                    <a:pt x="1083818" y="189992"/>
                  </a:lnTo>
                  <a:lnTo>
                    <a:pt x="1073784" y="153035"/>
                  </a:lnTo>
                  <a:lnTo>
                    <a:pt x="1044702" y="106299"/>
                  </a:lnTo>
                  <a:lnTo>
                    <a:pt x="1001775" y="69723"/>
                  </a:lnTo>
                  <a:lnTo>
                    <a:pt x="966850" y="50418"/>
                  </a:lnTo>
                  <a:lnTo>
                    <a:pt x="927861" y="34798"/>
                  </a:lnTo>
                  <a:lnTo>
                    <a:pt x="885444" y="22479"/>
                  </a:lnTo>
                  <a:lnTo>
                    <a:pt x="840485" y="13207"/>
                  </a:lnTo>
                  <a:lnTo>
                    <a:pt x="837297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2836" y="3194051"/>
              <a:ext cx="889501" cy="459577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1143025" y="3079056"/>
            <a:ext cx="178562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308735" algn="l"/>
              </a:tabLst>
            </a:pPr>
            <a:r>
              <a:rPr sz="3600" i="1" spc="-5" dirty="0">
                <a:latin typeface="Times New Roman"/>
                <a:cs typeface="Times New Roman"/>
              </a:rPr>
              <a:t>a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330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r>
              <a:rPr sz="3600" dirty="0">
                <a:latin typeface="Times New Roman"/>
                <a:cs typeface="Times New Roman"/>
              </a:rPr>
              <a:t>	</a:t>
            </a:r>
            <a:r>
              <a:rPr sz="3600" spc="-5" dirty="0">
                <a:latin typeface="Times New Roman"/>
                <a:cs typeface="Times New Roman"/>
              </a:rPr>
              <a:t>0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904031" y="3200401"/>
            <a:ext cx="3245485" cy="3107055"/>
            <a:chOff x="1904031" y="3200401"/>
            <a:chExt cx="3245485" cy="3107055"/>
          </a:xfrm>
        </p:grpSpPr>
        <p:sp>
          <p:nvSpPr>
            <p:cNvPr id="26" name="object 26"/>
            <p:cNvSpPr/>
            <p:nvPr/>
          </p:nvSpPr>
          <p:spPr>
            <a:xfrm>
              <a:off x="2209673" y="6179870"/>
              <a:ext cx="610235" cy="127000"/>
            </a:xfrm>
            <a:custGeom>
              <a:avLst/>
              <a:gdLst/>
              <a:ahLst/>
              <a:cxnLst/>
              <a:rect l="l" t="t" r="r" b="b"/>
              <a:pathLst>
                <a:path w="610235" h="127000">
                  <a:moveTo>
                    <a:pt x="599142" y="57023"/>
                  </a:moveTo>
                  <a:lnTo>
                    <a:pt x="495426" y="57023"/>
                  </a:lnTo>
                  <a:lnTo>
                    <a:pt x="495553" y="69723"/>
                  </a:lnTo>
                  <a:lnTo>
                    <a:pt x="482790" y="69855"/>
                  </a:lnTo>
                  <a:lnTo>
                    <a:pt x="483362" y="127000"/>
                  </a:lnTo>
                  <a:lnTo>
                    <a:pt x="609726" y="62179"/>
                  </a:lnTo>
                  <a:lnTo>
                    <a:pt x="599142" y="57023"/>
                  </a:lnTo>
                  <a:close/>
                </a:path>
                <a:path w="610235" h="127000">
                  <a:moveTo>
                    <a:pt x="482663" y="57155"/>
                  </a:moveTo>
                  <a:lnTo>
                    <a:pt x="0" y="62179"/>
                  </a:lnTo>
                  <a:lnTo>
                    <a:pt x="253" y="74879"/>
                  </a:lnTo>
                  <a:lnTo>
                    <a:pt x="482790" y="69855"/>
                  </a:lnTo>
                  <a:lnTo>
                    <a:pt x="482663" y="57155"/>
                  </a:lnTo>
                  <a:close/>
                </a:path>
                <a:path w="610235" h="127000">
                  <a:moveTo>
                    <a:pt x="495426" y="57023"/>
                  </a:moveTo>
                  <a:lnTo>
                    <a:pt x="482663" y="57155"/>
                  </a:lnTo>
                  <a:lnTo>
                    <a:pt x="482790" y="69855"/>
                  </a:lnTo>
                  <a:lnTo>
                    <a:pt x="495553" y="69723"/>
                  </a:lnTo>
                  <a:lnTo>
                    <a:pt x="495426" y="57023"/>
                  </a:lnTo>
                  <a:close/>
                </a:path>
                <a:path w="610235" h="127000">
                  <a:moveTo>
                    <a:pt x="482091" y="0"/>
                  </a:moveTo>
                  <a:lnTo>
                    <a:pt x="482663" y="57155"/>
                  </a:lnTo>
                  <a:lnTo>
                    <a:pt x="495426" y="57023"/>
                  </a:lnTo>
                  <a:lnTo>
                    <a:pt x="599142" y="57023"/>
                  </a:lnTo>
                  <a:lnTo>
                    <a:pt x="4820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04031" y="3810001"/>
              <a:ext cx="887878" cy="42628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07145" y="4343401"/>
              <a:ext cx="848755" cy="45957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67656" y="4343401"/>
              <a:ext cx="288244" cy="45957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57070" y="3200401"/>
              <a:ext cx="892082" cy="459577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3505191" y="3085406"/>
            <a:ext cx="173799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261110" algn="l"/>
              </a:tabLst>
            </a:pPr>
            <a:r>
              <a:rPr sz="3600" i="1" spc="-100" dirty="0">
                <a:latin typeface="Times New Roman"/>
                <a:cs typeface="Times New Roman"/>
              </a:rPr>
              <a:t>b</a:t>
            </a:r>
            <a:r>
              <a:rPr sz="3600" spc="20" dirty="0">
                <a:latin typeface="Times New Roman"/>
                <a:cs typeface="Times New Roman"/>
              </a:rPr>
              <a:t>,</a:t>
            </a:r>
            <a:r>
              <a:rPr sz="3600" spc="-220" dirty="0">
                <a:latin typeface="Times New Roman"/>
                <a:cs typeface="Times New Roman"/>
              </a:rPr>
              <a:t> </a:t>
            </a:r>
            <a:r>
              <a:rPr sz="3600" spc="45" dirty="0">
                <a:latin typeface="Times New Roman"/>
                <a:cs typeface="Times New Roman"/>
              </a:rPr>
              <a:t>$</a:t>
            </a:r>
            <a:r>
              <a:rPr sz="3600" dirty="0">
                <a:latin typeface="Times New Roman"/>
                <a:cs typeface="Times New Roman"/>
              </a:rPr>
              <a:t>	1</a:t>
            </a:r>
            <a:r>
              <a:rPr sz="3600" spc="45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pic>
        <p:nvPicPr>
          <p:cNvPr id="32" name="object 3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192802" y="3810001"/>
            <a:ext cx="866224" cy="426285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1143046" y="3671668"/>
            <a:ext cx="4043045" cy="1134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18895" algn="l"/>
                <a:tab pos="2374265" algn="l"/>
                <a:tab pos="3571875" algn="l"/>
              </a:tabLst>
            </a:pPr>
            <a:r>
              <a:rPr sz="3550" i="1" spc="20" dirty="0">
                <a:latin typeface="Times New Roman"/>
                <a:cs typeface="Times New Roman"/>
              </a:rPr>
              <a:t>a</a:t>
            </a:r>
            <a:r>
              <a:rPr sz="3550" spc="5" dirty="0">
                <a:latin typeface="Times New Roman"/>
                <a:cs typeface="Times New Roman"/>
              </a:rPr>
              <a:t>,</a:t>
            </a:r>
            <a:r>
              <a:rPr sz="3550" spc="-185" dirty="0">
                <a:latin typeface="Times New Roman"/>
                <a:cs typeface="Times New Roman"/>
              </a:rPr>
              <a:t> </a:t>
            </a:r>
            <a:r>
              <a:rPr sz="3550" spc="15" dirty="0">
                <a:latin typeface="Times New Roman"/>
                <a:cs typeface="Times New Roman"/>
              </a:rPr>
              <a:t>0</a:t>
            </a:r>
            <a:r>
              <a:rPr sz="3550" dirty="0">
                <a:latin typeface="Times New Roman"/>
                <a:cs typeface="Times New Roman"/>
              </a:rPr>
              <a:t>	</a:t>
            </a:r>
            <a:r>
              <a:rPr sz="3550" spc="20" dirty="0">
                <a:latin typeface="Times New Roman"/>
                <a:cs typeface="Times New Roman"/>
              </a:rPr>
              <a:t>0</a:t>
            </a:r>
            <a:r>
              <a:rPr sz="3550" spc="15" dirty="0">
                <a:latin typeface="Times New Roman"/>
                <a:cs typeface="Times New Roman"/>
              </a:rPr>
              <a:t>0</a:t>
            </a:r>
            <a:r>
              <a:rPr sz="3550" dirty="0">
                <a:latin typeface="Times New Roman"/>
                <a:cs typeface="Times New Roman"/>
              </a:rPr>
              <a:t>	</a:t>
            </a:r>
            <a:r>
              <a:rPr sz="3550" i="1" spc="-75" dirty="0">
                <a:latin typeface="Times New Roman"/>
                <a:cs typeface="Times New Roman"/>
              </a:rPr>
              <a:t>b</a:t>
            </a:r>
            <a:r>
              <a:rPr sz="3550" dirty="0">
                <a:latin typeface="Times New Roman"/>
                <a:cs typeface="Times New Roman"/>
              </a:rPr>
              <a:t>,</a:t>
            </a:r>
            <a:r>
              <a:rPr sz="3550" spc="-375" dirty="0">
                <a:latin typeface="Times New Roman"/>
                <a:cs typeface="Times New Roman"/>
              </a:rPr>
              <a:t> </a:t>
            </a:r>
            <a:r>
              <a:rPr sz="3550" spc="5" dirty="0">
                <a:latin typeface="Times New Roman"/>
                <a:cs typeface="Times New Roman"/>
              </a:rPr>
              <a:t>1</a:t>
            </a:r>
            <a:r>
              <a:rPr sz="3550" dirty="0">
                <a:latin typeface="Times New Roman"/>
                <a:cs typeface="Times New Roman"/>
              </a:rPr>
              <a:t>	</a:t>
            </a:r>
            <a:r>
              <a:rPr sz="3550" spc="25" dirty="0">
                <a:latin typeface="Times New Roman"/>
                <a:cs typeface="Times New Roman"/>
              </a:rPr>
              <a:t>11</a:t>
            </a:r>
            <a:endParaRPr sz="3550">
              <a:latin typeface="Times New Roman"/>
              <a:cs typeface="Times New Roman"/>
            </a:endParaRPr>
          </a:p>
          <a:p>
            <a:pPr marL="88265">
              <a:lnSpc>
                <a:spcPct val="100000"/>
              </a:lnSpc>
              <a:spcBef>
                <a:spcPts val="140"/>
              </a:spcBef>
              <a:tabLst>
                <a:tab pos="2374265" algn="l"/>
              </a:tabLst>
            </a:pPr>
            <a:r>
              <a:rPr sz="3600" i="1" spc="10" dirty="0">
                <a:latin typeface="Times New Roman"/>
                <a:cs typeface="Times New Roman"/>
              </a:rPr>
              <a:t>a</a:t>
            </a:r>
            <a:r>
              <a:rPr sz="3600" spc="10" dirty="0">
                <a:latin typeface="Times New Roman"/>
                <a:cs typeface="Times New Roman"/>
              </a:rPr>
              <a:t>,</a:t>
            </a:r>
            <a:r>
              <a:rPr sz="3600" spc="-520" dirty="0">
                <a:latin typeface="Times New Roman"/>
                <a:cs typeface="Times New Roman"/>
              </a:rPr>
              <a:t> </a:t>
            </a:r>
            <a:r>
              <a:rPr sz="3600" spc="45" dirty="0">
                <a:latin typeface="Times New Roman"/>
                <a:cs typeface="Times New Roman"/>
              </a:rPr>
              <a:t>1	</a:t>
            </a:r>
            <a:r>
              <a:rPr sz="3600" i="1" spc="-45" dirty="0">
                <a:latin typeface="Times New Roman"/>
                <a:cs typeface="Times New Roman"/>
              </a:rPr>
              <a:t>b</a:t>
            </a:r>
            <a:r>
              <a:rPr sz="3600" spc="-45" dirty="0">
                <a:latin typeface="Times New Roman"/>
                <a:cs typeface="Times New Roman"/>
              </a:rPr>
              <a:t>,</a:t>
            </a:r>
            <a:r>
              <a:rPr sz="3600" spc="-170" dirty="0">
                <a:latin typeface="Times New Roman"/>
                <a:cs typeface="Times New Roman"/>
              </a:rPr>
              <a:t> </a:t>
            </a:r>
            <a:r>
              <a:rPr sz="3600" spc="55" dirty="0">
                <a:latin typeface="Times New Roman"/>
                <a:cs typeface="Times New Roman"/>
              </a:rPr>
              <a:t>0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060450" y="4184650"/>
            <a:ext cx="5797550" cy="2127250"/>
            <a:chOff x="1060450" y="4184650"/>
            <a:chExt cx="5797550" cy="2127250"/>
          </a:xfrm>
        </p:grpSpPr>
        <p:pic>
          <p:nvPicPr>
            <p:cNvPr id="35" name="object 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65287" y="4343401"/>
              <a:ext cx="852821" cy="45957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22864" y="4343401"/>
              <a:ext cx="295244" cy="45957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3429000" y="6184900"/>
              <a:ext cx="3429000" cy="127000"/>
            </a:xfrm>
            <a:custGeom>
              <a:avLst/>
              <a:gdLst/>
              <a:ahLst/>
              <a:cxnLst/>
              <a:rect l="l" t="t" r="r" b="b"/>
              <a:pathLst>
                <a:path w="3429000" h="127000">
                  <a:moveTo>
                    <a:pt x="3302000" y="0"/>
                  </a:moveTo>
                  <a:lnTo>
                    <a:pt x="3302000" y="127000"/>
                  </a:lnTo>
                  <a:lnTo>
                    <a:pt x="3416300" y="69850"/>
                  </a:lnTo>
                  <a:lnTo>
                    <a:pt x="3314700" y="69850"/>
                  </a:lnTo>
                  <a:lnTo>
                    <a:pt x="3314700" y="57150"/>
                  </a:lnTo>
                  <a:lnTo>
                    <a:pt x="3416300" y="57150"/>
                  </a:lnTo>
                  <a:lnTo>
                    <a:pt x="3302000" y="0"/>
                  </a:lnTo>
                  <a:close/>
                </a:path>
                <a:path w="3429000" h="127000">
                  <a:moveTo>
                    <a:pt x="33020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3302000" y="69850"/>
                  </a:lnTo>
                  <a:lnTo>
                    <a:pt x="3302000" y="57150"/>
                  </a:lnTo>
                  <a:close/>
                </a:path>
                <a:path w="3429000" h="127000">
                  <a:moveTo>
                    <a:pt x="3416300" y="57150"/>
                  </a:moveTo>
                  <a:lnTo>
                    <a:pt x="3314700" y="57150"/>
                  </a:lnTo>
                  <a:lnTo>
                    <a:pt x="3314700" y="69850"/>
                  </a:lnTo>
                  <a:lnTo>
                    <a:pt x="3416300" y="69850"/>
                  </a:lnTo>
                  <a:lnTo>
                    <a:pt x="3429000" y="63500"/>
                  </a:lnTo>
                  <a:lnTo>
                    <a:pt x="34163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66800" y="4191000"/>
              <a:ext cx="2057400" cy="762000"/>
            </a:xfrm>
            <a:custGeom>
              <a:avLst/>
              <a:gdLst/>
              <a:ahLst/>
              <a:cxnLst/>
              <a:rect l="l" t="t" r="r" b="b"/>
              <a:pathLst>
                <a:path w="2057400" h="762000">
                  <a:moveTo>
                    <a:pt x="0" y="381000"/>
                  </a:moveTo>
                  <a:lnTo>
                    <a:pt x="8661" y="331327"/>
                  </a:lnTo>
                  <a:lnTo>
                    <a:pt x="33921" y="283587"/>
                  </a:lnTo>
                  <a:lnTo>
                    <a:pt x="74697" y="238181"/>
                  </a:lnTo>
                  <a:lnTo>
                    <a:pt x="129905" y="195511"/>
                  </a:lnTo>
                  <a:lnTo>
                    <a:pt x="162582" y="175327"/>
                  </a:lnTo>
                  <a:lnTo>
                    <a:pt x="198461" y="155978"/>
                  </a:lnTo>
                  <a:lnTo>
                    <a:pt x="237406" y="137513"/>
                  </a:lnTo>
                  <a:lnTo>
                    <a:pt x="279281" y="119984"/>
                  </a:lnTo>
                  <a:lnTo>
                    <a:pt x="323951" y="103439"/>
                  </a:lnTo>
                  <a:lnTo>
                    <a:pt x="371281" y="87929"/>
                  </a:lnTo>
                  <a:lnTo>
                    <a:pt x="421136" y="73505"/>
                  </a:lnTo>
                  <a:lnTo>
                    <a:pt x="473378" y="60216"/>
                  </a:lnTo>
                  <a:lnTo>
                    <a:pt x="527874" y="48114"/>
                  </a:lnTo>
                  <a:lnTo>
                    <a:pt x="584488" y="37247"/>
                  </a:lnTo>
                  <a:lnTo>
                    <a:pt x="643084" y="27666"/>
                  </a:lnTo>
                  <a:lnTo>
                    <a:pt x="703527" y="19421"/>
                  </a:lnTo>
                  <a:lnTo>
                    <a:pt x="765681" y="12563"/>
                  </a:lnTo>
                  <a:lnTo>
                    <a:pt x="829410" y="7142"/>
                  </a:lnTo>
                  <a:lnTo>
                    <a:pt x="894580" y="3207"/>
                  </a:lnTo>
                  <a:lnTo>
                    <a:pt x="961055" y="810"/>
                  </a:lnTo>
                  <a:lnTo>
                    <a:pt x="1028700" y="0"/>
                  </a:lnTo>
                  <a:lnTo>
                    <a:pt x="1096344" y="810"/>
                  </a:lnTo>
                  <a:lnTo>
                    <a:pt x="1162819" y="3207"/>
                  </a:lnTo>
                  <a:lnTo>
                    <a:pt x="1227989" y="7142"/>
                  </a:lnTo>
                  <a:lnTo>
                    <a:pt x="1291718" y="12563"/>
                  </a:lnTo>
                  <a:lnTo>
                    <a:pt x="1353872" y="19421"/>
                  </a:lnTo>
                  <a:lnTo>
                    <a:pt x="1414315" y="27666"/>
                  </a:lnTo>
                  <a:lnTo>
                    <a:pt x="1472911" y="37247"/>
                  </a:lnTo>
                  <a:lnTo>
                    <a:pt x="1529525" y="48114"/>
                  </a:lnTo>
                  <a:lnTo>
                    <a:pt x="1584021" y="60216"/>
                  </a:lnTo>
                  <a:lnTo>
                    <a:pt x="1636263" y="73505"/>
                  </a:lnTo>
                  <a:lnTo>
                    <a:pt x="1686118" y="87929"/>
                  </a:lnTo>
                  <a:lnTo>
                    <a:pt x="1733448" y="103439"/>
                  </a:lnTo>
                  <a:lnTo>
                    <a:pt x="1778118" y="119984"/>
                  </a:lnTo>
                  <a:lnTo>
                    <a:pt x="1819993" y="137513"/>
                  </a:lnTo>
                  <a:lnTo>
                    <a:pt x="1858938" y="155978"/>
                  </a:lnTo>
                  <a:lnTo>
                    <a:pt x="1894817" y="175327"/>
                  </a:lnTo>
                  <a:lnTo>
                    <a:pt x="1927494" y="195511"/>
                  </a:lnTo>
                  <a:lnTo>
                    <a:pt x="1982702" y="238181"/>
                  </a:lnTo>
                  <a:lnTo>
                    <a:pt x="2023478" y="283587"/>
                  </a:lnTo>
                  <a:lnTo>
                    <a:pt x="2048738" y="331327"/>
                  </a:lnTo>
                  <a:lnTo>
                    <a:pt x="2057400" y="381000"/>
                  </a:lnTo>
                  <a:lnTo>
                    <a:pt x="2055212" y="406052"/>
                  </a:lnTo>
                  <a:lnTo>
                    <a:pt x="2048738" y="430672"/>
                  </a:lnTo>
                  <a:lnTo>
                    <a:pt x="2023478" y="478412"/>
                  </a:lnTo>
                  <a:lnTo>
                    <a:pt x="1982702" y="523818"/>
                  </a:lnTo>
                  <a:lnTo>
                    <a:pt x="1927494" y="566488"/>
                  </a:lnTo>
                  <a:lnTo>
                    <a:pt x="1894817" y="586672"/>
                  </a:lnTo>
                  <a:lnTo>
                    <a:pt x="1858938" y="606021"/>
                  </a:lnTo>
                  <a:lnTo>
                    <a:pt x="1819993" y="624486"/>
                  </a:lnTo>
                  <a:lnTo>
                    <a:pt x="1778118" y="642015"/>
                  </a:lnTo>
                  <a:lnTo>
                    <a:pt x="1733448" y="658560"/>
                  </a:lnTo>
                  <a:lnTo>
                    <a:pt x="1686118" y="674070"/>
                  </a:lnTo>
                  <a:lnTo>
                    <a:pt x="1636263" y="688494"/>
                  </a:lnTo>
                  <a:lnTo>
                    <a:pt x="1584021" y="701783"/>
                  </a:lnTo>
                  <a:lnTo>
                    <a:pt x="1529525" y="713885"/>
                  </a:lnTo>
                  <a:lnTo>
                    <a:pt x="1472911" y="724752"/>
                  </a:lnTo>
                  <a:lnTo>
                    <a:pt x="1414315" y="734333"/>
                  </a:lnTo>
                  <a:lnTo>
                    <a:pt x="1353872" y="742578"/>
                  </a:lnTo>
                  <a:lnTo>
                    <a:pt x="1291718" y="749436"/>
                  </a:lnTo>
                  <a:lnTo>
                    <a:pt x="1227989" y="754857"/>
                  </a:lnTo>
                  <a:lnTo>
                    <a:pt x="1162819" y="758792"/>
                  </a:lnTo>
                  <a:lnTo>
                    <a:pt x="1096344" y="761189"/>
                  </a:lnTo>
                  <a:lnTo>
                    <a:pt x="1028700" y="762000"/>
                  </a:lnTo>
                  <a:lnTo>
                    <a:pt x="961055" y="761189"/>
                  </a:lnTo>
                  <a:lnTo>
                    <a:pt x="894580" y="758792"/>
                  </a:lnTo>
                  <a:lnTo>
                    <a:pt x="829410" y="754857"/>
                  </a:lnTo>
                  <a:lnTo>
                    <a:pt x="765681" y="749436"/>
                  </a:lnTo>
                  <a:lnTo>
                    <a:pt x="703527" y="742578"/>
                  </a:lnTo>
                  <a:lnTo>
                    <a:pt x="643084" y="734333"/>
                  </a:lnTo>
                  <a:lnTo>
                    <a:pt x="584488" y="724752"/>
                  </a:lnTo>
                  <a:lnTo>
                    <a:pt x="527874" y="713885"/>
                  </a:lnTo>
                  <a:lnTo>
                    <a:pt x="473378" y="701783"/>
                  </a:lnTo>
                  <a:lnTo>
                    <a:pt x="421136" y="688494"/>
                  </a:lnTo>
                  <a:lnTo>
                    <a:pt x="371281" y="674070"/>
                  </a:lnTo>
                  <a:lnTo>
                    <a:pt x="323951" y="658560"/>
                  </a:lnTo>
                  <a:lnTo>
                    <a:pt x="279281" y="642015"/>
                  </a:lnTo>
                  <a:lnTo>
                    <a:pt x="237406" y="624486"/>
                  </a:lnTo>
                  <a:lnTo>
                    <a:pt x="198461" y="606021"/>
                  </a:lnTo>
                  <a:lnTo>
                    <a:pt x="162582" y="586672"/>
                  </a:lnTo>
                  <a:lnTo>
                    <a:pt x="129905" y="566488"/>
                  </a:lnTo>
                  <a:lnTo>
                    <a:pt x="74697" y="523818"/>
                  </a:lnTo>
                  <a:lnTo>
                    <a:pt x="33921" y="478412"/>
                  </a:lnTo>
                  <a:lnTo>
                    <a:pt x="8661" y="43067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7518317" y="1462454"/>
            <a:ext cx="238760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550" spc="-100" dirty="0">
                <a:latin typeface="Times New Roman"/>
                <a:cs typeface="Times New Roman"/>
              </a:rPr>
              <a:t>1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162800" y="1447800"/>
            <a:ext cx="914400" cy="609600"/>
          </a:xfrm>
          <a:custGeom>
            <a:avLst/>
            <a:gdLst/>
            <a:ahLst/>
            <a:cxnLst/>
            <a:rect l="l" t="t" r="r" b="b"/>
            <a:pathLst>
              <a:path w="914400" h="609600">
                <a:moveTo>
                  <a:pt x="0" y="609600"/>
                </a:moveTo>
                <a:lnTo>
                  <a:pt x="914400" y="609600"/>
                </a:lnTo>
              </a:path>
              <a:path w="914400" h="609600">
                <a:moveTo>
                  <a:pt x="0" y="0"/>
                </a:moveTo>
                <a:lnTo>
                  <a:pt x="914400" y="609600"/>
                </a:lnTo>
              </a:path>
              <a:path w="914400" h="609600">
                <a:moveTo>
                  <a:pt x="914400" y="0"/>
                </a:moveTo>
                <a:lnTo>
                  <a:pt x="0" y="6096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4773455" y="5663544"/>
            <a:ext cx="461009" cy="530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04"/>
              </a:lnSpc>
            </a:pPr>
            <a:r>
              <a:rPr sz="3550" spc="20" dirty="0">
                <a:latin typeface="Times New Roman"/>
                <a:cs typeface="Times New Roman"/>
              </a:rPr>
              <a:t>,</a:t>
            </a:r>
            <a:r>
              <a:rPr sz="3550" spc="-185" dirty="0">
                <a:latin typeface="Times New Roman"/>
                <a:cs typeface="Times New Roman"/>
              </a:rPr>
              <a:t> </a:t>
            </a:r>
            <a:r>
              <a:rPr sz="3550" spc="40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825271" y="5663544"/>
            <a:ext cx="256540" cy="530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04"/>
              </a:lnSpc>
            </a:pPr>
            <a:r>
              <a:rPr sz="3550" spc="40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989609" y="5853205"/>
            <a:ext cx="4349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12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935351" y="589130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772656" cy="8427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1140" y="72644"/>
            <a:ext cx="61639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FFFFB7"/>
                </a:solidFill>
                <a:latin typeface="Arial Black"/>
                <a:cs typeface="Arial Black"/>
              </a:rPr>
              <a:t>Initial</a:t>
            </a:r>
            <a:r>
              <a:rPr sz="4400" spc="-95" dirty="0">
                <a:solidFill>
                  <a:srgbClr val="FFFFB7"/>
                </a:solidFill>
                <a:latin typeface="Arial Black"/>
                <a:cs typeface="Arial Black"/>
              </a:rPr>
              <a:t> </a:t>
            </a:r>
            <a:r>
              <a:rPr sz="4400" spc="-10" dirty="0">
                <a:solidFill>
                  <a:srgbClr val="FFFFB7"/>
                </a:solidFill>
                <a:latin typeface="Arial Black"/>
                <a:cs typeface="Arial Black"/>
              </a:rPr>
              <a:t>Stack</a:t>
            </a:r>
            <a:r>
              <a:rPr sz="4400" spc="-85" dirty="0">
                <a:solidFill>
                  <a:srgbClr val="FFFFB7"/>
                </a:solidFill>
                <a:latin typeface="Arial Black"/>
                <a:cs typeface="Arial Black"/>
              </a:rPr>
              <a:t> </a:t>
            </a:r>
            <a:r>
              <a:rPr sz="4400" spc="5" dirty="0">
                <a:solidFill>
                  <a:srgbClr val="FFFFB7"/>
                </a:solidFill>
                <a:latin typeface="Arial Black"/>
                <a:cs typeface="Arial Black"/>
              </a:rPr>
              <a:t>Symbol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31594" y="1916633"/>
            <a:ext cx="11366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74850" y="2584450"/>
          <a:ext cx="838200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8200"/>
              </a:tblGrid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2D0B2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2D0B2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2D0B2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ts val="3490"/>
                        </a:lnSpc>
                      </a:pPr>
                      <a:r>
                        <a:rPr sz="3550" dirty="0">
                          <a:latin typeface="Times New Roman"/>
                          <a:cs typeface="Times New Roman"/>
                        </a:rPr>
                        <a:t>$</a:t>
                      </a:r>
                      <a:endParaRPr sz="3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2D0B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632450" y="2660650"/>
          <a:ext cx="838200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8200"/>
              </a:tblGrid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2D0B2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2D0B2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2D0B2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2D0B2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5489828" y="1993214"/>
            <a:ext cx="11366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971800" y="4267200"/>
            <a:ext cx="995044" cy="919480"/>
          </a:xfrm>
          <a:custGeom>
            <a:avLst/>
            <a:gdLst/>
            <a:ahLst/>
            <a:cxnLst/>
            <a:rect l="l" t="t" r="r" b="b"/>
            <a:pathLst>
              <a:path w="995045" h="919479">
                <a:moveTo>
                  <a:pt x="97621" y="81533"/>
                </a:moveTo>
                <a:lnTo>
                  <a:pt x="89030" y="90847"/>
                </a:lnTo>
                <a:lnTo>
                  <a:pt x="986282" y="919099"/>
                </a:lnTo>
                <a:lnTo>
                  <a:pt x="994917" y="909701"/>
                </a:lnTo>
                <a:lnTo>
                  <a:pt x="97621" y="81533"/>
                </a:lnTo>
                <a:close/>
              </a:path>
              <a:path w="995045" h="919479">
                <a:moveTo>
                  <a:pt x="0" y="0"/>
                </a:moveTo>
                <a:lnTo>
                  <a:pt x="50292" y="132842"/>
                </a:lnTo>
                <a:lnTo>
                  <a:pt x="89030" y="90847"/>
                </a:lnTo>
                <a:lnTo>
                  <a:pt x="79629" y="82168"/>
                </a:lnTo>
                <a:lnTo>
                  <a:pt x="88264" y="72898"/>
                </a:lnTo>
                <a:lnTo>
                  <a:pt x="105587" y="72898"/>
                </a:lnTo>
                <a:lnTo>
                  <a:pt x="136398" y="39497"/>
                </a:lnTo>
                <a:lnTo>
                  <a:pt x="0" y="0"/>
                </a:lnTo>
                <a:close/>
              </a:path>
              <a:path w="995045" h="919479">
                <a:moveTo>
                  <a:pt x="88264" y="72898"/>
                </a:moveTo>
                <a:lnTo>
                  <a:pt x="79629" y="82168"/>
                </a:lnTo>
                <a:lnTo>
                  <a:pt x="89030" y="90847"/>
                </a:lnTo>
                <a:lnTo>
                  <a:pt x="97621" y="81533"/>
                </a:lnTo>
                <a:lnTo>
                  <a:pt x="88264" y="72898"/>
                </a:lnTo>
                <a:close/>
              </a:path>
              <a:path w="995045" h="919479">
                <a:moveTo>
                  <a:pt x="105587" y="72898"/>
                </a:moveTo>
                <a:lnTo>
                  <a:pt x="88264" y="72898"/>
                </a:lnTo>
                <a:lnTo>
                  <a:pt x="97621" y="81533"/>
                </a:lnTo>
                <a:lnTo>
                  <a:pt x="105587" y="728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39590" y="4267200"/>
            <a:ext cx="1223010" cy="919480"/>
          </a:xfrm>
          <a:custGeom>
            <a:avLst/>
            <a:gdLst/>
            <a:ahLst/>
            <a:cxnLst/>
            <a:rect l="l" t="t" r="r" b="b"/>
            <a:pathLst>
              <a:path w="1223010" h="919479">
                <a:moveTo>
                  <a:pt x="1117600" y="71119"/>
                </a:moveTo>
                <a:lnTo>
                  <a:pt x="0" y="909319"/>
                </a:lnTo>
                <a:lnTo>
                  <a:pt x="7620" y="919480"/>
                </a:lnTo>
                <a:lnTo>
                  <a:pt x="1125220" y="81280"/>
                </a:lnTo>
                <a:lnTo>
                  <a:pt x="1117600" y="71119"/>
                </a:lnTo>
                <a:close/>
              </a:path>
              <a:path w="1223010" h="919479">
                <a:moveTo>
                  <a:pt x="1191260" y="63500"/>
                </a:moveTo>
                <a:lnTo>
                  <a:pt x="1127760" y="63500"/>
                </a:lnTo>
                <a:lnTo>
                  <a:pt x="1135380" y="73660"/>
                </a:lnTo>
                <a:lnTo>
                  <a:pt x="1125220" y="81280"/>
                </a:lnTo>
                <a:lnTo>
                  <a:pt x="1159510" y="127000"/>
                </a:lnTo>
                <a:lnTo>
                  <a:pt x="1191260" y="63500"/>
                </a:lnTo>
                <a:close/>
              </a:path>
              <a:path w="1223010" h="919479">
                <a:moveTo>
                  <a:pt x="1127760" y="63500"/>
                </a:moveTo>
                <a:lnTo>
                  <a:pt x="1117600" y="71119"/>
                </a:lnTo>
                <a:lnTo>
                  <a:pt x="1125220" y="81280"/>
                </a:lnTo>
                <a:lnTo>
                  <a:pt x="1135380" y="73660"/>
                </a:lnTo>
                <a:lnTo>
                  <a:pt x="1127760" y="63500"/>
                </a:lnTo>
                <a:close/>
              </a:path>
              <a:path w="1223010" h="919479">
                <a:moveTo>
                  <a:pt x="1223010" y="0"/>
                </a:moveTo>
                <a:lnTo>
                  <a:pt x="1083310" y="25400"/>
                </a:lnTo>
                <a:lnTo>
                  <a:pt x="1117600" y="71119"/>
                </a:lnTo>
                <a:lnTo>
                  <a:pt x="1127760" y="63500"/>
                </a:lnTo>
                <a:lnTo>
                  <a:pt x="1191260" y="63500"/>
                </a:lnTo>
                <a:lnTo>
                  <a:pt x="12230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051175" y="5194198"/>
            <a:ext cx="2720340" cy="9715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381000">
              <a:lnSpc>
                <a:spcPts val="3600"/>
              </a:lnSpc>
              <a:spcBef>
                <a:spcPts val="42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bottom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 special</a:t>
            </a:r>
            <a:r>
              <a:rPr sz="3200" spc="-9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symbol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352550"/>
            <a:ext cx="8825230" cy="5505450"/>
            <a:chOff x="319087" y="1352550"/>
            <a:chExt cx="8825230" cy="5505450"/>
          </a:xfrm>
        </p:grpSpPr>
        <p:sp>
          <p:nvSpPr>
            <p:cNvPr id="3" name="object 3"/>
            <p:cNvSpPr/>
            <p:nvPr/>
          </p:nvSpPr>
          <p:spPr>
            <a:xfrm>
              <a:off x="2822575" y="589915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74" y="3989"/>
                  </a:lnTo>
                  <a:lnTo>
                    <a:pt x="208483" y="15538"/>
                  </a:lnTo>
                  <a:lnTo>
                    <a:pt x="164753" y="34020"/>
                  </a:lnTo>
                  <a:lnTo>
                    <a:pt x="124815" y="58808"/>
                  </a:lnTo>
                  <a:lnTo>
                    <a:pt x="89296" y="89273"/>
                  </a:lnTo>
                  <a:lnTo>
                    <a:pt x="58826" y="124788"/>
                  </a:lnTo>
                  <a:lnTo>
                    <a:pt x="34032" y="164725"/>
                  </a:lnTo>
                  <a:lnTo>
                    <a:pt x="15544" y="208458"/>
                  </a:lnTo>
                  <a:lnTo>
                    <a:pt x="3990" y="255359"/>
                  </a:lnTo>
                  <a:lnTo>
                    <a:pt x="0" y="304800"/>
                  </a:lnTo>
                  <a:lnTo>
                    <a:pt x="3990" y="354240"/>
                  </a:lnTo>
                  <a:lnTo>
                    <a:pt x="15544" y="401141"/>
                  </a:lnTo>
                  <a:lnTo>
                    <a:pt x="34032" y="444874"/>
                  </a:lnTo>
                  <a:lnTo>
                    <a:pt x="58826" y="484811"/>
                  </a:lnTo>
                  <a:lnTo>
                    <a:pt x="89296" y="520326"/>
                  </a:lnTo>
                  <a:lnTo>
                    <a:pt x="124815" y="550791"/>
                  </a:lnTo>
                  <a:lnTo>
                    <a:pt x="164753" y="575579"/>
                  </a:lnTo>
                  <a:lnTo>
                    <a:pt x="208483" y="594061"/>
                  </a:lnTo>
                  <a:lnTo>
                    <a:pt x="255374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22575" y="589915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4837" y="1358900"/>
              <a:ext cx="4114800" cy="762000"/>
            </a:xfrm>
            <a:custGeom>
              <a:avLst/>
              <a:gdLst/>
              <a:ahLst/>
              <a:cxnLst/>
              <a:rect l="l" t="t" r="r" b="b"/>
              <a:pathLst>
                <a:path w="4114800" h="762000">
                  <a:moveTo>
                    <a:pt x="0" y="762000"/>
                  </a:moveTo>
                  <a:lnTo>
                    <a:pt x="4114800" y="762000"/>
                  </a:lnTo>
                  <a:lnTo>
                    <a:pt x="4114800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90700" y="1358900"/>
              <a:ext cx="2743200" cy="762000"/>
            </a:xfrm>
            <a:custGeom>
              <a:avLst/>
              <a:gdLst/>
              <a:ahLst/>
              <a:cxnLst/>
              <a:rect l="l" t="t" r="r" b="b"/>
              <a:pathLst>
                <a:path w="2743200" h="762000">
                  <a:moveTo>
                    <a:pt x="0" y="0"/>
                  </a:moveTo>
                  <a:lnTo>
                    <a:pt x="0" y="762000"/>
                  </a:lnTo>
                </a:path>
                <a:path w="2743200" h="762000">
                  <a:moveTo>
                    <a:pt x="685800" y="0"/>
                  </a:moveTo>
                  <a:lnTo>
                    <a:pt x="685800" y="762000"/>
                  </a:lnTo>
                </a:path>
                <a:path w="2743200" h="762000">
                  <a:moveTo>
                    <a:pt x="1371600" y="0"/>
                  </a:moveTo>
                  <a:lnTo>
                    <a:pt x="1371600" y="762000"/>
                  </a:lnTo>
                </a:path>
                <a:path w="2743200" h="762000">
                  <a:moveTo>
                    <a:pt x="2057400" y="0"/>
                  </a:moveTo>
                  <a:lnTo>
                    <a:pt x="2057400" y="762000"/>
                  </a:lnTo>
                </a:path>
                <a:path w="2743200" h="762000">
                  <a:moveTo>
                    <a:pt x="2743200" y="0"/>
                  </a:moveTo>
                  <a:lnTo>
                    <a:pt x="2743200" y="7620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346575" y="75133"/>
            <a:ext cx="13252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7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7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1368" y="685038"/>
            <a:ext cx="10820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u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95835" y="14587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48035" y="1446089"/>
            <a:ext cx="1015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74065" algn="l"/>
              </a:tabLst>
            </a:pPr>
            <a:r>
              <a:rPr sz="3650" i="1" spc="-35" dirty="0">
                <a:latin typeface="Times New Roman"/>
                <a:cs typeface="Times New Roman"/>
              </a:rPr>
              <a:t>b	b</a:t>
            </a:r>
            <a:endParaRPr sz="365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279900" y="2051050"/>
            <a:ext cx="3803650" cy="1225550"/>
            <a:chOff x="4279900" y="2051050"/>
            <a:chExt cx="3803650" cy="1225550"/>
          </a:xfrm>
        </p:grpSpPr>
        <p:sp>
          <p:nvSpPr>
            <p:cNvPr id="12" name="object 12"/>
            <p:cNvSpPr/>
            <p:nvPr/>
          </p:nvSpPr>
          <p:spPr>
            <a:xfrm>
              <a:off x="4279900" y="2133600"/>
              <a:ext cx="127000" cy="609600"/>
            </a:xfrm>
            <a:custGeom>
              <a:avLst/>
              <a:gdLst/>
              <a:ahLst/>
              <a:cxnLst/>
              <a:rect l="l" t="t" r="r" b="b"/>
              <a:pathLst>
                <a:path w="127000" h="609600">
                  <a:moveTo>
                    <a:pt x="69850" y="114300"/>
                  </a:moveTo>
                  <a:lnTo>
                    <a:pt x="57150" y="114300"/>
                  </a:lnTo>
                  <a:lnTo>
                    <a:pt x="57150" y="609600"/>
                  </a:lnTo>
                  <a:lnTo>
                    <a:pt x="69850" y="609600"/>
                  </a:lnTo>
                  <a:lnTo>
                    <a:pt x="69850" y="114300"/>
                  </a:lnTo>
                  <a:close/>
                </a:path>
                <a:path w="127000" h="609600">
                  <a:moveTo>
                    <a:pt x="63500" y="0"/>
                  </a:moveTo>
                  <a:lnTo>
                    <a:pt x="0" y="127000"/>
                  </a:lnTo>
                  <a:lnTo>
                    <a:pt x="57150" y="127000"/>
                  </a:lnTo>
                  <a:lnTo>
                    <a:pt x="57150" y="114300"/>
                  </a:lnTo>
                  <a:lnTo>
                    <a:pt x="120650" y="114300"/>
                  </a:lnTo>
                  <a:lnTo>
                    <a:pt x="63500" y="0"/>
                  </a:lnTo>
                  <a:close/>
                </a:path>
                <a:path w="127000" h="609600">
                  <a:moveTo>
                    <a:pt x="120650" y="114300"/>
                  </a:moveTo>
                  <a:lnTo>
                    <a:pt x="69850" y="114300"/>
                  </a:lnTo>
                  <a:lnTo>
                    <a:pt x="69850" y="127000"/>
                  </a:lnTo>
                  <a:lnTo>
                    <a:pt x="127000" y="127000"/>
                  </a:lnTo>
                  <a:lnTo>
                    <a:pt x="120650" y="114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62800" y="2057400"/>
              <a:ext cx="914400" cy="1212850"/>
            </a:xfrm>
            <a:custGeom>
              <a:avLst/>
              <a:gdLst/>
              <a:ahLst/>
              <a:cxnLst/>
              <a:rect l="l" t="t" r="r" b="b"/>
              <a:pathLst>
                <a:path w="914400" h="1212850">
                  <a:moveTo>
                    <a:pt x="0" y="1212850"/>
                  </a:moveTo>
                  <a:lnTo>
                    <a:pt x="914400" y="1212850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12128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531100" y="2699566"/>
            <a:ext cx="249554" cy="570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90029" y="3365119"/>
            <a:ext cx="11379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a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518317" y="2072054"/>
            <a:ext cx="238760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550" spc="-100" dirty="0">
                <a:latin typeface="Times New Roman"/>
                <a:cs typeface="Times New Roman"/>
              </a:rPr>
              <a:t>1</a:t>
            </a:r>
            <a:endParaRPr sz="355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892836" y="3194051"/>
            <a:ext cx="5734050" cy="3365500"/>
            <a:chOff x="1892836" y="3194051"/>
            <a:chExt cx="5734050" cy="3365500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07236" y="5714983"/>
              <a:ext cx="776074" cy="46721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6979" y="5714983"/>
              <a:ext cx="494994" cy="46721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858000" y="5791200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76200" y="381000"/>
                  </a:moveTo>
                  <a:lnTo>
                    <a:pt x="80190" y="331559"/>
                  </a:lnTo>
                  <a:lnTo>
                    <a:pt x="91744" y="284658"/>
                  </a:lnTo>
                  <a:lnTo>
                    <a:pt x="110232" y="240925"/>
                  </a:lnTo>
                  <a:lnTo>
                    <a:pt x="135026" y="200988"/>
                  </a:lnTo>
                  <a:lnTo>
                    <a:pt x="165496" y="165473"/>
                  </a:lnTo>
                  <a:lnTo>
                    <a:pt x="201015" y="135008"/>
                  </a:lnTo>
                  <a:lnTo>
                    <a:pt x="240953" y="110220"/>
                  </a:lnTo>
                  <a:lnTo>
                    <a:pt x="284683" y="91738"/>
                  </a:lnTo>
                  <a:lnTo>
                    <a:pt x="331574" y="80189"/>
                  </a:lnTo>
                  <a:lnTo>
                    <a:pt x="381000" y="76200"/>
                  </a:lnTo>
                  <a:lnTo>
                    <a:pt x="430425" y="80189"/>
                  </a:lnTo>
                  <a:lnTo>
                    <a:pt x="477316" y="91738"/>
                  </a:lnTo>
                  <a:lnTo>
                    <a:pt x="521046" y="110220"/>
                  </a:lnTo>
                  <a:lnTo>
                    <a:pt x="560984" y="135008"/>
                  </a:lnTo>
                  <a:lnTo>
                    <a:pt x="596503" y="165473"/>
                  </a:lnTo>
                  <a:lnTo>
                    <a:pt x="626973" y="200988"/>
                  </a:lnTo>
                  <a:lnTo>
                    <a:pt x="651767" y="240925"/>
                  </a:lnTo>
                  <a:lnTo>
                    <a:pt x="670255" y="284658"/>
                  </a:lnTo>
                  <a:lnTo>
                    <a:pt x="681809" y="331559"/>
                  </a:lnTo>
                  <a:lnTo>
                    <a:pt x="685800" y="381000"/>
                  </a:lnTo>
                  <a:lnTo>
                    <a:pt x="681809" y="430440"/>
                  </a:lnTo>
                  <a:lnTo>
                    <a:pt x="670255" y="477341"/>
                  </a:lnTo>
                  <a:lnTo>
                    <a:pt x="651767" y="521074"/>
                  </a:lnTo>
                  <a:lnTo>
                    <a:pt x="626973" y="561011"/>
                  </a:lnTo>
                  <a:lnTo>
                    <a:pt x="596503" y="596526"/>
                  </a:lnTo>
                  <a:lnTo>
                    <a:pt x="560984" y="626991"/>
                  </a:lnTo>
                  <a:lnTo>
                    <a:pt x="521046" y="651779"/>
                  </a:lnTo>
                  <a:lnTo>
                    <a:pt x="477316" y="670261"/>
                  </a:lnTo>
                  <a:lnTo>
                    <a:pt x="430425" y="681810"/>
                  </a:lnTo>
                  <a:lnTo>
                    <a:pt x="381000" y="685800"/>
                  </a:lnTo>
                  <a:lnTo>
                    <a:pt x="331574" y="681810"/>
                  </a:lnTo>
                  <a:lnTo>
                    <a:pt x="284683" y="670261"/>
                  </a:lnTo>
                  <a:lnTo>
                    <a:pt x="240953" y="651779"/>
                  </a:lnTo>
                  <a:lnTo>
                    <a:pt x="201015" y="626991"/>
                  </a:lnTo>
                  <a:lnTo>
                    <a:pt x="165496" y="596526"/>
                  </a:lnTo>
                  <a:lnTo>
                    <a:pt x="135026" y="561011"/>
                  </a:lnTo>
                  <a:lnTo>
                    <a:pt x="110232" y="521074"/>
                  </a:lnTo>
                  <a:lnTo>
                    <a:pt x="91744" y="477341"/>
                  </a:lnTo>
                  <a:lnTo>
                    <a:pt x="80190" y="430440"/>
                  </a:lnTo>
                  <a:lnTo>
                    <a:pt x="76200" y="381000"/>
                  </a:lnTo>
                  <a:close/>
                </a:path>
                <a:path w="762000" h="762000">
                  <a:moveTo>
                    <a:pt x="0" y="381000"/>
                  </a:moveTo>
                  <a:lnTo>
                    <a:pt x="2968" y="333207"/>
                  </a:lnTo>
                  <a:lnTo>
                    <a:pt x="11634" y="287185"/>
                  </a:lnTo>
                  <a:lnTo>
                    <a:pt x="25643" y="243293"/>
                  </a:lnTo>
                  <a:lnTo>
                    <a:pt x="44636" y="201887"/>
                  </a:lnTo>
                  <a:lnTo>
                    <a:pt x="68257" y="163323"/>
                  </a:lnTo>
                  <a:lnTo>
                    <a:pt x="96149" y="127960"/>
                  </a:lnTo>
                  <a:lnTo>
                    <a:pt x="127955" y="96153"/>
                  </a:lnTo>
                  <a:lnTo>
                    <a:pt x="163318" y="68260"/>
                  </a:lnTo>
                  <a:lnTo>
                    <a:pt x="201881" y="44638"/>
                  </a:lnTo>
                  <a:lnTo>
                    <a:pt x="243288" y="25644"/>
                  </a:lnTo>
                  <a:lnTo>
                    <a:pt x="287181" y="11635"/>
                  </a:lnTo>
                  <a:lnTo>
                    <a:pt x="333204" y="2968"/>
                  </a:lnTo>
                  <a:lnTo>
                    <a:pt x="381000" y="0"/>
                  </a:lnTo>
                  <a:lnTo>
                    <a:pt x="428795" y="2968"/>
                  </a:lnTo>
                  <a:lnTo>
                    <a:pt x="474818" y="11635"/>
                  </a:lnTo>
                  <a:lnTo>
                    <a:pt x="518711" y="25644"/>
                  </a:lnTo>
                  <a:lnTo>
                    <a:pt x="560118" y="44638"/>
                  </a:lnTo>
                  <a:lnTo>
                    <a:pt x="598681" y="68260"/>
                  </a:lnTo>
                  <a:lnTo>
                    <a:pt x="634044" y="96153"/>
                  </a:lnTo>
                  <a:lnTo>
                    <a:pt x="665850" y="127960"/>
                  </a:lnTo>
                  <a:lnTo>
                    <a:pt x="693742" y="163323"/>
                  </a:lnTo>
                  <a:lnTo>
                    <a:pt x="717363" y="201887"/>
                  </a:lnTo>
                  <a:lnTo>
                    <a:pt x="736356" y="243293"/>
                  </a:lnTo>
                  <a:lnTo>
                    <a:pt x="750365" y="287185"/>
                  </a:lnTo>
                  <a:lnTo>
                    <a:pt x="759031" y="333207"/>
                  </a:lnTo>
                  <a:lnTo>
                    <a:pt x="762000" y="381000"/>
                  </a:lnTo>
                  <a:lnTo>
                    <a:pt x="759031" y="428792"/>
                  </a:lnTo>
                  <a:lnTo>
                    <a:pt x="750365" y="474814"/>
                  </a:lnTo>
                  <a:lnTo>
                    <a:pt x="736356" y="518706"/>
                  </a:lnTo>
                  <a:lnTo>
                    <a:pt x="717363" y="560112"/>
                  </a:lnTo>
                  <a:lnTo>
                    <a:pt x="693742" y="598676"/>
                  </a:lnTo>
                  <a:lnTo>
                    <a:pt x="665850" y="634039"/>
                  </a:lnTo>
                  <a:lnTo>
                    <a:pt x="634044" y="665846"/>
                  </a:lnTo>
                  <a:lnTo>
                    <a:pt x="598681" y="693739"/>
                  </a:lnTo>
                  <a:lnTo>
                    <a:pt x="560118" y="717361"/>
                  </a:lnTo>
                  <a:lnTo>
                    <a:pt x="518711" y="736355"/>
                  </a:lnTo>
                  <a:lnTo>
                    <a:pt x="474818" y="750364"/>
                  </a:lnTo>
                  <a:lnTo>
                    <a:pt x="428795" y="759031"/>
                  </a:lnTo>
                  <a:lnTo>
                    <a:pt x="381000" y="762000"/>
                  </a:lnTo>
                  <a:lnTo>
                    <a:pt x="333204" y="759031"/>
                  </a:lnTo>
                  <a:lnTo>
                    <a:pt x="287181" y="750364"/>
                  </a:lnTo>
                  <a:lnTo>
                    <a:pt x="243288" y="736355"/>
                  </a:lnTo>
                  <a:lnTo>
                    <a:pt x="201881" y="717361"/>
                  </a:lnTo>
                  <a:lnTo>
                    <a:pt x="163318" y="693739"/>
                  </a:lnTo>
                  <a:lnTo>
                    <a:pt x="127955" y="665846"/>
                  </a:lnTo>
                  <a:lnTo>
                    <a:pt x="96149" y="634039"/>
                  </a:lnTo>
                  <a:lnTo>
                    <a:pt x="68257" y="598676"/>
                  </a:lnTo>
                  <a:lnTo>
                    <a:pt x="44636" y="560112"/>
                  </a:lnTo>
                  <a:lnTo>
                    <a:pt x="25643" y="518706"/>
                  </a:lnTo>
                  <a:lnTo>
                    <a:pt x="11634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20441" y="4811776"/>
              <a:ext cx="1088390" cy="1167130"/>
            </a:xfrm>
            <a:custGeom>
              <a:avLst/>
              <a:gdLst/>
              <a:ahLst/>
              <a:cxnLst/>
              <a:rect l="l" t="t" r="r" b="b"/>
              <a:pathLst>
                <a:path w="1088389" h="1167129">
                  <a:moveTo>
                    <a:pt x="673988" y="0"/>
                  </a:moveTo>
                  <a:lnTo>
                    <a:pt x="626999" y="635"/>
                  </a:lnTo>
                  <a:lnTo>
                    <a:pt x="581659" y="2540"/>
                  </a:lnTo>
                  <a:lnTo>
                    <a:pt x="538733" y="5715"/>
                  </a:lnTo>
                  <a:lnTo>
                    <a:pt x="480440" y="11937"/>
                  </a:lnTo>
                  <a:lnTo>
                    <a:pt x="428497" y="19938"/>
                  </a:lnTo>
                  <a:lnTo>
                    <a:pt x="355219" y="35813"/>
                  </a:lnTo>
                  <a:lnTo>
                    <a:pt x="317372" y="46100"/>
                  </a:lnTo>
                  <a:lnTo>
                    <a:pt x="279272" y="58166"/>
                  </a:lnTo>
                  <a:lnTo>
                    <a:pt x="241681" y="72136"/>
                  </a:lnTo>
                  <a:lnTo>
                    <a:pt x="205105" y="87884"/>
                  </a:lnTo>
                  <a:lnTo>
                    <a:pt x="169799" y="105537"/>
                  </a:lnTo>
                  <a:lnTo>
                    <a:pt x="136397" y="125349"/>
                  </a:lnTo>
                  <a:lnTo>
                    <a:pt x="91185" y="158750"/>
                  </a:lnTo>
                  <a:lnTo>
                    <a:pt x="52958" y="197104"/>
                  </a:lnTo>
                  <a:lnTo>
                    <a:pt x="23875" y="240792"/>
                  </a:lnTo>
                  <a:lnTo>
                    <a:pt x="5714" y="289687"/>
                  </a:lnTo>
                  <a:lnTo>
                    <a:pt x="0" y="343788"/>
                  </a:lnTo>
                  <a:lnTo>
                    <a:pt x="634" y="362966"/>
                  </a:lnTo>
                  <a:lnTo>
                    <a:pt x="5333" y="403479"/>
                  </a:lnTo>
                  <a:lnTo>
                    <a:pt x="14350" y="446659"/>
                  </a:lnTo>
                  <a:lnTo>
                    <a:pt x="27431" y="492252"/>
                  </a:lnTo>
                  <a:lnTo>
                    <a:pt x="44068" y="540258"/>
                  </a:lnTo>
                  <a:lnTo>
                    <a:pt x="64190" y="590550"/>
                  </a:lnTo>
                  <a:lnTo>
                    <a:pt x="87249" y="642366"/>
                  </a:lnTo>
                  <a:lnTo>
                    <a:pt x="113156" y="696087"/>
                  </a:lnTo>
                  <a:lnTo>
                    <a:pt x="141477" y="751586"/>
                  </a:lnTo>
                  <a:lnTo>
                    <a:pt x="171957" y="808304"/>
                  </a:lnTo>
                  <a:lnTo>
                    <a:pt x="204215" y="866190"/>
                  </a:lnTo>
                  <a:lnTo>
                    <a:pt x="237997" y="925106"/>
                  </a:lnTo>
                  <a:lnTo>
                    <a:pt x="273176" y="984859"/>
                  </a:lnTo>
                  <a:lnTo>
                    <a:pt x="308990" y="1045184"/>
                  </a:lnTo>
                  <a:lnTo>
                    <a:pt x="345566" y="1105966"/>
                  </a:lnTo>
                  <a:lnTo>
                    <a:pt x="382524" y="1166926"/>
                  </a:lnTo>
                  <a:lnTo>
                    <a:pt x="393319" y="1160348"/>
                  </a:lnTo>
                  <a:lnTo>
                    <a:pt x="319913" y="1038631"/>
                  </a:lnTo>
                  <a:lnTo>
                    <a:pt x="283971" y="978369"/>
                  </a:lnTo>
                  <a:lnTo>
                    <a:pt x="249046" y="918679"/>
                  </a:lnTo>
                  <a:lnTo>
                    <a:pt x="215264" y="859866"/>
                  </a:lnTo>
                  <a:lnTo>
                    <a:pt x="183006" y="802119"/>
                  </a:lnTo>
                  <a:lnTo>
                    <a:pt x="152653" y="745490"/>
                  </a:lnTo>
                  <a:lnTo>
                    <a:pt x="124459" y="690499"/>
                  </a:lnTo>
                  <a:lnTo>
                    <a:pt x="98806" y="636905"/>
                  </a:lnTo>
                  <a:lnTo>
                    <a:pt x="75818" y="585343"/>
                  </a:lnTo>
                  <a:lnTo>
                    <a:pt x="55880" y="535686"/>
                  </a:lnTo>
                  <a:lnTo>
                    <a:pt x="39369" y="488315"/>
                  </a:lnTo>
                  <a:lnTo>
                    <a:pt x="26543" y="443357"/>
                  </a:lnTo>
                  <a:lnTo>
                    <a:pt x="17780" y="401193"/>
                  </a:lnTo>
                  <a:lnTo>
                    <a:pt x="13207" y="361823"/>
                  </a:lnTo>
                  <a:lnTo>
                    <a:pt x="12700" y="343281"/>
                  </a:lnTo>
                  <a:lnTo>
                    <a:pt x="13200" y="325881"/>
                  </a:lnTo>
                  <a:lnTo>
                    <a:pt x="22606" y="276225"/>
                  </a:lnTo>
                  <a:lnTo>
                    <a:pt x="43433" y="231901"/>
                  </a:lnTo>
                  <a:lnTo>
                    <a:pt x="74294" y="192150"/>
                  </a:lnTo>
                  <a:lnTo>
                    <a:pt x="113537" y="156972"/>
                  </a:lnTo>
                  <a:lnTo>
                    <a:pt x="159512" y="125984"/>
                  </a:lnTo>
                  <a:lnTo>
                    <a:pt x="210693" y="99313"/>
                  </a:lnTo>
                  <a:lnTo>
                    <a:pt x="246760" y="83819"/>
                  </a:lnTo>
                  <a:lnTo>
                    <a:pt x="283718" y="70104"/>
                  </a:lnTo>
                  <a:lnTo>
                    <a:pt x="321182" y="58166"/>
                  </a:lnTo>
                  <a:lnTo>
                    <a:pt x="358520" y="48006"/>
                  </a:lnTo>
                  <a:lnTo>
                    <a:pt x="430910" y="32385"/>
                  </a:lnTo>
                  <a:lnTo>
                    <a:pt x="482219" y="24511"/>
                  </a:lnTo>
                  <a:lnTo>
                    <a:pt x="560832" y="16637"/>
                  </a:lnTo>
                  <a:lnTo>
                    <a:pt x="604646" y="14097"/>
                  </a:lnTo>
                  <a:lnTo>
                    <a:pt x="674115" y="12700"/>
                  </a:lnTo>
                  <a:lnTo>
                    <a:pt x="837297" y="12700"/>
                  </a:lnTo>
                  <a:lnTo>
                    <a:pt x="817371" y="9525"/>
                  </a:lnTo>
                  <a:lnTo>
                    <a:pt x="793749" y="6604"/>
                  </a:lnTo>
                  <a:lnTo>
                    <a:pt x="769873" y="4191"/>
                  </a:lnTo>
                  <a:lnTo>
                    <a:pt x="721868" y="1143"/>
                  </a:lnTo>
                  <a:lnTo>
                    <a:pt x="673988" y="0"/>
                  </a:lnTo>
                  <a:close/>
                </a:path>
                <a:path w="1088389" h="1167129">
                  <a:moveTo>
                    <a:pt x="761745" y="1021829"/>
                  </a:moveTo>
                  <a:lnTo>
                    <a:pt x="768857" y="1163637"/>
                  </a:lnTo>
                  <a:lnTo>
                    <a:pt x="878078" y="1072769"/>
                  </a:lnTo>
                  <a:lnTo>
                    <a:pt x="852294" y="1061478"/>
                  </a:lnTo>
                  <a:lnTo>
                    <a:pt x="820546" y="1061478"/>
                  </a:lnTo>
                  <a:lnTo>
                    <a:pt x="808990" y="1056386"/>
                  </a:lnTo>
                  <a:lnTo>
                    <a:pt x="814073" y="1044742"/>
                  </a:lnTo>
                  <a:lnTo>
                    <a:pt x="761745" y="1021829"/>
                  </a:lnTo>
                  <a:close/>
                </a:path>
                <a:path w="1088389" h="1167129">
                  <a:moveTo>
                    <a:pt x="814073" y="1044742"/>
                  </a:moveTo>
                  <a:lnTo>
                    <a:pt x="808990" y="1056386"/>
                  </a:lnTo>
                  <a:lnTo>
                    <a:pt x="820546" y="1061478"/>
                  </a:lnTo>
                  <a:lnTo>
                    <a:pt x="825663" y="1049817"/>
                  </a:lnTo>
                  <a:lnTo>
                    <a:pt x="814073" y="1044742"/>
                  </a:lnTo>
                  <a:close/>
                </a:path>
                <a:path w="1088389" h="1167129">
                  <a:moveTo>
                    <a:pt x="825663" y="1049817"/>
                  </a:moveTo>
                  <a:lnTo>
                    <a:pt x="820546" y="1061478"/>
                  </a:lnTo>
                  <a:lnTo>
                    <a:pt x="852294" y="1061478"/>
                  </a:lnTo>
                  <a:lnTo>
                    <a:pt x="825663" y="1049817"/>
                  </a:lnTo>
                  <a:close/>
                </a:path>
                <a:path w="1088389" h="1167129">
                  <a:moveTo>
                    <a:pt x="837297" y="12700"/>
                  </a:moveTo>
                  <a:lnTo>
                    <a:pt x="674115" y="12700"/>
                  </a:lnTo>
                  <a:lnTo>
                    <a:pt x="721487" y="13843"/>
                  </a:lnTo>
                  <a:lnTo>
                    <a:pt x="769111" y="16891"/>
                  </a:lnTo>
                  <a:lnTo>
                    <a:pt x="815720" y="22225"/>
                  </a:lnTo>
                  <a:lnTo>
                    <a:pt x="860932" y="29972"/>
                  </a:lnTo>
                  <a:lnTo>
                    <a:pt x="903605" y="40512"/>
                  </a:lnTo>
                  <a:lnTo>
                    <a:pt x="943356" y="54101"/>
                  </a:lnTo>
                  <a:lnTo>
                    <a:pt x="979043" y="70993"/>
                  </a:lnTo>
                  <a:lnTo>
                    <a:pt x="1023619" y="102743"/>
                  </a:lnTo>
                  <a:lnTo>
                    <a:pt x="1055116" y="143001"/>
                  </a:lnTo>
                  <a:lnTo>
                    <a:pt x="1071371" y="192659"/>
                  </a:lnTo>
                  <a:lnTo>
                    <a:pt x="1075435" y="231901"/>
                  </a:lnTo>
                  <a:lnTo>
                    <a:pt x="1075690" y="253365"/>
                  </a:lnTo>
                  <a:lnTo>
                    <a:pt x="1074673" y="275971"/>
                  </a:lnTo>
                  <a:lnTo>
                    <a:pt x="1069467" y="324357"/>
                  </a:lnTo>
                  <a:lnTo>
                    <a:pt x="1060195" y="376555"/>
                  </a:lnTo>
                  <a:lnTo>
                    <a:pt x="1047115" y="432689"/>
                  </a:lnTo>
                  <a:lnTo>
                    <a:pt x="1030399" y="492252"/>
                  </a:lnTo>
                  <a:lnTo>
                    <a:pt x="1010666" y="554228"/>
                  </a:lnTo>
                  <a:lnTo>
                    <a:pt x="988186" y="619379"/>
                  </a:lnTo>
                  <a:lnTo>
                    <a:pt x="963168" y="686689"/>
                  </a:lnTo>
                  <a:lnTo>
                    <a:pt x="921766" y="791616"/>
                  </a:lnTo>
                  <a:lnTo>
                    <a:pt x="891920" y="863549"/>
                  </a:lnTo>
                  <a:lnTo>
                    <a:pt x="860932" y="936752"/>
                  </a:lnTo>
                  <a:lnTo>
                    <a:pt x="828802" y="1011008"/>
                  </a:lnTo>
                  <a:lnTo>
                    <a:pt x="814073" y="1044742"/>
                  </a:lnTo>
                  <a:lnTo>
                    <a:pt x="825663" y="1049817"/>
                  </a:lnTo>
                  <a:lnTo>
                    <a:pt x="872617" y="941705"/>
                  </a:lnTo>
                  <a:lnTo>
                    <a:pt x="903605" y="868413"/>
                  </a:lnTo>
                  <a:lnTo>
                    <a:pt x="933449" y="796328"/>
                  </a:lnTo>
                  <a:lnTo>
                    <a:pt x="961770" y="725805"/>
                  </a:lnTo>
                  <a:lnTo>
                    <a:pt x="987932" y="657098"/>
                  </a:lnTo>
                  <a:lnTo>
                    <a:pt x="1011852" y="590423"/>
                  </a:lnTo>
                  <a:lnTo>
                    <a:pt x="1033144" y="526415"/>
                  </a:lnTo>
                  <a:lnTo>
                    <a:pt x="1051433" y="465201"/>
                  </a:lnTo>
                  <a:lnTo>
                    <a:pt x="1066545" y="406907"/>
                  </a:lnTo>
                  <a:lnTo>
                    <a:pt x="1077848" y="352044"/>
                  </a:lnTo>
                  <a:lnTo>
                    <a:pt x="1085342" y="300736"/>
                  </a:lnTo>
                  <a:lnTo>
                    <a:pt x="1088384" y="253365"/>
                  </a:lnTo>
                  <a:lnTo>
                    <a:pt x="1088008" y="231140"/>
                  </a:lnTo>
                  <a:lnTo>
                    <a:pt x="1083818" y="189992"/>
                  </a:lnTo>
                  <a:lnTo>
                    <a:pt x="1073784" y="153035"/>
                  </a:lnTo>
                  <a:lnTo>
                    <a:pt x="1044702" y="106299"/>
                  </a:lnTo>
                  <a:lnTo>
                    <a:pt x="1001775" y="69723"/>
                  </a:lnTo>
                  <a:lnTo>
                    <a:pt x="966850" y="50418"/>
                  </a:lnTo>
                  <a:lnTo>
                    <a:pt x="927861" y="34798"/>
                  </a:lnTo>
                  <a:lnTo>
                    <a:pt x="885444" y="22479"/>
                  </a:lnTo>
                  <a:lnTo>
                    <a:pt x="840485" y="13207"/>
                  </a:lnTo>
                  <a:lnTo>
                    <a:pt x="837297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2836" y="3194051"/>
              <a:ext cx="889501" cy="459577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1143025" y="3079056"/>
            <a:ext cx="178562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308735" algn="l"/>
              </a:tabLst>
            </a:pPr>
            <a:r>
              <a:rPr sz="3600" i="1" spc="-5" dirty="0">
                <a:latin typeface="Times New Roman"/>
                <a:cs typeface="Times New Roman"/>
              </a:rPr>
              <a:t>a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330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r>
              <a:rPr sz="3600" dirty="0">
                <a:latin typeface="Times New Roman"/>
                <a:cs typeface="Times New Roman"/>
              </a:rPr>
              <a:t>	</a:t>
            </a:r>
            <a:r>
              <a:rPr sz="3600" spc="-5" dirty="0">
                <a:latin typeface="Times New Roman"/>
                <a:cs typeface="Times New Roman"/>
              </a:rPr>
              <a:t>0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904031" y="3200401"/>
            <a:ext cx="3245485" cy="3107055"/>
            <a:chOff x="1904031" y="3200401"/>
            <a:chExt cx="3245485" cy="3107055"/>
          </a:xfrm>
        </p:grpSpPr>
        <p:sp>
          <p:nvSpPr>
            <p:cNvPr id="25" name="object 25"/>
            <p:cNvSpPr/>
            <p:nvPr/>
          </p:nvSpPr>
          <p:spPr>
            <a:xfrm>
              <a:off x="2209673" y="6179870"/>
              <a:ext cx="610235" cy="127000"/>
            </a:xfrm>
            <a:custGeom>
              <a:avLst/>
              <a:gdLst/>
              <a:ahLst/>
              <a:cxnLst/>
              <a:rect l="l" t="t" r="r" b="b"/>
              <a:pathLst>
                <a:path w="610235" h="127000">
                  <a:moveTo>
                    <a:pt x="599142" y="57023"/>
                  </a:moveTo>
                  <a:lnTo>
                    <a:pt x="495426" y="57023"/>
                  </a:lnTo>
                  <a:lnTo>
                    <a:pt x="495553" y="69723"/>
                  </a:lnTo>
                  <a:lnTo>
                    <a:pt x="482790" y="69855"/>
                  </a:lnTo>
                  <a:lnTo>
                    <a:pt x="483362" y="127000"/>
                  </a:lnTo>
                  <a:lnTo>
                    <a:pt x="609726" y="62179"/>
                  </a:lnTo>
                  <a:lnTo>
                    <a:pt x="599142" y="57023"/>
                  </a:lnTo>
                  <a:close/>
                </a:path>
                <a:path w="610235" h="127000">
                  <a:moveTo>
                    <a:pt x="482663" y="57155"/>
                  </a:moveTo>
                  <a:lnTo>
                    <a:pt x="0" y="62179"/>
                  </a:lnTo>
                  <a:lnTo>
                    <a:pt x="253" y="74879"/>
                  </a:lnTo>
                  <a:lnTo>
                    <a:pt x="482790" y="69855"/>
                  </a:lnTo>
                  <a:lnTo>
                    <a:pt x="482663" y="57155"/>
                  </a:lnTo>
                  <a:close/>
                </a:path>
                <a:path w="610235" h="127000">
                  <a:moveTo>
                    <a:pt x="495426" y="57023"/>
                  </a:moveTo>
                  <a:lnTo>
                    <a:pt x="482663" y="57155"/>
                  </a:lnTo>
                  <a:lnTo>
                    <a:pt x="482790" y="69855"/>
                  </a:lnTo>
                  <a:lnTo>
                    <a:pt x="495553" y="69723"/>
                  </a:lnTo>
                  <a:lnTo>
                    <a:pt x="495426" y="57023"/>
                  </a:lnTo>
                  <a:close/>
                </a:path>
                <a:path w="610235" h="127000">
                  <a:moveTo>
                    <a:pt x="482091" y="0"/>
                  </a:moveTo>
                  <a:lnTo>
                    <a:pt x="482663" y="57155"/>
                  </a:lnTo>
                  <a:lnTo>
                    <a:pt x="495426" y="57023"/>
                  </a:lnTo>
                  <a:lnTo>
                    <a:pt x="599142" y="57023"/>
                  </a:lnTo>
                  <a:lnTo>
                    <a:pt x="4820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04031" y="3810001"/>
              <a:ext cx="887878" cy="42628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07145" y="4343401"/>
              <a:ext cx="848755" cy="45957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67656" y="4343401"/>
              <a:ext cx="288244" cy="45957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57070" y="3200401"/>
              <a:ext cx="892082" cy="459577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3505191" y="3085406"/>
            <a:ext cx="173799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261110" algn="l"/>
              </a:tabLst>
            </a:pPr>
            <a:r>
              <a:rPr sz="3600" i="1" spc="-100" dirty="0">
                <a:latin typeface="Times New Roman"/>
                <a:cs typeface="Times New Roman"/>
              </a:rPr>
              <a:t>b</a:t>
            </a:r>
            <a:r>
              <a:rPr sz="3600" spc="20" dirty="0">
                <a:latin typeface="Times New Roman"/>
                <a:cs typeface="Times New Roman"/>
              </a:rPr>
              <a:t>,</a:t>
            </a:r>
            <a:r>
              <a:rPr sz="3600" spc="-220" dirty="0">
                <a:latin typeface="Times New Roman"/>
                <a:cs typeface="Times New Roman"/>
              </a:rPr>
              <a:t> </a:t>
            </a:r>
            <a:r>
              <a:rPr sz="3600" spc="45" dirty="0">
                <a:latin typeface="Times New Roman"/>
                <a:cs typeface="Times New Roman"/>
              </a:rPr>
              <a:t>$</a:t>
            </a:r>
            <a:r>
              <a:rPr sz="3600" dirty="0">
                <a:latin typeface="Times New Roman"/>
                <a:cs typeface="Times New Roman"/>
              </a:rPr>
              <a:t>	1</a:t>
            </a:r>
            <a:r>
              <a:rPr sz="3600" spc="45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pic>
        <p:nvPicPr>
          <p:cNvPr id="31" name="object 3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192802" y="3810001"/>
            <a:ext cx="866224" cy="426285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1143046" y="3671668"/>
            <a:ext cx="4043045" cy="1134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18895" algn="l"/>
                <a:tab pos="2374265" algn="l"/>
                <a:tab pos="3571875" algn="l"/>
              </a:tabLst>
            </a:pPr>
            <a:r>
              <a:rPr sz="3550" i="1" spc="20" dirty="0">
                <a:latin typeface="Times New Roman"/>
                <a:cs typeface="Times New Roman"/>
              </a:rPr>
              <a:t>a</a:t>
            </a:r>
            <a:r>
              <a:rPr sz="3550" spc="5" dirty="0">
                <a:latin typeface="Times New Roman"/>
                <a:cs typeface="Times New Roman"/>
              </a:rPr>
              <a:t>,</a:t>
            </a:r>
            <a:r>
              <a:rPr sz="3550" spc="-185" dirty="0">
                <a:latin typeface="Times New Roman"/>
                <a:cs typeface="Times New Roman"/>
              </a:rPr>
              <a:t> </a:t>
            </a:r>
            <a:r>
              <a:rPr sz="3550" spc="15" dirty="0">
                <a:latin typeface="Times New Roman"/>
                <a:cs typeface="Times New Roman"/>
              </a:rPr>
              <a:t>0</a:t>
            </a:r>
            <a:r>
              <a:rPr sz="3550" dirty="0">
                <a:latin typeface="Times New Roman"/>
                <a:cs typeface="Times New Roman"/>
              </a:rPr>
              <a:t>	</a:t>
            </a:r>
            <a:r>
              <a:rPr sz="3550" spc="20" dirty="0">
                <a:latin typeface="Times New Roman"/>
                <a:cs typeface="Times New Roman"/>
              </a:rPr>
              <a:t>0</a:t>
            </a:r>
            <a:r>
              <a:rPr sz="3550" spc="15" dirty="0">
                <a:latin typeface="Times New Roman"/>
                <a:cs typeface="Times New Roman"/>
              </a:rPr>
              <a:t>0</a:t>
            </a:r>
            <a:r>
              <a:rPr sz="3550" dirty="0">
                <a:latin typeface="Times New Roman"/>
                <a:cs typeface="Times New Roman"/>
              </a:rPr>
              <a:t>	</a:t>
            </a:r>
            <a:r>
              <a:rPr sz="3550" i="1" spc="-75" dirty="0">
                <a:latin typeface="Times New Roman"/>
                <a:cs typeface="Times New Roman"/>
              </a:rPr>
              <a:t>b</a:t>
            </a:r>
            <a:r>
              <a:rPr sz="3550" dirty="0">
                <a:latin typeface="Times New Roman"/>
                <a:cs typeface="Times New Roman"/>
              </a:rPr>
              <a:t>,</a:t>
            </a:r>
            <a:r>
              <a:rPr sz="3550" spc="-375" dirty="0">
                <a:latin typeface="Times New Roman"/>
                <a:cs typeface="Times New Roman"/>
              </a:rPr>
              <a:t> </a:t>
            </a:r>
            <a:r>
              <a:rPr sz="3550" spc="5" dirty="0">
                <a:latin typeface="Times New Roman"/>
                <a:cs typeface="Times New Roman"/>
              </a:rPr>
              <a:t>1</a:t>
            </a:r>
            <a:r>
              <a:rPr sz="3550" dirty="0">
                <a:latin typeface="Times New Roman"/>
                <a:cs typeface="Times New Roman"/>
              </a:rPr>
              <a:t>	</a:t>
            </a:r>
            <a:r>
              <a:rPr sz="3550" spc="25" dirty="0">
                <a:latin typeface="Times New Roman"/>
                <a:cs typeface="Times New Roman"/>
              </a:rPr>
              <a:t>11</a:t>
            </a:r>
            <a:endParaRPr sz="3550">
              <a:latin typeface="Times New Roman"/>
              <a:cs typeface="Times New Roman"/>
            </a:endParaRPr>
          </a:p>
          <a:p>
            <a:pPr marL="88265">
              <a:lnSpc>
                <a:spcPct val="100000"/>
              </a:lnSpc>
              <a:spcBef>
                <a:spcPts val="140"/>
              </a:spcBef>
              <a:tabLst>
                <a:tab pos="2374265" algn="l"/>
              </a:tabLst>
            </a:pPr>
            <a:r>
              <a:rPr sz="3600" i="1" spc="10" dirty="0">
                <a:latin typeface="Times New Roman"/>
                <a:cs typeface="Times New Roman"/>
              </a:rPr>
              <a:t>a</a:t>
            </a:r>
            <a:r>
              <a:rPr sz="3600" spc="10" dirty="0">
                <a:latin typeface="Times New Roman"/>
                <a:cs typeface="Times New Roman"/>
              </a:rPr>
              <a:t>,</a:t>
            </a:r>
            <a:r>
              <a:rPr sz="3600" spc="-520" dirty="0">
                <a:latin typeface="Times New Roman"/>
                <a:cs typeface="Times New Roman"/>
              </a:rPr>
              <a:t> </a:t>
            </a:r>
            <a:r>
              <a:rPr sz="3600" spc="45" dirty="0">
                <a:latin typeface="Times New Roman"/>
                <a:cs typeface="Times New Roman"/>
              </a:rPr>
              <a:t>1	</a:t>
            </a:r>
            <a:r>
              <a:rPr sz="3600" i="1" spc="-45" dirty="0">
                <a:latin typeface="Times New Roman"/>
                <a:cs typeface="Times New Roman"/>
              </a:rPr>
              <a:t>b</a:t>
            </a:r>
            <a:r>
              <a:rPr sz="3600" spc="-45" dirty="0">
                <a:latin typeface="Times New Roman"/>
                <a:cs typeface="Times New Roman"/>
              </a:rPr>
              <a:t>,</a:t>
            </a:r>
            <a:r>
              <a:rPr sz="3600" spc="-170" dirty="0">
                <a:latin typeface="Times New Roman"/>
                <a:cs typeface="Times New Roman"/>
              </a:rPr>
              <a:t> </a:t>
            </a:r>
            <a:r>
              <a:rPr sz="3600" spc="55" dirty="0">
                <a:latin typeface="Times New Roman"/>
                <a:cs typeface="Times New Roman"/>
              </a:rPr>
              <a:t>0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060450" y="2051050"/>
            <a:ext cx="7023100" cy="4260850"/>
            <a:chOff x="1060450" y="2051050"/>
            <a:chExt cx="7023100" cy="4260850"/>
          </a:xfrm>
        </p:grpSpPr>
        <p:pic>
          <p:nvPicPr>
            <p:cNvPr id="34" name="object 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65287" y="4343401"/>
              <a:ext cx="852821" cy="45957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22864" y="4343401"/>
              <a:ext cx="295244" cy="459577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3429000" y="6184900"/>
              <a:ext cx="3429000" cy="127000"/>
            </a:xfrm>
            <a:custGeom>
              <a:avLst/>
              <a:gdLst/>
              <a:ahLst/>
              <a:cxnLst/>
              <a:rect l="l" t="t" r="r" b="b"/>
              <a:pathLst>
                <a:path w="3429000" h="127000">
                  <a:moveTo>
                    <a:pt x="3302000" y="0"/>
                  </a:moveTo>
                  <a:lnTo>
                    <a:pt x="3302000" y="127000"/>
                  </a:lnTo>
                  <a:lnTo>
                    <a:pt x="3416300" y="69850"/>
                  </a:lnTo>
                  <a:lnTo>
                    <a:pt x="3314700" y="69850"/>
                  </a:lnTo>
                  <a:lnTo>
                    <a:pt x="3314700" y="57150"/>
                  </a:lnTo>
                  <a:lnTo>
                    <a:pt x="3416300" y="57150"/>
                  </a:lnTo>
                  <a:lnTo>
                    <a:pt x="3302000" y="0"/>
                  </a:lnTo>
                  <a:close/>
                </a:path>
                <a:path w="3429000" h="127000">
                  <a:moveTo>
                    <a:pt x="33020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3302000" y="69850"/>
                  </a:lnTo>
                  <a:lnTo>
                    <a:pt x="3302000" y="57150"/>
                  </a:lnTo>
                  <a:close/>
                </a:path>
                <a:path w="3429000" h="127000">
                  <a:moveTo>
                    <a:pt x="3416300" y="57150"/>
                  </a:moveTo>
                  <a:lnTo>
                    <a:pt x="3314700" y="57150"/>
                  </a:lnTo>
                  <a:lnTo>
                    <a:pt x="3314700" y="69850"/>
                  </a:lnTo>
                  <a:lnTo>
                    <a:pt x="3416300" y="69850"/>
                  </a:lnTo>
                  <a:lnTo>
                    <a:pt x="3429000" y="63500"/>
                  </a:lnTo>
                  <a:lnTo>
                    <a:pt x="34163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66800" y="4191000"/>
              <a:ext cx="2057400" cy="762000"/>
            </a:xfrm>
            <a:custGeom>
              <a:avLst/>
              <a:gdLst/>
              <a:ahLst/>
              <a:cxnLst/>
              <a:rect l="l" t="t" r="r" b="b"/>
              <a:pathLst>
                <a:path w="2057400" h="762000">
                  <a:moveTo>
                    <a:pt x="0" y="381000"/>
                  </a:moveTo>
                  <a:lnTo>
                    <a:pt x="8661" y="331327"/>
                  </a:lnTo>
                  <a:lnTo>
                    <a:pt x="33921" y="283587"/>
                  </a:lnTo>
                  <a:lnTo>
                    <a:pt x="74697" y="238181"/>
                  </a:lnTo>
                  <a:lnTo>
                    <a:pt x="129905" y="195511"/>
                  </a:lnTo>
                  <a:lnTo>
                    <a:pt x="162582" y="175327"/>
                  </a:lnTo>
                  <a:lnTo>
                    <a:pt x="198461" y="155978"/>
                  </a:lnTo>
                  <a:lnTo>
                    <a:pt x="237406" y="137513"/>
                  </a:lnTo>
                  <a:lnTo>
                    <a:pt x="279281" y="119984"/>
                  </a:lnTo>
                  <a:lnTo>
                    <a:pt x="323951" y="103439"/>
                  </a:lnTo>
                  <a:lnTo>
                    <a:pt x="371281" y="87929"/>
                  </a:lnTo>
                  <a:lnTo>
                    <a:pt x="421136" y="73505"/>
                  </a:lnTo>
                  <a:lnTo>
                    <a:pt x="473378" y="60216"/>
                  </a:lnTo>
                  <a:lnTo>
                    <a:pt x="527874" y="48114"/>
                  </a:lnTo>
                  <a:lnTo>
                    <a:pt x="584488" y="37247"/>
                  </a:lnTo>
                  <a:lnTo>
                    <a:pt x="643084" y="27666"/>
                  </a:lnTo>
                  <a:lnTo>
                    <a:pt x="703527" y="19421"/>
                  </a:lnTo>
                  <a:lnTo>
                    <a:pt x="765681" y="12563"/>
                  </a:lnTo>
                  <a:lnTo>
                    <a:pt x="829410" y="7142"/>
                  </a:lnTo>
                  <a:lnTo>
                    <a:pt x="894580" y="3207"/>
                  </a:lnTo>
                  <a:lnTo>
                    <a:pt x="961055" y="810"/>
                  </a:lnTo>
                  <a:lnTo>
                    <a:pt x="1028700" y="0"/>
                  </a:lnTo>
                  <a:lnTo>
                    <a:pt x="1096344" y="810"/>
                  </a:lnTo>
                  <a:lnTo>
                    <a:pt x="1162819" y="3207"/>
                  </a:lnTo>
                  <a:lnTo>
                    <a:pt x="1227989" y="7142"/>
                  </a:lnTo>
                  <a:lnTo>
                    <a:pt x="1291718" y="12563"/>
                  </a:lnTo>
                  <a:lnTo>
                    <a:pt x="1353872" y="19421"/>
                  </a:lnTo>
                  <a:lnTo>
                    <a:pt x="1414315" y="27666"/>
                  </a:lnTo>
                  <a:lnTo>
                    <a:pt x="1472911" y="37247"/>
                  </a:lnTo>
                  <a:lnTo>
                    <a:pt x="1529525" y="48114"/>
                  </a:lnTo>
                  <a:lnTo>
                    <a:pt x="1584021" y="60216"/>
                  </a:lnTo>
                  <a:lnTo>
                    <a:pt x="1636263" y="73505"/>
                  </a:lnTo>
                  <a:lnTo>
                    <a:pt x="1686118" y="87929"/>
                  </a:lnTo>
                  <a:lnTo>
                    <a:pt x="1733448" y="103439"/>
                  </a:lnTo>
                  <a:lnTo>
                    <a:pt x="1778118" y="119984"/>
                  </a:lnTo>
                  <a:lnTo>
                    <a:pt x="1819993" y="137513"/>
                  </a:lnTo>
                  <a:lnTo>
                    <a:pt x="1858938" y="155978"/>
                  </a:lnTo>
                  <a:lnTo>
                    <a:pt x="1894817" y="175327"/>
                  </a:lnTo>
                  <a:lnTo>
                    <a:pt x="1927494" y="195511"/>
                  </a:lnTo>
                  <a:lnTo>
                    <a:pt x="1982702" y="238181"/>
                  </a:lnTo>
                  <a:lnTo>
                    <a:pt x="2023478" y="283587"/>
                  </a:lnTo>
                  <a:lnTo>
                    <a:pt x="2048738" y="331327"/>
                  </a:lnTo>
                  <a:lnTo>
                    <a:pt x="2057400" y="381000"/>
                  </a:lnTo>
                  <a:lnTo>
                    <a:pt x="2055212" y="406052"/>
                  </a:lnTo>
                  <a:lnTo>
                    <a:pt x="2048738" y="430672"/>
                  </a:lnTo>
                  <a:lnTo>
                    <a:pt x="2023478" y="478412"/>
                  </a:lnTo>
                  <a:lnTo>
                    <a:pt x="1982702" y="523818"/>
                  </a:lnTo>
                  <a:lnTo>
                    <a:pt x="1927494" y="566488"/>
                  </a:lnTo>
                  <a:lnTo>
                    <a:pt x="1894817" y="586672"/>
                  </a:lnTo>
                  <a:lnTo>
                    <a:pt x="1858938" y="606021"/>
                  </a:lnTo>
                  <a:lnTo>
                    <a:pt x="1819993" y="624486"/>
                  </a:lnTo>
                  <a:lnTo>
                    <a:pt x="1778118" y="642015"/>
                  </a:lnTo>
                  <a:lnTo>
                    <a:pt x="1733448" y="658560"/>
                  </a:lnTo>
                  <a:lnTo>
                    <a:pt x="1686118" y="674070"/>
                  </a:lnTo>
                  <a:lnTo>
                    <a:pt x="1636263" y="688494"/>
                  </a:lnTo>
                  <a:lnTo>
                    <a:pt x="1584021" y="701783"/>
                  </a:lnTo>
                  <a:lnTo>
                    <a:pt x="1529525" y="713885"/>
                  </a:lnTo>
                  <a:lnTo>
                    <a:pt x="1472911" y="724752"/>
                  </a:lnTo>
                  <a:lnTo>
                    <a:pt x="1414315" y="734333"/>
                  </a:lnTo>
                  <a:lnTo>
                    <a:pt x="1353872" y="742578"/>
                  </a:lnTo>
                  <a:lnTo>
                    <a:pt x="1291718" y="749436"/>
                  </a:lnTo>
                  <a:lnTo>
                    <a:pt x="1227989" y="754857"/>
                  </a:lnTo>
                  <a:lnTo>
                    <a:pt x="1162819" y="758792"/>
                  </a:lnTo>
                  <a:lnTo>
                    <a:pt x="1096344" y="761189"/>
                  </a:lnTo>
                  <a:lnTo>
                    <a:pt x="1028700" y="762000"/>
                  </a:lnTo>
                  <a:lnTo>
                    <a:pt x="961055" y="761189"/>
                  </a:lnTo>
                  <a:lnTo>
                    <a:pt x="894580" y="758792"/>
                  </a:lnTo>
                  <a:lnTo>
                    <a:pt x="829410" y="754857"/>
                  </a:lnTo>
                  <a:lnTo>
                    <a:pt x="765681" y="749436"/>
                  </a:lnTo>
                  <a:lnTo>
                    <a:pt x="703527" y="742578"/>
                  </a:lnTo>
                  <a:lnTo>
                    <a:pt x="643084" y="734333"/>
                  </a:lnTo>
                  <a:lnTo>
                    <a:pt x="584488" y="724752"/>
                  </a:lnTo>
                  <a:lnTo>
                    <a:pt x="527874" y="713885"/>
                  </a:lnTo>
                  <a:lnTo>
                    <a:pt x="473378" y="701783"/>
                  </a:lnTo>
                  <a:lnTo>
                    <a:pt x="421136" y="688494"/>
                  </a:lnTo>
                  <a:lnTo>
                    <a:pt x="371281" y="674070"/>
                  </a:lnTo>
                  <a:lnTo>
                    <a:pt x="323951" y="658560"/>
                  </a:lnTo>
                  <a:lnTo>
                    <a:pt x="279281" y="642015"/>
                  </a:lnTo>
                  <a:lnTo>
                    <a:pt x="237406" y="624486"/>
                  </a:lnTo>
                  <a:lnTo>
                    <a:pt x="198461" y="606021"/>
                  </a:lnTo>
                  <a:lnTo>
                    <a:pt x="162582" y="586672"/>
                  </a:lnTo>
                  <a:lnTo>
                    <a:pt x="129905" y="566488"/>
                  </a:lnTo>
                  <a:lnTo>
                    <a:pt x="74697" y="523818"/>
                  </a:lnTo>
                  <a:lnTo>
                    <a:pt x="33921" y="478412"/>
                  </a:lnTo>
                  <a:lnTo>
                    <a:pt x="8661" y="43067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162800" y="2057400"/>
              <a:ext cx="914400" cy="609600"/>
            </a:xfrm>
            <a:custGeom>
              <a:avLst/>
              <a:gdLst/>
              <a:ahLst/>
              <a:cxnLst/>
              <a:rect l="l" t="t" r="r" b="b"/>
              <a:pathLst>
                <a:path w="914400" h="609600">
                  <a:moveTo>
                    <a:pt x="0" y="609600"/>
                  </a:moveTo>
                  <a:lnTo>
                    <a:pt x="914400" y="609600"/>
                  </a:lnTo>
                </a:path>
                <a:path w="914400" h="609600">
                  <a:moveTo>
                    <a:pt x="0" y="0"/>
                  </a:moveTo>
                  <a:lnTo>
                    <a:pt x="914400" y="609600"/>
                  </a:lnTo>
                </a:path>
                <a:path w="914400" h="609600">
                  <a:moveTo>
                    <a:pt x="914400" y="0"/>
                  </a:moveTo>
                  <a:lnTo>
                    <a:pt x="0" y="6096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4773455" y="5663544"/>
            <a:ext cx="461009" cy="530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04"/>
              </a:lnSpc>
            </a:pPr>
            <a:r>
              <a:rPr sz="3550" spc="20" dirty="0">
                <a:latin typeface="Times New Roman"/>
                <a:cs typeface="Times New Roman"/>
              </a:rPr>
              <a:t>,</a:t>
            </a:r>
            <a:r>
              <a:rPr sz="3550" spc="-185" dirty="0">
                <a:latin typeface="Times New Roman"/>
                <a:cs typeface="Times New Roman"/>
              </a:rPr>
              <a:t> </a:t>
            </a:r>
            <a:r>
              <a:rPr sz="3550" spc="40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825271" y="5663544"/>
            <a:ext cx="256540" cy="530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04"/>
              </a:lnSpc>
            </a:pPr>
            <a:r>
              <a:rPr sz="3550" spc="40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989609" y="5853205"/>
            <a:ext cx="4349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12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935351" y="589130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352550"/>
            <a:ext cx="8825230" cy="5505450"/>
            <a:chOff x="319087" y="1352550"/>
            <a:chExt cx="8825230" cy="5505450"/>
          </a:xfrm>
        </p:grpSpPr>
        <p:sp>
          <p:nvSpPr>
            <p:cNvPr id="3" name="object 3"/>
            <p:cNvSpPr/>
            <p:nvPr/>
          </p:nvSpPr>
          <p:spPr>
            <a:xfrm>
              <a:off x="604837" y="1358900"/>
              <a:ext cx="4114800" cy="762000"/>
            </a:xfrm>
            <a:custGeom>
              <a:avLst/>
              <a:gdLst/>
              <a:ahLst/>
              <a:cxnLst/>
              <a:rect l="l" t="t" r="r" b="b"/>
              <a:pathLst>
                <a:path w="4114800" h="762000">
                  <a:moveTo>
                    <a:pt x="0" y="762000"/>
                  </a:moveTo>
                  <a:lnTo>
                    <a:pt x="4114800" y="762000"/>
                  </a:lnTo>
                  <a:lnTo>
                    <a:pt x="4114800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90700" y="1358900"/>
              <a:ext cx="2743200" cy="762000"/>
            </a:xfrm>
            <a:custGeom>
              <a:avLst/>
              <a:gdLst/>
              <a:ahLst/>
              <a:cxnLst/>
              <a:rect l="l" t="t" r="r" b="b"/>
              <a:pathLst>
                <a:path w="2743200" h="762000">
                  <a:moveTo>
                    <a:pt x="0" y="0"/>
                  </a:moveTo>
                  <a:lnTo>
                    <a:pt x="0" y="762000"/>
                  </a:lnTo>
                </a:path>
                <a:path w="2743200" h="762000">
                  <a:moveTo>
                    <a:pt x="685800" y="0"/>
                  </a:moveTo>
                  <a:lnTo>
                    <a:pt x="685800" y="762000"/>
                  </a:lnTo>
                </a:path>
                <a:path w="2743200" h="762000">
                  <a:moveTo>
                    <a:pt x="1371600" y="0"/>
                  </a:moveTo>
                  <a:lnTo>
                    <a:pt x="1371600" y="762000"/>
                  </a:lnTo>
                </a:path>
                <a:path w="2743200" h="762000">
                  <a:moveTo>
                    <a:pt x="2057400" y="0"/>
                  </a:moveTo>
                  <a:lnTo>
                    <a:pt x="2057400" y="762000"/>
                  </a:lnTo>
                </a:path>
                <a:path w="2743200" h="762000">
                  <a:moveTo>
                    <a:pt x="2743200" y="0"/>
                  </a:moveTo>
                  <a:lnTo>
                    <a:pt x="2743200" y="7620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346575" y="75133"/>
            <a:ext cx="13252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7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8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1368" y="685038"/>
            <a:ext cx="10820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u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95835" y="14587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48035" y="1446089"/>
            <a:ext cx="1015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74065" algn="l"/>
              </a:tabLst>
            </a:pPr>
            <a:r>
              <a:rPr sz="3650" i="1" spc="-35" dirty="0">
                <a:latin typeface="Times New Roman"/>
                <a:cs typeface="Times New Roman"/>
              </a:rPr>
              <a:t>b	b</a:t>
            </a:r>
            <a:endParaRPr sz="365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892836" y="2133600"/>
            <a:ext cx="5746750" cy="4438650"/>
            <a:chOff x="1892836" y="2133600"/>
            <a:chExt cx="5746750" cy="4438650"/>
          </a:xfrm>
        </p:grpSpPr>
        <p:sp>
          <p:nvSpPr>
            <p:cNvPr id="10" name="object 10"/>
            <p:cNvSpPr/>
            <p:nvPr/>
          </p:nvSpPr>
          <p:spPr>
            <a:xfrm>
              <a:off x="4279900" y="2133600"/>
              <a:ext cx="127000" cy="609600"/>
            </a:xfrm>
            <a:custGeom>
              <a:avLst/>
              <a:gdLst/>
              <a:ahLst/>
              <a:cxnLst/>
              <a:rect l="l" t="t" r="r" b="b"/>
              <a:pathLst>
                <a:path w="127000" h="609600">
                  <a:moveTo>
                    <a:pt x="69850" y="114300"/>
                  </a:moveTo>
                  <a:lnTo>
                    <a:pt x="57150" y="114300"/>
                  </a:lnTo>
                  <a:lnTo>
                    <a:pt x="57150" y="609600"/>
                  </a:lnTo>
                  <a:lnTo>
                    <a:pt x="69850" y="609600"/>
                  </a:lnTo>
                  <a:lnTo>
                    <a:pt x="69850" y="114300"/>
                  </a:lnTo>
                  <a:close/>
                </a:path>
                <a:path w="127000" h="609600">
                  <a:moveTo>
                    <a:pt x="63500" y="0"/>
                  </a:moveTo>
                  <a:lnTo>
                    <a:pt x="0" y="127000"/>
                  </a:lnTo>
                  <a:lnTo>
                    <a:pt x="57150" y="127000"/>
                  </a:lnTo>
                  <a:lnTo>
                    <a:pt x="57150" y="114300"/>
                  </a:lnTo>
                  <a:lnTo>
                    <a:pt x="120650" y="114300"/>
                  </a:lnTo>
                  <a:lnTo>
                    <a:pt x="63500" y="0"/>
                  </a:lnTo>
                  <a:close/>
                </a:path>
                <a:path w="127000" h="609600">
                  <a:moveTo>
                    <a:pt x="120650" y="114300"/>
                  </a:moveTo>
                  <a:lnTo>
                    <a:pt x="69850" y="114300"/>
                  </a:lnTo>
                  <a:lnTo>
                    <a:pt x="69850" y="127000"/>
                  </a:lnTo>
                  <a:lnTo>
                    <a:pt x="127000" y="127000"/>
                  </a:lnTo>
                  <a:lnTo>
                    <a:pt x="120650" y="114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07236" y="5714983"/>
              <a:ext cx="776074" cy="46721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6979" y="5714983"/>
              <a:ext cx="494994" cy="46721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822575" y="589915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934200" y="58674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74" y="3989"/>
                  </a:lnTo>
                  <a:lnTo>
                    <a:pt x="208483" y="15538"/>
                  </a:lnTo>
                  <a:lnTo>
                    <a:pt x="164753" y="34020"/>
                  </a:lnTo>
                  <a:lnTo>
                    <a:pt x="124815" y="58808"/>
                  </a:lnTo>
                  <a:lnTo>
                    <a:pt x="89296" y="89273"/>
                  </a:lnTo>
                  <a:lnTo>
                    <a:pt x="58826" y="124788"/>
                  </a:lnTo>
                  <a:lnTo>
                    <a:pt x="34032" y="164725"/>
                  </a:lnTo>
                  <a:lnTo>
                    <a:pt x="15544" y="208458"/>
                  </a:lnTo>
                  <a:lnTo>
                    <a:pt x="3990" y="255359"/>
                  </a:lnTo>
                  <a:lnTo>
                    <a:pt x="0" y="304800"/>
                  </a:lnTo>
                  <a:lnTo>
                    <a:pt x="3990" y="354240"/>
                  </a:lnTo>
                  <a:lnTo>
                    <a:pt x="15544" y="401141"/>
                  </a:lnTo>
                  <a:lnTo>
                    <a:pt x="34032" y="444874"/>
                  </a:lnTo>
                  <a:lnTo>
                    <a:pt x="58826" y="484811"/>
                  </a:lnTo>
                  <a:lnTo>
                    <a:pt x="89296" y="520326"/>
                  </a:lnTo>
                  <a:lnTo>
                    <a:pt x="124815" y="550791"/>
                  </a:lnTo>
                  <a:lnTo>
                    <a:pt x="164753" y="575579"/>
                  </a:lnTo>
                  <a:lnTo>
                    <a:pt x="208483" y="594061"/>
                  </a:lnTo>
                  <a:lnTo>
                    <a:pt x="255374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858000" y="5791200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76200" y="381000"/>
                  </a:moveTo>
                  <a:lnTo>
                    <a:pt x="80190" y="331559"/>
                  </a:lnTo>
                  <a:lnTo>
                    <a:pt x="91744" y="284658"/>
                  </a:lnTo>
                  <a:lnTo>
                    <a:pt x="110232" y="240925"/>
                  </a:lnTo>
                  <a:lnTo>
                    <a:pt x="135026" y="200988"/>
                  </a:lnTo>
                  <a:lnTo>
                    <a:pt x="165496" y="165473"/>
                  </a:lnTo>
                  <a:lnTo>
                    <a:pt x="201015" y="135008"/>
                  </a:lnTo>
                  <a:lnTo>
                    <a:pt x="240953" y="110220"/>
                  </a:lnTo>
                  <a:lnTo>
                    <a:pt x="284683" y="91738"/>
                  </a:lnTo>
                  <a:lnTo>
                    <a:pt x="331574" y="80189"/>
                  </a:lnTo>
                  <a:lnTo>
                    <a:pt x="381000" y="76200"/>
                  </a:lnTo>
                  <a:lnTo>
                    <a:pt x="430425" y="80189"/>
                  </a:lnTo>
                  <a:lnTo>
                    <a:pt x="477316" y="91738"/>
                  </a:lnTo>
                  <a:lnTo>
                    <a:pt x="521046" y="110220"/>
                  </a:lnTo>
                  <a:lnTo>
                    <a:pt x="560984" y="135008"/>
                  </a:lnTo>
                  <a:lnTo>
                    <a:pt x="596503" y="165473"/>
                  </a:lnTo>
                  <a:lnTo>
                    <a:pt x="626973" y="200988"/>
                  </a:lnTo>
                  <a:lnTo>
                    <a:pt x="651767" y="240925"/>
                  </a:lnTo>
                  <a:lnTo>
                    <a:pt x="670255" y="284658"/>
                  </a:lnTo>
                  <a:lnTo>
                    <a:pt x="681809" y="331559"/>
                  </a:lnTo>
                  <a:lnTo>
                    <a:pt x="685800" y="381000"/>
                  </a:lnTo>
                  <a:lnTo>
                    <a:pt x="681809" y="430440"/>
                  </a:lnTo>
                  <a:lnTo>
                    <a:pt x="670255" y="477341"/>
                  </a:lnTo>
                  <a:lnTo>
                    <a:pt x="651767" y="521074"/>
                  </a:lnTo>
                  <a:lnTo>
                    <a:pt x="626973" y="561011"/>
                  </a:lnTo>
                  <a:lnTo>
                    <a:pt x="596503" y="596526"/>
                  </a:lnTo>
                  <a:lnTo>
                    <a:pt x="560984" y="626991"/>
                  </a:lnTo>
                  <a:lnTo>
                    <a:pt x="521046" y="651779"/>
                  </a:lnTo>
                  <a:lnTo>
                    <a:pt x="477316" y="670261"/>
                  </a:lnTo>
                  <a:lnTo>
                    <a:pt x="430425" y="681810"/>
                  </a:lnTo>
                  <a:lnTo>
                    <a:pt x="381000" y="685800"/>
                  </a:lnTo>
                  <a:lnTo>
                    <a:pt x="331574" y="681810"/>
                  </a:lnTo>
                  <a:lnTo>
                    <a:pt x="284683" y="670261"/>
                  </a:lnTo>
                  <a:lnTo>
                    <a:pt x="240953" y="651779"/>
                  </a:lnTo>
                  <a:lnTo>
                    <a:pt x="201015" y="626991"/>
                  </a:lnTo>
                  <a:lnTo>
                    <a:pt x="165496" y="596526"/>
                  </a:lnTo>
                  <a:lnTo>
                    <a:pt x="135026" y="561011"/>
                  </a:lnTo>
                  <a:lnTo>
                    <a:pt x="110232" y="521074"/>
                  </a:lnTo>
                  <a:lnTo>
                    <a:pt x="91744" y="477341"/>
                  </a:lnTo>
                  <a:lnTo>
                    <a:pt x="80190" y="430440"/>
                  </a:lnTo>
                  <a:lnTo>
                    <a:pt x="76200" y="381000"/>
                  </a:lnTo>
                  <a:close/>
                </a:path>
                <a:path w="762000" h="762000">
                  <a:moveTo>
                    <a:pt x="0" y="381000"/>
                  </a:moveTo>
                  <a:lnTo>
                    <a:pt x="2968" y="333207"/>
                  </a:lnTo>
                  <a:lnTo>
                    <a:pt x="11634" y="287185"/>
                  </a:lnTo>
                  <a:lnTo>
                    <a:pt x="25643" y="243293"/>
                  </a:lnTo>
                  <a:lnTo>
                    <a:pt x="44636" y="201887"/>
                  </a:lnTo>
                  <a:lnTo>
                    <a:pt x="68257" y="163323"/>
                  </a:lnTo>
                  <a:lnTo>
                    <a:pt x="96149" y="127960"/>
                  </a:lnTo>
                  <a:lnTo>
                    <a:pt x="127955" y="96153"/>
                  </a:lnTo>
                  <a:lnTo>
                    <a:pt x="163318" y="68260"/>
                  </a:lnTo>
                  <a:lnTo>
                    <a:pt x="201881" y="44638"/>
                  </a:lnTo>
                  <a:lnTo>
                    <a:pt x="243288" y="25644"/>
                  </a:lnTo>
                  <a:lnTo>
                    <a:pt x="287181" y="11635"/>
                  </a:lnTo>
                  <a:lnTo>
                    <a:pt x="333204" y="2968"/>
                  </a:lnTo>
                  <a:lnTo>
                    <a:pt x="381000" y="0"/>
                  </a:lnTo>
                  <a:lnTo>
                    <a:pt x="428795" y="2968"/>
                  </a:lnTo>
                  <a:lnTo>
                    <a:pt x="474818" y="11635"/>
                  </a:lnTo>
                  <a:lnTo>
                    <a:pt x="518711" y="25644"/>
                  </a:lnTo>
                  <a:lnTo>
                    <a:pt x="560118" y="44638"/>
                  </a:lnTo>
                  <a:lnTo>
                    <a:pt x="598681" y="68260"/>
                  </a:lnTo>
                  <a:lnTo>
                    <a:pt x="634044" y="96153"/>
                  </a:lnTo>
                  <a:lnTo>
                    <a:pt x="665850" y="127960"/>
                  </a:lnTo>
                  <a:lnTo>
                    <a:pt x="693742" y="163323"/>
                  </a:lnTo>
                  <a:lnTo>
                    <a:pt x="717363" y="201887"/>
                  </a:lnTo>
                  <a:lnTo>
                    <a:pt x="736356" y="243293"/>
                  </a:lnTo>
                  <a:lnTo>
                    <a:pt x="750365" y="287185"/>
                  </a:lnTo>
                  <a:lnTo>
                    <a:pt x="759031" y="333207"/>
                  </a:lnTo>
                  <a:lnTo>
                    <a:pt x="762000" y="381000"/>
                  </a:lnTo>
                  <a:lnTo>
                    <a:pt x="759031" y="428792"/>
                  </a:lnTo>
                  <a:lnTo>
                    <a:pt x="750365" y="474814"/>
                  </a:lnTo>
                  <a:lnTo>
                    <a:pt x="736356" y="518706"/>
                  </a:lnTo>
                  <a:lnTo>
                    <a:pt x="717363" y="560112"/>
                  </a:lnTo>
                  <a:lnTo>
                    <a:pt x="693742" y="598676"/>
                  </a:lnTo>
                  <a:lnTo>
                    <a:pt x="665850" y="634039"/>
                  </a:lnTo>
                  <a:lnTo>
                    <a:pt x="634044" y="665846"/>
                  </a:lnTo>
                  <a:lnTo>
                    <a:pt x="598681" y="693739"/>
                  </a:lnTo>
                  <a:lnTo>
                    <a:pt x="560118" y="717361"/>
                  </a:lnTo>
                  <a:lnTo>
                    <a:pt x="518711" y="736355"/>
                  </a:lnTo>
                  <a:lnTo>
                    <a:pt x="474818" y="750364"/>
                  </a:lnTo>
                  <a:lnTo>
                    <a:pt x="428795" y="759031"/>
                  </a:lnTo>
                  <a:lnTo>
                    <a:pt x="381000" y="762000"/>
                  </a:lnTo>
                  <a:lnTo>
                    <a:pt x="333204" y="759031"/>
                  </a:lnTo>
                  <a:lnTo>
                    <a:pt x="287181" y="750364"/>
                  </a:lnTo>
                  <a:lnTo>
                    <a:pt x="243288" y="736355"/>
                  </a:lnTo>
                  <a:lnTo>
                    <a:pt x="201881" y="717361"/>
                  </a:lnTo>
                  <a:lnTo>
                    <a:pt x="163318" y="693739"/>
                  </a:lnTo>
                  <a:lnTo>
                    <a:pt x="127955" y="665846"/>
                  </a:lnTo>
                  <a:lnTo>
                    <a:pt x="96149" y="634039"/>
                  </a:lnTo>
                  <a:lnTo>
                    <a:pt x="68257" y="598676"/>
                  </a:lnTo>
                  <a:lnTo>
                    <a:pt x="44636" y="560112"/>
                  </a:lnTo>
                  <a:lnTo>
                    <a:pt x="25643" y="518706"/>
                  </a:lnTo>
                  <a:lnTo>
                    <a:pt x="11634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520441" y="4811776"/>
              <a:ext cx="1088390" cy="1167130"/>
            </a:xfrm>
            <a:custGeom>
              <a:avLst/>
              <a:gdLst/>
              <a:ahLst/>
              <a:cxnLst/>
              <a:rect l="l" t="t" r="r" b="b"/>
              <a:pathLst>
                <a:path w="1088389" h="1167129">
                  <a:moveTo>
                    <a:pt x="673988" y="0"/>
                  </a:moveTo>
                  <a:lnTo>
                    <a:pt x="626999" y="635"/>
                  </a:lnTo>
                  <a:lnTo>
                    <a:pt x="581659" y="2540"/>
                  </a:lnTo>
                  <a:lnTo>
                    <a:pt x="538733" y="5715"/>
                  </a:lnTo>
                  <a:lnTo>
                    <a:pt x="480440" y="11937"/>
                  </a:lnTo>
                  <a:lnTo>
                    <a:pt x="428497" y="19938"/>
                  </a:lnTo>
                  <a:lnTo>
                    <a:pt x="355219" y="35813"/>
                  </a:lnTo>
                  <a:lnTo>
                    <a:pt x="317372" y="46100"/>
                  </a:lnTo>
                  <a:lnTo>
                    <a:pt x="279272" y="58166"/>
                  </a:lnTo>
                  <a:lnTo>
                    <a:pt x="241681" y="72136"/>
                  </a:lnTo>
                  <a:lnTo>
                    <a:pt x="205105" y="87884"/>
                  </a:lnTo>
                  <a:lnTo>
                    <a:pt x="169799" y="105537"/>
                  </a:lnTo>
                  <a:lnTo>
                    <a:pt x="136397" y="125349"/>
                  </a:lnTo>
                  <a:lnTo>
                    <a:pt x="91185" y="158750"/>
                  </a:lnTo>
                  <a:lnTo>
                    <a:pt x="52958" y="197104"/>
                  </a:lnTo>
                  <a:lnTo>
                    <a:pt x="23875" y="240792"/>
                  </a:lnTo>
                  <a:lnTo>
                    <a:pt x="5714" y="289687"/>
                  </a:lnTo>
                  <a:lnTo>
                    <a:pt x="0" y="343788"/>
                  </a:lnTo>
                  <a:lnTo>
                    <a:pt x="634" y="362966"/>
                  </a:lnTo>
                  <a:lnTo>
                    <a:pt x="5333" y="403479"/>
                  </a:lnTo>
                  <a:lnTo>
                    <a:pt x="14350" y="446659"/>
                  </a:lnTo>
                  <a:lnTo>
                    <a:pt x="27431" y="492252"/>
                  </a:lnTo>
                  <a:lnTo>
                    <a:pt x="44068" y="540258"/>
                  </a:lnTo>
                  <a:lnTo>
                    <a:pt x="64190" y="590550"/>
                  </a:lnTo>
                  <a:lnTo>
                    <a:pt x="87249" y="642366"/>
                  </a:lnTo>
                  <a:lnTo>
                    <a:pt x="113156" y="696087"/>
                  </a:lnTo>
                  <a:lnTo>
                    <a:pt x="141477" y="751586"/>
                  </a:lnTo>
                  <a:lnTo>
                    <a:pt x="171957" y="808304"/>
                  </a:lnTo>
                  <a:lnTo>
                    <a:pt x="204215" y="866190"/>
                  </a:lnTo>
                  <a:lnTo>
                    <a:pt x="237997" y="925106"/>
                  </a:lnTo>
                  <a:lnTo>
                    <a:pt x="273176" y="984859"/>
                  </a:lnTo>
                  <a:lnTo>
                    <a:pt x="308990" y="1045184"/>
                  </a:lnTo>
                  <a:lnTo>
                    <a:pt x="345566" y="1105966"/>
                  </a:lnTo>
                  <a:lnTo>
                    <a:pt x="382524" y="1166926"/>
                  </a:lnTo>
                  <a:lnTo>
                    <a:pt x="393319" y="1160348"/>
                  </a:lnTo>
                  <a:lnTo>
                    <a:pt x="319913" y="1038631"/>
                  </a:lnTo>
                  <a:lnTo>
                    <a:pt x="283971" y="978369"/>
                  </a:lnTo>
                  <a:lnTo>
                    <a:pt x="249046" y="918679"/>
                  </a:lnTo>
                  <a:lnTo>
                    <a:pt x="215264" y="859866"/>
                  </a:lnTo>
                  <a:lnTo>
                    <a:pt x="183006" y="802119"/>
                  </a:lnTo>
                  <a:lnTo>
                    <a:pt x="152653" y="745490"/>
                  </a:lnTo>
                  <a:lnTo>
                    <a:pt x="124459" y="690499"/>
                  </a:lnTo>
                  <a:lnTo>
                    <a:pt x="98806" y="636905"/>
                  </a:lnTo>
                  <a:lnTo>
                    <a:pt x="75818" y="585343"/>
                  </a:lnTo>
                  <a:lnTo>
                    <a:pt x="55880" y="535686"/>
                  </a:lnTo>
                  <a:lnTo>
                    <a:pt x="39369" y="488315"/>
                  </a:lnTo>
                  <a:lnTo>
                    <a:pt x="26543" y="443357"/>
                  </a:lnTo>
                  <a:lnTo>
                    <a:pt x="17780" y="401193"/>
                  </a:lnTo>
                  <a:lnTo>
                    <a:pt x="13207" y="361823"/>
                  </a:lnTo>
                  <a:lnTo>
                    <a:pt x="12700" y="343281"/>
                  </a:lnTo>
                  <a:lnTo>
                    <a:pt x="13200" y="325881"/>
                  </a:lnTo>
                  <a:lnTo>
                    <a:pt x="22606" y="276225"/>
                  </a:lnTo>
                  <a:lnTo>
                    <a:pt x="43433" y="231901"/>
                  </a:lnTo>
                  <a:lnTo>
                    <a:pt x="74294" y="192150"/>
                  </a:lnTo>
                  <a:lnTo>
                    <a:pt x="113537" y="156972"/>
                  </a:lnTo>
                  <a:lnTo>
                    <a:pt x="159512" y="125984"/>
                  </a:lnTo>
                  <a:lnTo>
                    <a:pt x="210693" y="99313"/>
                  </a:lnTo>
                  <a:lnTo>
                    <a:pt x="246760" y="83819"/>
                  </a:lnTo>
                  <a:lnTo>
                    <a:pt x="283718" y="70104"/>
                  </a:lnTo>
                  <a:lnTo>
                    <a:pt x="321182" y="58166"/>
                  </a:lnTo>
                  <a:lnTo>
                    <a:pt x="358520" y="48006"/>
                  </a:lnTo>
                  <a:lnTo>
                    <a:pt x="430910" y="32385"/>
                  </a:lnTo>
                  <a:lnTo>
                    <a:pt x="482219" y="24511"/>
                  </a:lnTo>
                  <a:lnTo>
                    <a:pt x="560832" y="16637"/>
                  </a:lnTo>
                  <a:lnTo>
                    <a:pt x="604646" y="14097"/>
                  </a:lnTo>
                  <a:lnTo>
                    <a:pt x="674115" y="12700"/>
                  </a:lnTo>
                  <a:lnTo>
                    <a:pt x="837297" y="12700"/>
                  </a:lnTo>
                  <a:lnTo>
                    <a:pt x="817371" y="9525"/>
                  </a:lnTo>
                  <a:lnTo>
                    <a:pt x="793749" y="6604"/>
                  </a:lnTo>
                  <a:lnTo>
                    <a:pt x="769873" y="4191"/>
                  </a:lnTo>
                  <a:lnTo>
                    <a:pt x="721868" y="1143"/>
                  </a:lnTo>
                  <a:lnTo>
                    <a:pt x="673988" y="0"/>
                  </a:lnTo>
                  <a:close/>
                </a:path>
                <a:path w="1088389" h="1167129">
                  <a:moveTo>
                    <a:pt x="761745" y="1021829"/>
                  </a:moveTo>
                  <a:lnTo>
                    <a:pt x="768857" y="1163637"/>
                  </a:lnTo>
                  <a:lnTo>
                    <a:pt x="878078" y="1072769"/>
                  </a:lnTo>
                  <a:lnTo>
                    <a:pt x="852294" y="1061478"/>
                  </a:lnTo>
                  <a:lnTo>
                    <a:pt x="820546" y="1061478"/>
                  </a:lnTo>
                  <a:lnTo>
                    <a:pt x="808990" y="1056386"/>
                  </a:lnTo>
                  <a:lnTo>
                    <a:pt x="814073" y="1044742"/>
                  </a:lnTo>
                  <a:lnTo>
                    <a:pt x="761745" y="1021829"/>
                  </a:lnTo>
                  <a:close/>
                </a:path>
                <a:path w="1088389" h="1167129">
                  <a:moveTo>
                    <a:pt x="814073" y="1044742"/>
                  </a:moveTo>
                  <a:lnTo>
                    <a:pt x="808990" y="1056386"/>
                  </a:lnTo>
                  <a:lnTo>
                    <a:pt x="820546" y="1061478"/>
                  </a:lnTo>
                  <a:lnTo>
                    <a:pt x="825663" y="1049817"/>
                  </a:lnTo>
                  <a:lnTo>
                    <a:pt x="814073" y="1044742"/>
                  </a:lnTo>
                  <a:close/>
                </a:path>
                <a:path w="1088389" h="1167129">
                  <a:moveTo>
                    <a:pt x="825663" y="1049817"/>
                  </a:moveTo>
                  <a:lnTo>
                    <a:pt x="820546" y="1061478"/>
                  </a:lnTo>
                  <a:lnTo>
                    <a:pt x="852294" y="1061478"/>
                  </a:lnTo>
                  <a:lnTo>
                    <a:pt x="825663" y="1049817"/>
                  </a:lnTo>
                  <a:close/>
                </a:path>
                <a:path w="1088389" h="1167129">
                  <a:moveTo>
                    <a:pt x="837297" y="12700"/>
                  </a:moveTo>
                  <a:lnTo>
                    <a:pt x="674115" y="12700"/>
                  </a:lnTo>
                  <a:lnTo>
                    <a:pt x="721487" y="13843"/>
                  </a:lnTo>
                  <a:lnTo>
                    <a:pt x="769111" y="16891"/>
                  </a:lnTo>
                  <a:lnTo>
                    <a:pt x="815720" y="22225"/>
                  </a:lnTo>
                  <a:lnTo>
                    <a:pt x="860932" y="29972"/>
                  </a:lnTo>
                  <a:lnTo>
                    <a:pt x="903605" y="40512"/>
                  </a:lnTo>
                  <a:lnTo>
                    <a:pt x="943356" y="54101"/>
                  </a:lnTo>
                  <a:lnTo>
                    <a:pt x="979043" y="70993"/>
                  </a:lnTo>
                  <a:lnTo>
                    <a:pt x="1023619" y="102743"/>
                  </a:lnTo>
                  <a:lnTo>
                    <a:pt x="1055116" y="143001"/>
                  </a:lnTo>
                  <a:lnTo>
                    <a:pt x="1071371" y="192659"/>
                  </a:lnTo>
                  <a:lnTo>
                    <a:pt x="1075435" y="231901"/>
                  </a:lnTo>
                  <a:lnTo>
                    <a:pt x="1075690" y="253365"/>
                  </a:lnTo>
                  <a:lnTo>
                    <a:pt x="1074673" y="275971"/>
                  </a:lnTo>
                  <a:lnTo>
                    <a:pt x="1069467" y="324357"/>
                  </a:lnTo>
                  <a:lnTo>
                    <a:pt x="1060195" y="376555"/>
                  </a:lnTo>
                  <a:lnTo>
                    <a:pt x="1047115" y="432689"/>
                  </a:lnTo>
                  <a:lnTo>
                    <a:pt x="1030399" y="492252"/>
                  </a:lnTo>
                  <a:lnTo>
                    <a:pt x="1010666" y="554228"/>
                  </a:lnTo>
                  <a:lnTo>
                    <a:pt x="988186" y="619379"/>
                  </a:lnTo>
                  <a:lnTo>
                    <a:pt x="963168" y="686689"/>
                  </a:lnTo>
                  <a:lnTo>
                    <a:pt x="921766" y="791616"/>
                  </a:lnTo>
                  <a:lnTo>
                    <a:pt x="891920" y="863549"/>
                  </a:lnTo>
                  <a:lnTo>
                    <a:pt x="860932" y="936752"/>
                  </a:lnTo>
                  <a:lnTo>
                    <a:pt x="828802" y="1011008"/>
                  </a:lnTo>
                  <a:lnTo>
                    <a:pt x="814073" y="1044742"/>
                  </a:lnTo>
                  <a:lnTo>
                    <a:pt x="825663" y="1049817"/>
                  </a:lnTo>
                  <a:lnTo>
                    <a:pt x="872617" y="941705"/>
                  </a:lnTo>
                  <a:lnTo>
                    <a:pt x="903605" y="868413"/>
                  </a:lnTo>
                  <a:lnTo>
                    <a:pt x="933449" y="796328"/>
                  </a:lnTo>
                  <a:lnTo>
                    <a:pt x="961770" y="725805"/>
                  </a:lnTo>
                  <a:lnTo>
                    <a:pt x="987932" y="657098"/>
                  </a:lnTo>
                  <a:lnTo>
                    <a:pt x="1011852" y="590423"/>
                  </a:lnTo>
                  <a:lnTo>
                    <a:pt x="1033144" y="526415"/>
                  </a:lnTo>
                  <a:lnTo>
                    <a:pt x="1051433" y="465201"/>
                  </a:lnTo>
                  <a:lnTo>
                    <a:pt x="1066545" y="406907"/>
                  </a:lnTo>
                  <a:lnTo>
                    <a:pt x="1077848" y="352044"/>
                  </a:lnTo>
                  <a:lnTo>
                    <a:pt x="1085342" y="300736"/>
                  </a:lnTo>
                  <a:lnTo>
                    <a:pt x="1088384" y="253365"/>
                  </a:lnTo>
                  <a:lnTo>
                    <a:pt x="1088008" y="231140"/>
                  </a:lnTo>
                  <a:lnTo>
                    <a:pt x="1083818" y="189992"/>
                  </a:lnTo>
                  <a:lnTo>
                    <a:pt x="1073784" y="153035"/>
                  </a:lnTo>
                  <a:lnTo>
                    <a:pt x="1044702" y="106299"/>
                  </a:lnTo>
                  <a:lnTo>
                    <a:pt x="1001775" y="69723"/>
                  </a:lnTo>
                  <a:lnTo>
                    <a:pt x="966850" y="50418"/>
                  </a:lnTo>
                  <a:lnTo>
                    <a:pt x="927861" y="34798"/>
                  </a:lnTo>
                  <a:lnTo>
                    <a:pt x="885444" y="22479"/>
                  </a:lnTo>
                  <a:lnTo>
                    <a:pt x="840485" y="13207"/>
                  </a:lnTo>
                  <a:lnTo>
                    <a:pt x="837297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2836" y="3194051"/>
              <a:ext cx="889501" cy="45957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209672" y="6179870"/>
              <a:ext cx="610235" cy="127000"/>
            </a:xfrm>
            <a:custGeom>
              <a:avLst/>
              <a:gdLst/>
              <a:ahLst/>
              <a:cxnLst/>
              <a:rect l="l" t="t" r="r" b="b"/>
              <a:pathLst>
                <a:path w="610235" h="127000">
                  <a:moveTo>
                    <a:pt x="599142" y="57023"/>
                  </a:moveTo>
                  <a:lnTo>
                    <a:pt x="495426" y="57023"/>
                  </a:lnTo>
                  <a:lnTo>
                    <a:pt x="495553" y="69723"/>
                  </a:lnTo>
                  <a:lnTo>
                    <a:pt x="482790" y="69855"/>
                  </a:lnTo>
                  <a:lnTo>
                    <a:pt x="483362" y="127000"/>
                  </a:lnTo>
                  <a:lnTo>
                    <a:pt x="609726" y="62179"/>
                  </a:lnTo>
                  <a:lnTo>
                    <a:pt x="599142" y="57023"/>
                  </a:lnTo>
                  <a:close/>
                </a:path>
                <a:path w="610235" h="127000">
                  <a:moveTo>
                    <a:pt x="482663" y="57155"/>
                  </a:moveTo>
                  <a:lnTo>
                    <a:pt x="0" y="62179"/>
                  </a:lnTo>
                  <a:lnTo>
                    <a:pt x="253" y="74879"/>
                  </a:lnTo>
                  <a:lnTo>
                    <a:pt x="482790" y="69855"/>
                  </a:lnTo>
                  <a:lnTo>
                    <a:pt x="482663" y="57155"/>
                  </a:lnTo>
                  <a:close/>
                </a:path>
                <a:path w="610235" h="127000">
                  <a:moveTo>
                    <a:pt x="495426" y="57023"/>
                  </a:moveTo>
                  <a:lnTo>
                    <a:pt x="482663" y="57155"/>
                  </a:lnTo>
                  <a:lnTo>
                    <a:pt x="482790" y="69855"/>
                  </a:lnTo>
                  <a:lnTo>
                    <a:pt x="495553" y="69723"/>
                  </a:lnTo>
                  <a:lnTo>
                    <a:pt x="495426" y="57023"/>
                  </a:lnTo>
                  <a:close/>
                </a:path>
                <a:path w="610235" h="127000">
                  <a:moveTo>
                    <a:pt x="482091" y="0"/>
                  </a:moveTo>
                  <a:lnTo>
                    <a:pt x="482663" y="57155"/>
                  </a:lnTo>
                  <a:lnTo>
                    <a:pt x="495426" y="57023"/>
                  </a:lnTo>
                  <a:lnTo>
                    <a:pt x="599142" y="57023"/>
                  </a:lnTo>
                  <a:lnTo>
                    <a:pt x="4820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04031" y="3810001"/>
              <a:ext cx="887878" cy="426285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7162800" y="2667000"/>
            <a:ext cx="914400" cy="609600"/>
          </a:xfrm>
          <a:prstGeom prst="rect">
            <a:avLst/>
          </a:prstGeom>
          <a:solidFill>
            <a:srgbClr val="006600">
              <a:alpha val="30195"/>
            </a:srgbClr>
          </a:solidFill>
          <a:ln w="12700">
            <a:solidFill>
              <a:srgbClr val="FFFFFF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71120" algn="ctr">
              <a:lnSpc>
                <a:spcPct val="100000"/>
              </a:lnSpc>
              <a:spcBef>
                <a:spcPts val="430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090029" y="3441013"/>
            <a:ext cx="11366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43025" y="3037553"/>
            <a:ext cx="1789430" cy="176847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  <a:tabLst>
                <a:tab pos="1308735" algn="l"/>
              </a:tabLst>
            </a:pPr>
            <a:r>
              <a:rPr sz="3600" i="1" spc="-5" dirty="0">
                <a:latin typeface="Times New Roman"/>
                <a:cs typeface="Times New Roman"/>
              </a:rPr>
              <a:t>a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330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r>
              <a:rPr sz="3600" dirty="0">
                <a:latin typeface="Times New Roman"/>
                <a:cs typeface="Times New Roman"/>
              </a:rPr>
              <a:t>	</a:t>
            </a:r>
            <a:r>
              <a:rPr sz="3600" spc="-5" dirty="0">
                <a:latin typeface="Times New Roman"/>
                <a:cs typeface="Times New Roman"/>
              </a:rPr>
              <a:t>0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  <a:tabLst>
                <a:tab pos="1318895" algn="l"/>
              </a:tabLst>
            </a:pPr>
            <a:r>
              <a:rPr sz="3550" i="1" spc="20" dirty="0">
                <a:latin typeface="Times New Roman"/>
                <a:cs typeface="Times New Roman"/>
              </a:rPr>
              <a:t>a</a:t>
            </a:r>
            <a:r>
              <a:rPr sz="3550" spc="5" dirty="0">
                <a:latin typeface="Times New Roman"/>
                <a:cs typeface="Times New Roman"/>
              </a:rPr>
              <a:t>,</a:t>
            </a:r>
            <a:r>
              <a:rPr sz="3550" spc="-185" dirty="0">
                <a:latin typeface="Times New Roman"/>
                <a:cs typeface="Times New Roman"/>
              </a:rPr>
              <a:t> </a:t>
            </a:r>
            <a:r>
              <a:rPr sz="3550" spc="15" dirty="0">
                <a:latin typeface="Times New Roman"/>
                <a:cs typeface="Times New Roman"/>
              </a:rPr>
              <a:t>0</a:t>
            </a:r>
            <a:r>
              <a:rPr sz="3550" dirty="0">
                <a:latin typeface="Times New Roman"/>
                <a:cs typeface="Times New Roman"/>
              </a:rPr>
              <a:t>	</a:t>
            </a:r>
            <a:r>
              <a:rPr sz="3550" spc="20" dirty="0">
                <a:latin typeface="Times New Roman"/>
                <a:cs typeface="Times New Roman"/>
              </a:rPr>
              <a:t>00</a:t>
            </a:r>
            <a:endParaRPr sz="3550">
              <a:latin typeface="Times New Roman"/>
              <a:cs typeface="Times New Roman"/>
            </a:endParaRPr>
          </a:p>
          <a:p>
            <a:pPr marL="88265">
              <a:lnSpc>
                <a:spcPct val="100000"/>
              </a:lnSpc>
              <a:spcBef>
                <a:spcPts val="140"/>
              </a:spcBef>
            </a:pPr>
            <a:r>
              <a:rPr sz="3600" i="1" spc="5" dirty="0">
                <a:latin typeface="Times New Roman"/>
                <a:cs typeface="Times New Roman"/>
              </a:rPr>
              <a:t>a</a:t>
            </a:r>
            <a:r>
              <a:rPr sz="3600" spc="20" dirty="0">
                <a:latin typeface="Times New Roman"/>
                <a:cs typeface="Times New Roman"/>
              </a:rPr>
              <a:t>,</a:t>
            </a:r>
            <a:r>
              <a:rPr sz="3600" spc="-520" dirty="0">
                <a:latin typeface="Times New Roman"/>
                <a:cs typeface="Times New Roman"/>
              </a:rPr>
              <a:t> </a:t>
            </a:r>
            <a:r>
              <a:rPr sz="3600" spc="45" dirty="0">
                <a:latin typeface="Times New Roman"/>
                <a:cs typeface="Times New Roman"/>
              </a:rPr>
              <a:t>1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907145" y="3200401"/>
            <a:ext cx="3242310" cy="1602740"/>
            <a:chOff x="1907145" y="3200401"/>
            <a:chExt cx="3242310" cy="1602740"/>
          </a:xfrm>
        </p:grpSpPr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07145" y="4343401"/>
              <a:ext cx="848755" cy="45957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67656" y="4343401"/>
              <a:ext cx="288244" cy="45957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57070" y="3200401"/>
              <a:ext cx="892082" cy="45957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92802" y="3810001"/>
              <a:ext cx="866224" cy="426285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3505191" y="3050370"/>
            <a:ext cx="1737995" cy="175577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1261110" algn="l"/>
              </a:tabLst>
            </a:pPr>
            <a:r>
              <a:rPr sz="3600" i="1" spc="-100" dirty="0">
                <a:latin typeface="Times New Roman"/>
                <a:cs typeface="Times New Roman"/>
              </a:rPr>
              <a:t>b</a:t>
            </a:r>
            <a:r>
              <a:rPr sz="3600" spc="20" dirty="0">
                <a:latin typeface="Times New Roman"/>
                <a:cs typeface="Times New Roman"/>
              </a:rPr>
              <a:t>,</a:t>
            </a:r>
            <a:r>
              <a:rPr sz="3600" spc="-220" dirty="0">
                <a:latin typeface="Times New Roman"/>
                <a:cs typeface="Times New Roman"/>
              </a:rPr>
              <a:t> </a:t>
            </a:r>
            <a:r>
              <a:rPr sz="3600" spc="45" dirty="0">
                <a:latin typeface="Times New Roman"/>
                <a:cs typeface="Times New Roman"/>
              </a:rPr>
              <a:t>$</a:t>
            </a:r>
            <a:r>
              <a:rPr sz="3600" dirty="0">
                <a:latin typeface="Times New Roman"/>
                <a:cs typeface="Times New Roman"/>
              </a:rPr>
              <a:t>	1</a:t>
            </a:r>
            <a:r>
              <a:rPr sz="3600" spc="45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  <a:tabLst>
                <a:tab pos="1209675" algn="l"/>
              </a:tabLst>
            </a:pPr>
            <a:r>
              <a:rPr sz="3550" i="1" spc="-35" dirty="0">
                <a:latin typeface="Times New Roman"/>
                <a:cs typeface="Times New Roman"/>
              </a:rPr>
              <a:t>b</a:t>
            </a:r>
            <a:r>
              <a:rPr sz="3550" spc="-35" dirty="0">
                <a:latin typeface="Times New Roman"/>
                <a:cs typeface="Times New Roman"/>
              </a:rPr>
              <a:t>,</a:t>
            </a:r>
            <a:r>
              <a:rPr sz="3550" spc="-375" dirty="0">
                <a:latin typeface="Times New Roman"/>
                <a:cs typeface="Times New Roman"/>
              </a:rPr>
              <a:t> </a:t>
            </a:r>
            <a:r>
              <a:rPr sz="3550" spc="5" dirty="0">
                <a:latin typeface="Times New Roman"/>
                <a:cs typeface="Times New Roman"/>
              </a:rPr>
              <a:t>1	</a:t>
            </a:r>
            <a:r>
              <a:rPr sz="3550" spc="25" dirty="0">
                <a:latin typeface="Times New Roman"/>
                <a:cs typeface="Times New Roman"/>
              </a:rPr>
              <a:t>11</a:t>
            </a:r>
            <a:endParaRPr sz="3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3600" i="1" spc="-45" dirty="0">
                <a:latin typeface="Times New Roman"/>
                <a:cs typeface="Times New Roman"/>
              </a:rPr>
              <a:t>b</a:t>
            </a:r>
            <a:r>
              <a:rPr sz="3600" spc="-45" dirty="0">
                <a:latin typeface="Times New Roman"/>
                <a:cs typeface="Times New Roman"/>
              </a:rPr>
              <a:t>,</a:t>
            </a:r>
            <a:r>
              <a:rPr sz="3600" spc="-175" dirty="0">
                <a:latin typeface="Times New Roman"/>
                <a:cs typeface="Times New Roman"/>
              </a:rPr>
              <a:t> </a:t>
            </a:r>
            <a:r>
              <a:rPr sz="3600" spc="55" dirty="0">
                <a:latin typeface="Times New Roman"/>
                <a:cs typeface="Times New Roman"/>
              </a:rPr>
              <a:t>0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429000" y="4343401"/>
            <a:ext cx="3429000" cy="1987550"/>
            <a:chOff x="3429000" y="4343401"/>
            <a:chExt cx="3429000" cy="1987550"/>
          </a:xfrm>
        </p:grpSpPr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65288" y="4343401"/>
              <a:ext cx="852821" cy="45957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22864" y="4343401"/>
              <a:ext cx="295244" cy="459577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3429000" y="6184900"/>
              <a:ext cx="3429000" cy="127000"/>
            </a:xfrm>
            <a:custGeom>
              <a:avLst/>
              <a:gdLst/>
              <a:ahLst/>
              <a:cxnLst/>
              <a:rect l="l" t="t" r="r" b="b"/>
              <a:pathLst>
                <a:path w="3429000" h="127000">
                  <a:moveTo>
                    <a:pt x="3302000" y="0"/>
                  </a:moveTo>
                  <a:lnTo>
                    <a:pt x="3302000" y="127000"/>
                  </a:lnTo>
                  <a:lnTo>
                    <a:pt x="3416300" y="69850"/>
                  </a:lnTo>
                  <a:lnTo>
                    <a:pt x="3314700" y="69850"/>
                  </a:lnTo>
                  <a:lnTo>
                    <a:pt x="3314700" y="57150"/>
                  </a:lnTo>
                  <a:lnTo>
                    <a:pt x="3416300" y="57150"/>
                  </a:lnTo>
                  <a:lnTo>
                    <a:pt x="3302000" y="0"/>
                  </a:lnTo>
                  <a:close/>
                </a:path>
                <a:path w="3429000" h="127000">
                  <a:moveTo>
                    <a:pt x="33020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3302000" y="69850"/>
                  </a:lnTo>
                  <a:lnTo>
                    <a:pt x="3302000" y="57150"/>
                  </a:lnTo>
                  <a:close/>
                </a:path>
                <a:path w="3429000" h="127000">
                  <a:moveTo>
                    <a:pt x="3416300" y="57150"/>
                  </a:moveTo>
                  <a:lnTo>
                    <a:pt x="3314700" y="57150"/>
                  </a:lnTo>
                  <a:lnTo>
                    <a:pt x="3314700" y="69850"/>
                  </a:lnTo>
                  <a:lnTo>
                    <a:pt x="3416300" y="69850"/>
                  </a:lnTo>
                  <a:lnTo>
                    <a:pt x="3429000" y="63500"/>
                  </a:lnTo>
                  <a:lnTo>
                    <a:pt x="34163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267200" y="5562600"/>
              <a:ext cx="2057400" cy="762000"/>
            </a:xfrm>
            <a:custGeom>
              <a:avLst/>
              <a:gdLst/>
              <a:ahLst/>
              <a:cxnLst/>
              <a:rect l="l" t="t" r="r" b="b"/>
              <a:pathLst>
                <a:path w="2057400" h="762000">
                  <a:moveTo>
                    <a:pt x="0" y="381000"/>
                  </a:moveTo>
                  <a:lnTo>
                    <a:pt x="8661" y="331329"/>
                  </a:lnTo>
                  <a:lnTo>
                    <a:pt x="33921" y="283591"/>
                  </a:lnTo>
                  <a:lnTo>
                    <a:pt x="74697" y="238186"/>
                  </a:lnTo>
                  <a:lnTo>
                    <a:pt x="129905" y="195516"/>
                  </a:lnTo>
                  <a:lnTo>
                    <a:pt x="162582" y="175333"/>
                  </a:lnTo>
                  <a:lnTo>
                    <a:pt x="198461" y="155983"/>
                  </a:lnTo>
                  <a:lnTo>
                    <a:pt x="237406" y="137519"/>
                  </a:lnTo>
                  <a:lnTo>
                    <a:pt x="279281" y="119988"/>
                  </a:lnTo>
                  <a:lnTo>
                    <a:pt x="323951" y="103443"/>
                  </a:lnTo>
                  <a:lnTo>
                    <a:pt x="371281" y="87933"/>
                  </a:lnTo>
                  <a:lnTo>
                    <a:pt x="421136" y="73509"/>
                  </a:lnTo>
                  <a:lnTo>
                    <a:pt x="473378" y="60220"/>
                  </a:lnTo>
                  <a:lnTo>
                    <a:pt x="527874" y="48116"/>
                  </a:lnTo>
                  <a:lnTo>
                    <a:pt x="584488" y="37249"/>
                  </a:lnTo>
                  <a:lnTo>
                    <a:pt x="643084" y="27668"/>
                  </a:lnTo>
                  <a:lnTo>
                    <a:pt x="703527" y="19423"/>
                  </a:lnTo>
                  <a:lnTo>
                    <a:pt x="765681" y="12564"/>
                  </a:lnTo>
                  <a:lnTo>
                    <a:pt x="829410" y="7142"/>
                  </a:lnTo>
                  <a:lnTo>
                    <a:pt x="894580" y="3208"/>
                  </a:lnTo>
                  <a:lnTo>
                    <a:pt x="961055" y="810"/>
                  </a:lnTo>
                  <a:lnTo>
                    <a:pt x="1028700" y="0"/>
                  </a:lnTo>
                  <a:lnTo>
                    <a:pt x="1096344" y="810"/>
                  </a:lnTo>
                  <a:lnTo>
                    <a:pt x="1162819" y="3208"/>
                  </a:lnTo>
                  <a:lnTo>
                    <a:pt x="1227989" y="7142"/>
                  </a:lnTo>
                  <a:lnTo>
                    <a:pt x="1291718" y="12564"/>
                  </a:lnTo>
                  <a:lnTo>
                    <a:pt x="1353872" y="19423"/>
                  </a:lnTo>
                  <a:lnTo>
                    <a:pt x="1414315" y="27668"/>
                  </a:lnTo>
                  <a:lnTo>
                    <a:pt x="1472911" y="37249"/>
                  </a:lnTo>
                  <a:lnTo>
                    <a:pt x="1529525" y="48116"/>
                  </a:lnTo>
                  <a:lnTo>
                    <a:pt x="1584021" y="60220"/>
                  </a:lnTo>
                  <a:lnTo>
                    <a:pt x="1636263" y="73509"/>
                  </a:lnTo>
                  <a:lnTo>
                    <a:pt x="1686118" y="87933"/>
                  </a:lnTo>
                  <a:lnTo>
                    <a:pt x="1733448" y="103443"/>
                  </a:lnTo>
                  <a:lnTo>
                    <a:pt x="1778118" y="119988"/>
                  </a:lnTo>
                  <a:lnTo>
                    <a:pt x="1819993" y="137519"/>
                  </a:lnTo>
                  <a:lnTo>
                    <a:pt x="1858938" y="155983"/>
                  </a:lnTo>
                  <a:lnTo>
                    <a:pt x="1894817" y="175333"/>
                  </a:lnTo>
                  <a:lnTo>
                    <a:pt x="1927494" y="195516"/>
                  </a:lnTo>
                  <a:lnTo>
                    <a:pt x="1982702" y="238186"/>
                  </a:lnTo>
                  <a:lnTo>
                    <a:pt x="2023478" y="283591"/>
                  </a:lnTo>
                  <a:lnTo>
                    <a:pt x="2048738" y="331329"/>
                  </a:lnTo>
                  <a:lnTo>
                    <a:pt x="2057400" y="381000"/>
                  </a:lnTo>
                  <a:lnTo>
                    <a:pt x="2055212" y="406051"/>
                  </a:lnTo>
                  <a:lnTo>
                    <a:pt x="2048738" y="430670"/>
                  </a:lnTo>
                  <a:lnTo>
                    <a:pt x="2023478" y="478408"/>
                  </a:lnTo>
                  <a:lnTo>
                    <a:pt x="1982702" y="523813"/>
                  </a:lnTo>
                  <a:lnTo>
                    <a:pt x="1927494" y="566483"/>
                  </a:lnTo>
                  <a:lnTo>
                    <a:pt x="1894817" y="586666"/>
                  </a:lnTo>
                  <a:lnTo>
                    <a:pt x="1858938" y="606016"/>
                  </a:lnTo>
                  <a:lnTo>
                    <a:pt x="1819993" y="624480"/>
                  </a:lnTo>
                  <a:lnTo>
                    <a:pt x="1778118" y="642011"/>
                  </a:lnTo>
                  <a:lnTo>
                    <a:pt x="1733448" y="658556"/>
                  </a:lnTo>
                  <a:lnTo>
                    <a:pt x="1686118" y="674066"/>
                  </a:lnTo>
                  <a:lnTo>
                    <a:pt x="1636263" y="688490"/>
                  </a:lnTo>
                  <a:lnTo>
                    <a:pt x="1584021" y="701779"/>
                  </a:lnTo>
                  <a:lnTo>
                    <a:pt x="1529525" y="713883"/>
                  </a:lnTo>
                  <a:lnTo>
                    <a:pt x="1472911" y="724750"/>
                  </a:lnTo>
                  <a:lnTo>
                    <a:pt x="1414315" y="734331"/>
                  </a:lnTo>
                  <a:lnTo>
                    <a:pt x="1353872" y="742576"/>
                  </a:lnTo>
                  <a:lnTo>
                    <a:pt x="1291718" y="749435"/>
                  </a:lnTo>
                  <a:lnTo>
                    <a:pt x="1227989" y="754857"/>
                  </a:lnTo>
                  <a:lnTo>
                    <a:pt x="1162819" y="758791"/>
                  </a:lnTo>
                  <a:lnTo>
                    <a:pt x="1096344" y="761189"/>
                  </a:lnTo>
                  <a:lnTo>
                    <a:pt x="1028700" y="762000"/>
                  </a:lnTo>
                  <a:lnTo>
                    <a:pt x="961055" y="761189"/>
                  </a:lnTo>
                  <a:lnTo>
                    <a:pt x="894580" y="758791"/>
                  </a:lnTo>
                  <a:lnTo>
                    <a:pt x="829410" y="754857"/>
                  </a:lnTo>
                  <a:lnTo>
                    <a:pt x="765681" y="749435"/>
                  </a:lnTo>
                  <a:lnTo>
                    <a:pt x="703527" y="742576"/>
                  </a:lnTo>
                  <a:lnTo>
                    <a:pt x="643084" y="734331"/>
                  </a:lnTo>
                  <a:lnTo>
                    <a:pt x="584488" y="724750"/>
                  </a:lnTo>
                  <a:lnTo>
                    <a:pt x="527874" y="713883"/>
                  </a:lnTo>
                  <a:lnTo>
                    <a:pt x="473378" y="701779"/>
                  </a:lnTo>
                  <a:lnTo>
                    <a:pt x="421136" y="688490"/>
                  </a:lnTo>
                  <a:lnTo>
                    <a:pt x="371281" y="674066"/>
                  </a:lnTo>
                  <a:lnTo>
                    <a:pt x="323951" y="658556"/>
                  </a:lnTo>
                  <a:lnTo>
                    <a:pt x="279281" y="642011"/>
                  </a:lnTo>
                  <a:lnTo>
                    <a:pt x="237406" y="624480"/>
                  </a:lnTo>
                  <a:lnTo>
                    <a:pt x="198461" y="606016"/>
                  </a:lnTo>
                  <a:lnTo>
                    <a:pt x="162582" y="586666"/>
                  </a:lnTo>
                  <a:lnTo>
                    <a:pt x="129905" y="566483"/>
                  </a:lnTo>
                  <a:lnTo>
                    <a:pt x="74697" y="523813"/>
                  </a:lnTo>
                  <a:lnTo>
                    <a:pt x="33921" y="478408"/>
                  </a:lnTo>
                  <a:lnTo>
                    <a:pt x="8661" y="430670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6709029" y="5118049"/>
            <a:ext cx="12846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acc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e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pt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773455" y="5663544"/>
            <a:ext cx="461009" cy="530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04"/>
              </a:lnSpc>
            </a:pPr>
            <a:r>
              <a:rPr sz="3550" spc="20" dirty="0">
                <a:latin typeface="Times New Roman"/>
                <a:cs typeface="Times New Roman"/>
              </a:rPr>
              <a:t>,</a:t>
            </a:r>
            <a:r>
              <a:rPr sz="3550" spc="-185" dirty="0">
                <a:latin typeface="Times New Roman"/>
                <a:cs typeface="Times New Roman"/>
              </a:rPr>
              <a:t> </a:t>
            </a:r>
            <a:r>
              <a:rPr sz="3550" spc="40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825271" y="5663544"/>
            <a:ext cx="256540" cy="530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04"/>
              </a:lnSpc>
            </a:pPr>
            <a:r>
              <a:rPr sz="3550" spc="40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989609" y="5853205"/>
            <a:ext cx="4349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12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935351" y="589130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752600"/>
            <a:ext cx="8825230" cy="5105400"/>
            <a:chOff x="319087" y="1752600"/>
            <a:chExt cx="8825230" cy="5105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9891" y="1917192"/>
              <a:ext cx="6603492" cy="109727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9891" y="2740152"/>
              <a:ext cx="3447288" cy="109728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9644" y="2078482"/>
            <a:ext cx="551243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FFFFB7"/>
                </a:solidFill>
                <a:latin typeface="Arial Black"/>
                <a:cs typeface="Arial Black"/>
              </a:rPr>
              <a:t>Formalities</a:t>
            </a:r>
            <a:r>
              <a:rPr sz="5400" spc="-110" dirty="0">
                <a:solidFill>
                  <a:srgbClr val="FFFFB7"/>
                </a:solidFill>
                <a:latin typeface="Arial Black"/>
                <a:cs typeface="Arial Black"/>
              </a:rPr>
              <a:t> </a:t>
            </a:r>
            <a:r>
              <a:rPr sz="5400" dirty="0">
                <a:solidFill>
                  <a:srgbClr val="FFFFB7"/>
                </a:solidFill>
                <a:latin typeface="Arial Black"/>
                <a:cs typeface="Arial Black"/>
              </a:rPr>
              <a:t>for </a:t>
            </a:r>
            <a:r>
              <a:rPr sz="5400" spc="-1785" dirty="0">
                <a:solidFill>
                  <a:srgbClr val="FFFFB7"/>
                </a:solidFill>
                <a:latin typeface="Arial Black"/>
                <a:cs typeface="Arial Black"/>
              </a:rPr>
              <a:t> </a:t>
            </a:r>
            <a:r>
              <a:rPr sz="5400" dirty="0">
                <a:solidFill>
                  <a:srgbClr val="FFFFB7"/>
                </a:solidFill>
                <a:latin typeface="Arial Black"/>
                <a:cs typeface="Arial Black"/>
              </a:rPr>
              <a:t>NPDAs</a:t>
            </a:r>
            <a:endParaRPr sz="5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828800"/>
            <a:ext cx="8825230" cy="5029200"/>
            <a:chOff x="319087" y="1828800"/>
            <a:chExt cx="8825230" cy="5029200"/>
          </a:xfrm>
        </p:grpSpPr>
        <p:sp>
          <p:nvSpPr>
            <p:cNvPr id="3" name="object 3"/>
            <p:cNvSpPr/>
            <p:nvPr/>
          </p:nvSpPr>
          <p:spPr>
            <a:xfrm>
              <a:off x="2819400" y="1981200"/>
              <a:ext cx="3505200" cy="685800"/>
            </a:xfrm>
            <a:custGeom>
              <a:avLst/>
              <a:gdLst/>
              <a:ahLst/>
              <a:cxnLst/>
              <a:rect l="l" t="t" r="r" b="b"/>
              <a:pathLst>
                <a:path w="3505200" h="685800">
                  <a:moveTo>
                    <a:pt x="0" y="342900"/>
                  </a:moveTo>
                  <a:lnTo>
                    <a:pt x="3130" y="296375"/>
                  </a:lnTo>
                  <a:lnTo>
                    <a:pt x="12250" y="251751"/>
                  </a:lnTo>
                  <a:lnTo>
                    <a:pt x="26949" y="209436"/>
                  </a:lnTo>
                  <a:lnTo>
                    <a:pt x="46820" y="169841"/>
                  </a:lnTo>
                  <a:lnTo>
                    <a:pt x="71454" y="133373"/>
                  </a:lnTo>
                  <a:lnTo>
                    <a:pt x="100441" y="100441"/>
                  </a:lnTo>
                  <a:lnTo>
                    <a:pt x="133373" y="71454"/>
                  </a:lnTo>
                  <a:lnTo>
                    <a:pt x="169841" y="46820"/>
                  </a:lnTo>
                  <a:lnTo>
                    <a:pt x="209436" y="26949"/>
                  </a:lnTo>
                  <a:lnTo>
                    <a:pt x="251751" y="12250"/>
                  </a:lnTo>
                  <a:lnTo>
                    <a:pt x="296375" y="3130"/>
                  </a:lnTo>
                  <a:lnTo>
                    <a:pt x="342900" y="0"/>
                  </a:lnTo>
                  <a:lnTo>
                    <a:pt x="389424" y="3130"/>
                  </a:lnTo>
                  <a:lnTo>
                    <a:pt x="434048" y="12250"/>
                  </a:lnTo>
                  <a:lnTo>
                    <a:pt x="476363" y="26949"/>
                  </a:lnTo>
                  <a:lnTo>
                    <a:pt x="515958" y="46820"/>
                  </a:lnTo>
                  <a:lnTo>
                    <a:pt x="552426" y="71454"/>
                  </a:lnTo>
                  <a:lnTo>
                    <a:pt x="585358" y="100441"/>
                  </a:lnTo>
                  <a:lnTo>
                    <a:pt x="614345" y="133373"/>
                  </a:lnTo>
                  <a:lnTo>
                    <a:pt x="638979" y="169841"/>
                  </a:lnTo>
                  <a:lnTo>
                    <a:pt x="658850" y="209436"/>
                  </a:lnTo>
                  <a:lnTo>
                    <a:pt x="673549" y="251751"/>
                  </a:lnTo>
                  <a:lnTo>
                    <a:pt x="682669" y="296375"/>
                  </a:lnTo>
                  <a:lnTo>
                    <a:pt x="685800" y="342900"/>
                  </a:lnTo>
                  <a:lnTo>
                    <a:pt x="682669" y="389424"/>
                  </a:lnTo>
                  <a:lnTo>
                    <a:pt x="673549" y="434048"/>
                  </a:lnTo>
                  <a:lnTo>
                    <a:pt x="658850" y="476363"/>
                  </a:lnTo>
                  <a:lnTo>
                    <a:pt x="638979" y="515958"/>
                  </a:lnTo>
                  <a:lnTo>
                    <a:pt x="614345" y="552426"/>
                  </a:lnTo>
                  <a:lnTo>
                    <a:pt x="585358" y="585358"/>
                  </a:lnTo>
                  <a:lnTo>
                    <a:pt x="552426" y="614345"/>
                  </a:lnTo>
                  <a:lnTo>
                    <a:pt x="515958" y="638979"/>
                  </a:lnTo>
                  <a:lnTo>
                    <a:pt x="476363" y="658850"/>
                  </a:lnTo>
                  <a:lnTo>
                    <a:pt x="434048" y="673549"/>
                  </a:lnTo>
                  <a:lnTo>
                    <a:pt x="389424" y="682669"/>
                  </a:lnTo>
                  <a:lnTo>
                    <a:pt x="342900" y="685800"/>
                  </a:lnTo>
                  <a:lnTo>
                    <a:pt x="296375" y="682669"/>
                  </a:lnTo>
                  <a:lnTo>
                    <a:pt x="251751" y="673549"/>
                  </a:lnTo>
                  <a:lnTo>
                    <a:pt x="209436" y="658850"/>
                  </a:lnTo>
                  <a:lnTo>
                    <a:pt x="169841" y="638979"/>
                  </a:lnTo>
                  <a:lnTo>
                    <a:pt x="133373" y="614345"/>
                  </a:lnTo>
                  <a:lnTo>
                    <a:pt x="100441" y="585358"/>
                  </a:lnTo>
                  <a:lnTo>
                    <a:pt x="71454" y="552426"/>
                  </a:lnTo>
                  <a:lnTo>
                    <a:pt x="46820" y="515958"/>
                  </a:lnTo>
                  <a:lnTo>
                    <a:pt x="26949" y="476363"/>
                  </a:lnTo>
                  <a:lnTo>
                    <a:pt x="12250" y="434048"/>
                  </a:lnTo>
                  <a:lnTo>
                    <a:pt x="3130" y="389424"/>
                  </a:lnTo>
                  <a:lnTo>
                    <a:pt x="0" y="342900"/>
                  </a:lnTo>
                  <a:close/>
                </a:path>
                <a:path w="3505200" h="685800">
                  <a:moveTo>
                    <a:pt x="2819400" y="342900"/>
                  </a:moveTo>
                  <a:lnTo>
                    <a:pt x="2822530" y="296375"/>
                  </a:lnTo>
                  <a:lnTo>
                    <a:pt x="2831650" y="251751"/>
                  </a:lnTo>
                  <a:lnTo>
                    <a:pt x="2846349" y="209436"/>
                  </a:lnTo>
                  <a:lnTo>
                    <a:pt x="2866220" y="169841"/>
                  </a:lnTo>
                  <a:lnTo>
                    <a:pt x="2890854" y="133373"/>
                  </a:lnTo>
                  <a:lnTo>
                    <a:pt x="2919841" y="100441"/>
                  </a:lnTo>
                  <a:lnTo>
                    <a:pt x="2952773" y="71454"/>
                  </a:lnTo>
                  <a:lnTo>
                    <a:pt x="2989241" y="46820"/>
                  </a:lnTo>
                  <a:lnTo>
                    <a:pt x="3028836" y="26949"/>
                  </a:lnTo>
                  <a:lnTo>
                    <a:pt x="3071151" y="12250"/>
                  </a:lnTo>
                  <a:lnTo>
                    <a:pt x="3115775" y="3130"/>
                  </a:lnTo>
                  <a:lnTo>
                    <a:pt x="3162300" y="0"/>
                  </a:lnTo>
                  <a:lnTo>
                    <a:pt x="3208824" y="3130"/>
                  </a:lnTo>
                  <a:lnTo>
                    <a:pt x="3253448" y="12250"/>
                  </a:lnTo>
                  <a:lnTo>
                    <a:pt x="3295763" y="26949"/>
                  </a:lnTo>
                  <a:lnTo>
                    <a:pt x="3335358" y="46820"/>
                  </a:lnTo>
                  <a:lnTo>
                    <a:pt x="3371826" y="71454"/>
                  </a:lnTo>
                  <a:lnTo>
                    <a:pt x="3404758" y="100441"/>
                  </a:lnTo>
                  <a:lnTo>
                    <a:pt x="3433745" y="133373"/>
                  </a:lnTo>
                  <a:lnTo>
                    <a:pt x="3458379" y="169841"/>
                  </a:lnTo>
                  <a:lnTo>
                    <a:pt x="3478250" y="209436"/>
                  </a:lnTo>
                  <a:lnTo>
                    <a:pt x="3492949" y="251751"/>
                  </a:lnTo>
                  <a:lnTo>
                    <a:pt x="3502069" y="296375"/>
                  </a:lnTo>
                  <a:lnTo>
                    <a:pt x="3505200" y="342900"/>
                  </a:lnTo>
                  <a:lnTo>
                    <a:pt x="3502069" y="389424"/>
                  </a:lnTo>
                  <a:lnTo>
                    <a:pt x="3492949" y="434048"/>
                  </a:lnTo>
                  <a:lnTo>
                    <a:pt x="3478250" y="476363"/>
                  </a:lnTo>
                  <a:lnTo>
                    <a:pt x="3458379" y="515958"/>
                  </a:lnTo>
                  <a:lnTo>
                    <a:pt x="3433745" y="552426"/>
                  </a:lnTo>
                  <a:lnTo>
                    <a:pt x="3404758" y="585358"/>
                  </a:lnTo>
                  <a:lnTo>
                    <a:pt x="3371826" y="614345"/>
                  </a:lnTo>
                  <a:lnTo>
                    <a:pt x="3335358" y="638979"/>
                  </a:lnTo>
                  <a:lnTo>
                    <a:pt x="3295763" y="658850"/>
                  </a:lnTo>
                  <a:lnTo>
                    <a:pt x="3253448" y="673549"/>
                  </a:lnTo>
                  <a:lnTo>
                    <a:pt x="3208824" y="682669"/>
                  </a:lnTo>
                  <a:lnTo>
                    <a:pt x="3162300" y="685800"/>
                  </a:lnTo>
                  <a:lnTo>
                    <a:pt x="3115775" y="682669"/>
                  </a:lnTo>
                  <a:lnTo>
                    <a:pt x="3071151" y="673549"/>
                  </a:lnTo>
                  <a:lnTo>
                    <a:pt x="3028836" y="658850"/>
                  </a:lnTo>
                  <a:lnTo>
                    <a:pt x="2989241" y="638979"/>
                  </a:lnTo>
                  <a:lnTo>
                    <a:pt x="2952773" y="614345"/>
                  </a:lnTo>
                  <a:lnTo>
                    <a:pt x="2919841" y="585358"/>
                  </a:lnTo>
                  <a:lnTo>
                    <a:pt x="2890854" y="552426"/>
                  </a:lnTo>
                  <a:lnTo>
                    <a:pt x="2866220" y="515958"/>
                  </a:lnTo>
                  <a:lnTo>
                    <a:pt x="2846349" y="476363"/>
                  </a:lnTo>
                  <a:lnTo>
                    <a:pt x="2831650" y="434048"/>
                  </a:lnTo>
                  <a:lnTo>
                    <a:pt x="2822530" y="389424"/>
                  </a:lnTo>
                  <a:lnTo>
                    <a:pt x="2819400" y="3429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05200" y="2298700"/>
              <a:ext cx="2133600" cy="127000"/>
            </a:xfrm>
            <a:custGeom>
              <a:avLst/>
              <a:gdLst/>
              <a:ahLst/>
              <a:cxnLst/>
              <a:rect l="l" t="t" r="r" b="b"/>
              <a:pathLst>
                <a:path w="2133600" h="127000">
                  <a:moveTo>
                    <a:pt x="2006600" y="0"/>
                  </a:moveTo>
                  <a:lnTo>
                    <a:pt x="2006600" y="127000"/>
                  </a:lnTo>
                  <a:lnTo>
                    <a:pt x="2120900" y="69850"/>
                  </a:lnTo>
                  <a:lnTo>
                    <a:pt x="2019300" y="69850"/>
                  </a:lnTo>
                  <a:lnTo>
                    <a:pt x="2019300" y="57150"/>
                  </a:lnTo>
                  <a:lnTo>
                    <a:pt x="2120900" y="57150"/>
                  </a:lnTo>
                  <a:lnTo>
                    <a:pt x="2006600" y="0"/>
                  </a:lnTo>
                  <a:close/>
                </a:path>
                <a:path w="2133600" h="127000">
                  <a:moveTo>
                    <a:pt x="20066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2006600" y="69850"/>
                  </a:lnTo>
                  <a:lnTo>
                    <a:pt x="2006600" y="57150"/>
                  </a:lnTo>
                  <a:close/>
                </a:path>
                <a:path w="2133600" h="127000">
                  <a:moveTo>
                    <a:pt x="2120900" y="57150"/>
                  </a:moveTo>
                  <a:lnTo>
                    <a:pt x="2019300" y="57150"/>
                  </a:lnTo>
                  <a:lnTo>
                    <a:pt x="2019300" y="69850"/>
                  </a:lnTo>
                  <a:lnTo>
                    <a:pt x="2120900" y="69850"/>
                  </a:lnTo>
                  <a:lnTo>
                    <a:pt x="2133600" y="63500"/>
                  </a:lnTo>
                  <a:lnTo>
                    <a:pt x="21209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740310" y="1992994"/>
            <a:ext cx="48577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600" i="1" spc="-40" dirty="0">
                <a:latin typeface="Times New Roman"/>
                <a:cs typeface="Times New Roman"/>
              </a:rPr>
              <a:t>q</a:t>
            </a:r>
            <a:r>
              <a:rPr sz="4500" spc="-60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89418" y="1905001"/>
            <a:ext cx="888968" cy="426285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933700" y="1757140"/>
            <a:ext cx="245554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30"/>
              </a:spcBef>
              <a:tabLst>
                <a:tab pos="678815" algn="l"/>
                <a:tab pos="1237615" algn="l"/>
                <a:tab pos="2113915" algn="l"/>
              </a:tabLst>
            </a:pPr>
            <a:r>
              <a:rPr sz="5400" i="1" spc="-217" baseline="-28549" dirty="0">
                <a:latin typeface="Times New Roman"/>
                <a:cs typeface="Times New Roman"/>
              </a:rPr>
              <a:t>q</a:t>
            </a:r>
            <a:r>
              <a:rPr sz="4500" spc="-217" baseline="-50925" dirty="0"/>
              <a:t>1	</a:t>
            </a:r>
            <a:r>
              <a:rPr sz="3550" i="1" spc="15" dirty="0">
                <a:latin typeface="Times New Roman"/>
                <a:cs typeface="Times New Roman"/>
              </a:rPr>
              <a:t>a</a:t>
            </a:r>
            <a:r>
              <a:rPr sz="3550" spc="15" dirty="0"/>
              <a:t>,	</a:t>
            </a:r>
            <a:r>
              <a:rPr sz="3550" i="1" spc="10" dirty="0">
                <a:latin typeface="Times New Roman"/>
                <a:cs typeface="Times New Roman"/>
              </a:rPr>
              <a:t>b	</a:t>
            </a:r>
            <a:r>
              <a:rPr sz="3550" i="1" spc="15" dirty="0">
                <a:latin typeface="Times New Roman"/>
                <a:cs typeface="Times New Roman"/>
              </a:rPr>
              <a:t>w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99428" y="4680011"/>
            <a:ext cx="193484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4000" spc="25" dirty="0">
                <a:latin typeface="Times New Roman"/>
                <a:cs typeface="Times New Roman"/>
              </a:rPr>
              <a:t>{</a:t>
            </a:r>
            <a:r>
              <a:rPr sz="4000" spc="95" dirty="0">
                <a:latin typeface="Times New Roman"/>
                <a:cs typeface="Times New Roman"/>
              </a:rPr>
              <a:t>(</a:t>
            </a:r>
            <a:r>
              <a:rPr sz="4000" i="1" spc="-10" dirty="0">
                <a:latin typeface="Times New Roman"/>
                <a:cs typeface="Times New Roman"/>
              </a:rPr>
              <a:t>q</a:t>
            </a:r>
            <a:r>
              <a:rPr sz="4800" spc="472" baseline="-17361" dirty="0">
                <a:latin typeface="Times New Roman"/>
                <a:cs typeface="Times New Roman"/>
              </a:rPr>
              <a:t>2</a:t>
            </a:r>
            <a:r>
              <a:rPr sz="4000" spc="25" dirty="0">
                <a:latin typeface="Times New Roman"/>
                <a:cs typeface="Times New Roman"/>
              </a:rPr>
              <a:t>,</a:t>
            </a:r>
            <a:r>
              <a:rPr sz="4000" spc="-575" dirty="0">
                <a:latin typeface="Times New Roman"/>
                <a:cs typeface="Times New Roman"/>
              </a:rPr>
              <a:t> </a:t>
            </a:r>
            <a:r>
              <a:rPr sz="4000" i="1" spc="-45" dirty="0">
                <a:latin typeface="Times New Roman"/>
                <a:cs typeface="Times New Roman"/>
              </a:rPr>
              <a:t>w</a:t>
            </a:r>
            <a:r>
              <a:rPr sz="4000" dirty="0">
                <a:latin typeface="Times New Roman"/>
                <a:cs typeface="Times New Roman"/>
              </a:rPr>
              <a:t>)}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08975" y="4680011"/>
            <a:ext cx="171513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4000" spc="105" dirty="0">
                <a:latin typeface="Times New Roman"/>
                <a:cs typeface="Times New Roman"/>
              </a:rPr>
              <a:t>(</a:t>
            </a:r>
            <a:r>
              <a:rPr sz="4000" i="1" spc="-360" dirty="0">
                <a:latin typeface="Times New Roman"/>
                <a:cs typeface="Times New Roman"/>
              </a:rPr>
              <a:t>q</a:t>
            </a:r>
            <a:r>
              <a:rPr sz="4800" spc="97" baseline="-17361" dirty="0">
                <a:latin typeface="Times New Roman"/>
                <a:cs typeface="Times New Roman"/>
              </a:rPr>
              <a:t>1</a:t>
            </a:r>
            <a:r>
              <a:rPr sz="4000" spc="25" dirty="0">
                <a:latin typeface="Times New Roman"/>
                <a:cs typeface="Times New Roman"/>
              </a:rPr>
              <a:t>,</a:t>
            </a:r>
            <a:r>
              <a:rPr sz="4000" spc="-640" dirty="0">
                <a:latin typeface="Times New Roman"/>
                <a:cs typeface="Times New Roman"/>
              </a:rPr>
              <a:t> </a:t>
            </a:r>
            <a:r>
              <a:rPr sz="4000" i="1" spc="65" dirty="0">
                <a:latin typeface="Times New Roman"/>
                <a:cs typeface="Times New Roman"/>
              </a:rPr>
              <a:t>a</a:t>
            </a:r>
            <a:r>
              <a:rPr sz="4000" spc="260" dirty="0">
                <a:latin typeface="Times New Roman"/>
                <a:cs typeface="Times New Roman"/>
              </a:rPr>
              <a:t>,</a:t>
            </a:r>
            <a:r>
              <a:rPr sz="4000" i="1" spc="65" dirty="0">
                <a:latin typeface="Times New Roman"/>
                <a:cs typeface="Times New Roman"/>
              </a:rPr>
              <a:t>b</a:t>
            </a:r>
            <a:r>
              <a:rPr sz="4000" spc="30" dirty="0">
                <a:latin typeface="Times New Roman"/>
                <a:cs typeface="Times New Roman"/>
              </a:rPr>
              <a:t>)</a:t>
            </a:r>
            <a:endParaRPr sz="40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419350" y="4781608"/>
            <a:ext cx="2637155" cy="532130"/>
            <a:chOff x="2419350" y="4781608"/>
            <a:chExt cx="2637155" cy="53213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3341" y="4781608"/>
              <a:ext cx="562535" cy="53155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19350" y="4781608"/>
              <a:ext cx="480836" cy="531557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78739" y="3365119"/>
            <a:ext cx="378332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Transition</a:t>
            </a:r>
            <a:r>
              <a:rPr sz="3200" spc="-3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function: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7000" y="167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349878" y="374650"/>
            <a:ext cx="2600325" cy="1459865"/>
            <a:chOff x="3349878" y="374650"/>
            <a:chExt cx="2600325" cy="1459865"/>
          </a:xfrm>
        </p:grpSpPr>
        <p:sp>
          <p:nvSpPr>
            <p:cNvPr id="4" name="object 4"/>
            <p:cNvSpPr/>
            <p:nvPr/>
          </p:nvSpPr>
          <p:spPr>
            <a:xfrm>
              <a:off x="5257799" y="381000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342900"/>
                  </a:moveTo>
                  <a:lnTo>
                    <a:pt x="3130" y="296375"/>
                  </a:lnTo>
                  <a:lnTo>
                    <a:pt x="12250" y="251751"/>
                  </a:lnTo>
                  <a:lnTo>
                    <a:pt x="26949" y="209436"/>
                  </a:lnTo>
                  <a:lnTo>
                    <a:pt x="46820" y="169841"/>
                  </a:lnTo>
                  <a:lnTo>
                    <a:pt x="71454" y="133373"/>
                  </a:lnTo>
                  <a:lnTo>
                    <a:pt x="100441" y="100441"/>
                  </a:lnTo>
                  <a:lnTo>
                    <a:pt x="133373" y="71454"/>
                  </a:lnTo>
                  <a:lnTo>
                    <a:pt x="169841" y="46820"/>
                  </a:lnTo>
                  <a:lnTo>
                    <a:pt x="209436" y="26949"/>
                  </a:lnTo>
                  <a:lnTo>
                    <a:pt x="251751" y="12250"/>
                  </a:lnTo>
                  <a:lnTo>
                    <a:pt x="296375" y="3130"/>
                  </a:lnTo>
                  <a:lnTo>
                    <a:pt x="342900" y="0"/>
                  </a:lnTo>
                  <a:lnTo>
                    <a:pt x="389424" y="3130"/>
                  </a:lnTo>
                  <a:lnTo>
                    <a:pt x="434048" y="12250"/>
                  </a:lnTo>
                  <a:lnTo>
                    <a:pt x="476363" y="26949"/>
                  </a:lnTo>
                  <a:lnTo>
                    <a:pt x="515958" y="46820"/>
                  </a:lnTo>
                  <a:lnTo>
                    <a:pt x="552426" y="71454"/>
                  </a:lnTo>
                  <a:lnTo>
                    <a:pt x="585358" y="100441"/>
                  </a:lnTo>
                  <a:lnTo>
                    <a:pt x="614345" y="133373"/>
                  </a:lnTo>
                  <a:lnTo>
                    <a:pt x="638979" y="169841"/>
                  </a:lnTo>
                  <a:lnTo>
                    <a:pt x="658850" y="209436"/>
                  </a:lnTo>
                  <a:lnTo>
                    <a:pt x="673549" y="251751"/>
                  </a:lnTo>
                  <a:lnTo>
                    <a:pt x="682669" y="296375"/>
                  </a:lnTo>
                  <a:lnTo>
                    <a:pt x="685800" y="342900"/>
                  </a:lnTo>
                  <a:lnTo>
                    <a:pt x="682669" y="389424"/>
                  </a:lnTo>
                  <a:lnTo>
                    <a:pt x="673549" y="434048"/>
                  </a:lnTo>
                  <a:lnTo>
                    <a:pt x="658850" y="476363"/>
                  </a:lnTo>
                  <a:lnTo>
                    <a:pt x="638979" y="515958"/>
                  </a:lnTo>
                  <a:lnTo>
                    <a:pt x="614345" y="552426"/>
                  </a:lnTo>
                  <a:lnTo>
                    <a:pt x="585358" y="585358"/>
                  </a:lnTo>
                  <a:lnTo>
                    <a:pt x="552426" y="614345"/>
                  </a:lnTo>
                  <a:lnTo>
                    <a:pt x="515958" y="638979"/>
                  </a:lnTo>
                  <a:lnTo>
                    <a:pt x="476363" y="658850"/>
                  </a:lnTo>
                  <a:lnTo>
                    <a:pt x="434048" y="673549"/>
                  </a:lnTo>
                  <a:lnTo>
                    <a:pt x="389424" y="682669"/>
                  </a:lnTo>
                  <a:lnTo>
                    <a:pt x="342900" y="685800"/>
                  </a:lnTo>
                  <a:lnTo>
                    <a:pt x="296375" y="682669"/>
                  </a:lnTo>
                  <a:lnTo>
                    <a:pt x="251751" y="673549"/>
                  </a:lnTo>
                  <a:lnTo>
                    <a:pt x="209436" y="658850"/>
                  </a:lnTo>
                  <a:lnTo>
                    <a:pt x="169841" y="638979"/>
                  </a:lnTo>
                  <a:lnTo>
                    <a:pt x="133373" y="614345"/>
                  </a:lnTo>
                  <a:lnTo>
                    <a:pt x="100441" y="585358"/>
                  </a:lnTo>
                  <a:lnTo>
                    <a:pt x="71454" y="552426"/>
                  </a:lnTo>
                  <a:lnTo>
                    <a:pt x="46820" y="515958"/>
                  </a:lnTo>
                  <a:lnTo>
                    <a:pt x="26949" y="476363"/>
                  </a:lnTo>
                  <a:lnTo>
                    <a:pt x="12250" y="434048"/>
                  </a:lnTo>
                  <a:lnTo>
                    <a:pt x="3130" y="389424"/>
                  </a:lnTo>
                  <a:lnTo>
                    <a:pt x="0" y="3429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49878" y="838200"/>
              <a:ext cx="1908175" cy="996315"/>
            </a:xfrm>
            <a:custGeom>
              <a:avLst/>
              <a:gdLst/>
              <a:ahLst/>
              <a:cxnLst/>
              <a:rect l="l" t="t" r="r" b="b"/>
              <a:pathLst>
                <a:path w="1908175" h="996314">
                  <a:moveTo>
                    <a:pt x="1792275" y="52967"/>
                  </a:moveTo>
                  <a:lnTo>
                    <a:pt x="0" y="985012"/>
                  </a:lnTo>
                  <a:lnTo>
                    <a:pt x="5842" y="996188"/>
                  </a:lnTo>
                  <a:lnTo>
                    <a:pt x="1798170" y="64308"/>
                  </a:lnTo>
                  <a:lnTo>
                    <a:pt x="1792275" y="52967"/>
                  </a:lnTo>
                  <a:close/>
                </a:path>
                <a:path w="1908175" h="996314">
                  <a:moveTo>
                    <a:pt x="1873715" y="47116"/>
                  </a:moveTo>
                  <a:lnTo>
                    <a:pt x="1803527" y="47116"/>
                  </a:lnTo>
                  <a:lnTo>
                    <a:pt x="1809496" y="58420"/>
                  </a:lnTo>
                  <a:lnTo>
                    <a:pt x="1798170" y="64308"/>
                  </a:lnTo>
                  <a:lnTo>
                    <a:pt x="1824482" y="114935"/>
                  </a:lnTo>
                  <a:lnTo>
                    <a:pt x="1873715" y="47116"/>
                  </a:lnTo>
                  <a:close/>
                </a:path>
                <a:path w="1908175" h="996314">
                  <a:moveTo>
                    <a:pt x="1803527" y="47116"/>
                  </a:moveTo>
                  <a:lnTo>
                    <a:pt x="1792275" y="52967"/>
                  </a:lnTo>
                  <a:lnTo>
                    <a:pt x="1798170" y="64308"/>
                  </a:lnTo>
                  <a:lnTo>
                    <a:pt x="1809496" y="58420"/>
                  </a:lnTo>
                  <a:lnTo>
                    <a:pt x="1803527" y="47116"/>
                  </a:lnTo>
                  <a:close/>
                </a:path>
                <a:path w="1908175" h="996314">
                  <a:moveTo>
                    <a:pt x="1907921" y="0"/>
                  </a:moveTo>
                  <a:lnTo>
                    <a:pt x="1765935" y="2286"/>
                  </a:lnTo>
                  <a:lnTo>
                    <a:pt x="1792275" y="52967"/>
                  </a:lnTo>
                  <a:lnTo>
                    <a:pt x="1803527" y="47116"/>
                  </a:lnTo>
                  <a:lnTo>
                    <a:pt x="1873715" y="47116"/>
                  </a:lnTo>
                  <a:lnTo>
                    <a:pt x="19079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794000" y="1688194"/>
            <a:ext cx="46037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600" i="1" spc="-145" dirty="0">
                <a:latin typeface="Times New Roman"/>
                <a:cs typeface="Times New Roman"/>
              </a:rPr>
              <a:t>q</a:t>
            </a:r>
            <a:r>
              <a:rPr sz="4500" spc="-217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310" y="392794"/>
            <a:ext cx="48577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600" i="1" spc="-40" dirty="0">
                <a:latin typeface="Times New Roman"/>
                <a:cs typeface="Times New Roman"/>
              </a:rPr>
              <a:t>q</a:t>
            </a:r>
            <a:r>
              <a:rPr sz="4500" spc="-60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7778" y="738196"/>
            <a:ext cx="861058" cy="45469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996476" y="624320"/>
            <a:ext cx="1786889" cy="572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586740" algn="l"/>
                <a:tab pos="1463675" algn="l"/>
              </a:tabLst>
            </a:pPr>
            <a:r>
              <a:rPr sz="3550" i="1" spc="85" dirty="0">
                <a:latin typeface="Times New Roman"/>
                <a:cs typeface="Times New Roman"/>
              </a:rPr>
              <a:t>a</a:t>
            </a:r>
            <a:r>
              <a:rPr sz="3550" spc="25" dirty="0">
                <a:latin typeface="Times New Roman"/>
                <a:cs typeface="Times New Roman"/>
              </a:rPr>
              <a:t>,</a:t>
            </a:r>
            <a:r>
              <a:rPr sz="3550" dirty="0">
                <a:latin typeface="Times New Roman"/>
                <a:cs typeface="Times New Roman"/>
              </a:rPr>
              <a:t>	</a:t>
            </a:r>
            <a:r>
              <a:rPr sz="3550" i="1" spc="50" dirty="0">
                <a:latin typeface="Times New Roman"/>
                <a:cs typeface="Times New Roman"/>
              </a:rPr>
              <a:t>b</a:t>
            </a:r>
            <a:r>
              <a:rPr sz="3550" i="1" dirty="0">
                <a:latin typeface="Times New Roman"/>
                <a:cs typeface="Times New Roman"/>
              </a:rPr>
              <a:t>	</a:t>
            </a:r>
            <a:r>
              <a:rPr sz="3550" i="1" spc="70" dirty="0">
                <a:latin typeface="Times New Roman"/>
                <a:cs typeface="Times New Roman"/>
              </a:rPr>
              <a:t>w</a:t>
            </a:r>
            <a:endParaRPr sz="355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273552" y="2280411"/>
            <a:ext cx="2600325" cy="1536065"/>
            <a:chOff x="3273552" y="2280411"/>
            <a:chExt cx="2600325" cy="1536065"/>
          </a:xfrm>
        </p:grpSpPr>
        <p:sp>
          <p:nvSpPr>
            <p:cNvPr id="11" name="object 11"/>
            <p:cNvSpPr/>
            <p:nvPr/>
          </p:nvSpPr>
          <p:spPr>
            <a:xfrm>
              <a:off x="3273552" y="2280411"/>
              <a:ext cx="1908175" cy="1072515"/>
            </a:xfrm>
            <a:custGeom>
              <a:avLst/>
              <a:gdLst/>
              <a:ahLst/>
              <a:cxnLst/>
              <a:rect l="l" t="t" r="r" b="b"/>
              <a:pathLst>
                <a:path w="1908175" h="1072514">
                  <a:moveTo>
                    <a:pt x="1794126" y="1015907"/>
                  </a:moveTo>
                  <a:lnTo>
                    <a:pt x="1766189" y="1065784"/>
                  </a:lnTo>
                  <a:lnTo>
                    <a:pt x="1908048" y="1072388"/>
                  </a:lnTo>
                  <a:lnTo>
                    <a:pt x="1873903" y="1022096"/>
                  </a:lnTo>
                  <a:lnTo>
                    <a:pt x="1805177" y="1022096"/>
                  </a:lnTo>
                  <a:lnTo>
                    <a:pt x="1794126" y="1015907"/>
                  </a:lnTo>
                  <a:close/>
                </a:path>
                <a:path w="1908175" h="1072514">
                  <a:moveTo>
                    <a:pt x="1800324" y="1004843"/>
                  </a:moveTo>
                  <a:lnTo>
                    <a:pt x="1794126" y="1015907"/>
                  </a:lnTo>
                  <a:lnTo>
                    <a:pt x="1805177" y="1022096"/>
                  </a:lnTo>
                  <a:lnTo>
                    <a:pt x="1811401" y="1011047"/>
                  </a:lnTo>
                  <a:lnTo>
                    <a:pt x="1800324" y="1004843"/>
                  </a:lnTo>
                  <a:close/>
                </a:path>
                <a:path w="1908175" h="1072514">
                  <a:moveTo>
                    <a:pt x="1828292" y="954913"/>
                  </a:moveTo>
                  <a:lnTo>
                    <a:pt x="1800324" y="1004843"/>
                  </a:lnTo>
                  <a:lnTo>
                    <a:pt x="1811401" y="1011047"/>
                  </a:lnTo>
                  <a:lnTo>
                    <a:pt x="1805177" y="1022096"/>
                  </a:lnTo>
                  <a:lnTo>
                    <a:pt x="1873903" y="1022096"/>
                  </a:lnTo>
                  <a:lnTo>
                    <a:pt x="1828292" y="954913"/>
                  </a:lnTo>
                  <a:close/>
                </a:path>
                <a:path w="1908175" h="1072514">
                  <a:moveTo>
                    <a:pt x="6096" y="0"/>
                  </a:moveTo>
                  <a:lnTo>
                    <a:pt x="0" y="11175"/>
                  </a:lnTo>
                  <a:lnTo>
                    <a:pt x="1794126" y="1015907"/>
                  </a:lnTo>
                  <a:lnTo>
                    <a:pt x="1800324" y="1004843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181600" y="3124200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342900"/>
                  </a:moveTo>
                  <a:lnTo>
                    <a:pt x="3130" y="296375"/>
                  </a:lnTo>
                  <a:lnTo>
                    <a:pt x="12250" y="251751"/>
                  </a:lnTo>
                  <a:lnTo>
                    <a:pt x="26949" y="209436"/>
                  </a:lnTo>
                  <a:lnTo>
                    <a:pt x="46820" y="169841"/>
                  </a:lnTo>
                  <a:lnTo>
                    <a:pt x="71454" y="133373"/>
                  </a:lnTo>
                  <a:lnTo>
                    <a:pt x="100441" y="100441"/>
                  </a:lnTo>
                  <a:lnTo>
                    <a:pt x="133373" y="71454"/>
                  </a:lnTo>
                  <a:lnTo>
                    <a:pt x="169841" y="46820"/>
                  </a:lnTo>
                  <a:lnTo>
                    <a:pt x="209436" y="26949"/>
                  </a:lnTo>
                  <a:lnTo>
                    <a:pt x="251751" y="12250"/>
                  </a:lnTo>
                  <a:lnTo>
                    <a:pt x="296375" y="3130"/>
                  </a:lnTo>
                  <a:lnTo>
                    <a:pt x="342900" y="0"/>
                  </a:lnTo>
                  <a:lnTo>
                    <a:pt x="389424" y="3130"/>
                  </a:lnTo>
                  <a:lnTo>
                    <a:pt x="434048" y="12250"/>
                  </a:lnTo>
                  <a:lnTo>
                    <a:pt x="476363" y="26949"/>
                  </a:lnTo>
                  <a:lnTo>
                    <a:pt x="515958" y="46820"/>
                  </a:lnTo>
                  <a:lnTo>
                    <a:pt x="552426" y="71454"/>
                  </a:lnTo>
                  <a:lnTo>
                    <a:pt x="585358" y="100441"/>
                  </a:lnTo>
                  <a:lnTo>
                    <a:pt x="614345" y="133373"/>
                  </a:lnTo>
                  <a:lnTo>
                    <a:pt x="638979" y="169841"/>
                  </a:lnTo>
                  <a:lnTo>
                    <a:pt x="658850" y="209436"/>
                  </a:lnTo>
                  <a:lnTo>
                    <a:pt x="673549" y="251751"/>
                  </a:lnTo>
                  <a:lnTo>
                    <a:pt x="682669" y="296375"/>
                  </a:lnTo>
                  <a:lnTo>
                    <a:pt x="685800" y="342900"/>
                  </a:lnTo>
                  <a:lnTo>
                    <a:pt x="682669" y="389424"/>
                  </a:lnTo>
                  <a:lnTo>
                    <a:pt x="673549" y="434048"/>
                  </a:lnTo>
                  <a:lnTo>
                    <a:pt x="658850" y="476363"/>
                  </a:lnTo>
                  <a:lnTo>
                    <a:pt x="638979" y="515958"/>
                  </a:lnTo>
                  <a:lnTo>
                    <a:pt x="614345" y="552426"/>
                  </a:lnTo>
                  <a:lnTo>
                    <a:pt x="585358" y="585358"/>
                  </a:lnTo>
                  <a:lnTo>
                    <a:pt x="552426" y="614345"/>
                  </a:lnTo>
                  <a:lnTo>
                    <a:pt x="515958" y="638979"/>
                  </a:lnTo>
                  <a:lnTo>
                    <a:pt x="476363" y="658850"/>
                  </a:lnTo>
                  <a:lnTo>
                    <a:pt x="434048" y="673549"/>
                  </a:lnTo>
                  <a:lnTo>
                    <a:pt x="389424" y="682669"/>
                  </a:lnTo>
                  <a:lnTo>
                    <a:pt x="342900" y="685800"/>
                  </a:lnTo>
                  <a:lnTo>
                    <a:pt x="296375" y="682669"/>
                  </a:lnTo>
                  <a:lnTo>
                    <a:pt x="251751" y="673549"/>
                  </a:lnTo>
                  <a:lnTo>
                    <a:pt x="209436" y="658850"/>
                  </a:lnTo>
                  <a:lnTo>
                    <a:pt x="169841" y="638979"/>
                  </a:lnTo>
                  <a:lnTo>
                    <a:pt x="133373" y="614345"/>
                  </a:lnTo>
                  <a:lnTo>
                    <a:pt x="100441" y="585358"/>
                  </a:lnTo>
                  <a:lnTo>
                    <a:pt x="71454" y="552426"/>
                  </a:lnTo>
                  <a:lnTo>
                    <a:pt x="46820" y="515958"/>
                  </a:lnTo>
                  <a:lnTo>
                    <a:pt x="26949" y="476363"/>
                  </a:lnTo>
                  <a:lnTo>
                    <a:pt x="12250" y="434048"/>
                  </a:lnTo>
                  <a:lnTo>
                    <a:pt x="3130" y="389424"/>
                  </a:lnTo>
                  <a:lnTo>
                    <a:pt x="0" y="3429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289410" y="3129760"/>
            <a:ext cx="48450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3600" i="1" spc="-50" dirty="0">
                <a:latin typeface="Times New Roman"/>
                <a:cs typeface="Times New Roman"/>
              </a:rPr>
              <a:t>q</a:t>
            </a:r>
            <a:r>
              <a:rPr sz="4500" spc="-75" baseline="-16666" dirty="0">
                <a:latin typeface="Times New Roman"/>
                <a:cs typeface="Times New Roman"/>
              </a:rPr>
              <a:t>3</a:t>
            </a:r>
            <a:endParaRPr sz="4500" baseline="-16666">
              <a:latin typeface="Times New Roman"/>
              <a:cs typeface="Times New Roman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7778" y="3024196"/>
            <a:ext cx="861058" cy="454694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2996476" y="2910321"/>
            <a:ext cx="1786889" cy="572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586740" algn="l"/>
                <a:tab pos="1463675" algn="l"/>
              </a:tabLst>
            </a:pPr>
            <a:r>
              <a:rPr sz="3550" i="1" spc="85" dirty="0">
                <a:latin typeface="Times New Roman"/>
                <a:cs typeface="Times New Roman"/>
              </a:rPr>
              <a:t>a</a:t>
            </a:r>
            <a:r>
              <a:rPr sz="3550" spc="25" dirty="0">
                <a:latin typeface="Times New Roman"/>
                <a:cs typeface="Times New Roman"/>
              </a:rPr>
              <a:t>,</a:t>
            </a:r>
            <a:r>
              <a:rPr sz="3550" dirty="0">
                <a:latin typeface="Times New Roman"/>
                <a:cs typeface="Times New Roman"/>
              </a:rPr>
              <a:t>	</a:t>
            </a:r>
            <a:r>
              <a:rPr sz="3550" i="1" spc="50" dirty="0">
                <a:latin typeface="Times New Roman"/>
                <a:cs typeface="Times New Roman"/>
              </a:rPr>
              <a:t>b</a:t>
            </a:r>
            <a:r>
              <a:rPr sz="3550" i="1" dirty="0">
                <a:latin typeface="Times New Roman"/>
                <a:cs typeface="Times New Roman"/>
              </a:rPr>
              <a:t>	</a:t>
            </a:r>
            <a:r>
              <a:rPr sz="3550" i="1" spc="70" dirty="0">
                <a:latin typeface="Times New Roman"/>
                <a:cs typeface="Times New Roman"/>
              </a:rPr>
              <a:t>w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08146" y="5359429"/>
            <a:ext cx="36360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2010410" algn="l"/>
              </a:tabLst>
            </a:pPr>
            <a:r>
              <a:rPr sz="4000" spc="25" dirty="0">
                <a:latin typeface="Times New Roman"/>
                <a:cs typeface="Times New Roman"/>
              </a:rPr>
              <a:t>{</a:t>
            </a:r>
            <a:r>
              <a:rPr sz="4000" spc="90" dirty="0">
                <a:latin typeface="Times New Roman"/>
                <a:cs typeface="Times New Roman"/>
              </a:rPr>
              <a:t>(</a:t>
            </a:r>
            <a:r>
              <a:rPr sz="4000" i="1" spc="-15" dirty="0">
                <a:latin typeface="Times New Roman"/>
                <a:cs typeface="Times New Roman"/>
              </a:rPr>
              <a:t>q</a:t>
            </a:r>
            <a:r>
              <a:rPr sz="4800" spc="465" baseline="-17361" dirty="0">
                <a:latin typeface="Times New Roman"/>
                <a:cs typeface="Times New Roman"/>
              </a:rPr>
              <a:t>2</a:t>
            </a:r>
            <a:r>
              <a:rPr sz="4000" spc="20" dirty="0">
                <a:latin typeface="Times New Roman"/>
                <a:cs typeface="Times New Roman"/>
              </a:rPr>
              <a:t>,</a:t>
            </a:r>
            <a:r>
              <a:rPr sz="4000" spc="-575" dirty="0">
                <a:latin typeface="Times New Roman"/>
                <a:cs typeface="Times New Roman"/>
              </a:rPr>
              <a:t> </a:t>
            </a:r>
            <a:r>
              <a:rPr sz="4000" i="1" spc="-45" dirty="0">
                <a:latin typeface="Times New Roman"/>
                <a:cs typeface="Times New Roman"/>
              </a:rPr>
              <a:t>w</a:t>
            </a:r>
            <a:r>
              <a:rPr sz="4000" spc="-10" dirty="0">
                <a:latin typeface="Times New Roman"/>
                <a:cs typeface="Times New Roman"/>
              </a:rPr>
              <a:t>)</a:t>
            </a:r>
            <a:r>
              <a:rPr sz="4000" spc="20" dirty="0">
                <a:latin typeface="Times New Roman"/>
                <a:cs typeface="Times New Roman"/>
              </a:rPr>
              <a:t>,</a:t>
            </a:r>
            <a:r>
              <a:rPr sz="4000" dirty="0">
                <a:latin typeface="Times New Roman"/>
                <a:cs typeface="Times New Roman"/>
              </a:rPr>
              <a:t>	</a:t>
            </a:r>
            <a:r>
              <a:rPr sz="4000" spc="105" dirty="0">
                <a:latin typeface="Times New Roman"/>
                <a:cs typeface="Times New Roman"/>
              </a:rPr>
              <a:t>(</a:t>
            </a:r>
            <a:r>
              <a:rPr sz="4000" i="1" spc="-114" dirty="0">
                <a:latin typeface="Times New Roman"/>
                <a:cs typeface="Times New Roman"/>
              </a:rPr>
              <a:t>q</a:t>
            </a:r>
            <a:r>
              <a:rPr sz="4800" spc="315" baseline="-17361" dirty="0">
                <a:latin typeface="Times New Roman"/>
                <a:cs typeface="Times New Roman"/>
              </a:rPr>
              <a:t>3</a:t>
            </a:r>
            <a:r>
              <a:rPr sz="4000" spc="20" dirty="0">
                <a:latin typeface="Times New Roman"/>
                <a:cs typeface="Times New Roman"/>
              </a:rPr>
              <a:t>,</a:t>
            </a:r>
            <a:r>
              <a:rPr sz="4000" spc="-575" dirty="0">
                <a:latin typeface="Times New Roman"/>
                <a:cs typeface="Times New Roman"/>
              </a:rPr>
              <a:t> </a:t>
            </a:r>
            <a:r>
              <a:rPr sz="4000" i="1" spc="-45" dirty="0">
                <a:latin typeface="Times New Roman"/>
                <a:cs typeface="Times New Roman"/>
              </a:rPr>
              <a:t>w</a:t>
            </a:r>
            <a:r>
              <a:rPr sz="4000" spc="-5" dirty="0">
                <a:latin typeface="Times New Roman"/>
                <a:cs typeface="Times New Roman"/>
              </a:rPr>
              <a:t>)}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18125" y="5359429"/>
            <a:ext cx="17145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4000" spc="105" dirty="0">
                <a:latin typeface="Times New Roman"/>
                <a:cs typeface="Times New Roman"/>
              </a:rPr>
              <a:t>(</a:t>
            </a:r>
            <a:r>
              <a:rPr sz="4000" i="1" spc="-365" dirty="0">
                <a:latin typeface="Times New Roman"/>
                <a:cs typeface="Times New Roman"/>
              </a:rPr>
              <a:t>q</a:t>
            </a:r>
            <a:r>
              <a:rPr sz="4800" spc="89" baseline="-17361" dirty="0">
                <a:latin typeface="Times New Roman"/>
                <a:cs typeface="Times New Roman"/>
              </a:rPr>
              <a:t>1</a:t>
            </a:r>
            <a:r>
              <a:rPr sz="4000" spc="20" dirty="0">
                <a:latin typeface="Times New Roman"/>
                <a:cs typeface="Times New Roman"/>
              </a:rPr>
              <a:t>,</a:t>
            </a:r>
            <a:r>
              <a:rPr sz="4000" spc="-635" dirty="0">
                <a:latin typeface="Times New Roman"/>
                <a:cs typeface="Times New Roman"/>
              </a:rPr>
              <a:t> </a:t>
            </a:r>
            <a:r>
              <a:rPr sz="4000" i="1" spc="60" dirty="0">
                <a:latin typeface="Times New Roman"/>
                <a:cs typeface="Times New Roman"/>
              </a:rPr>
              <a:t>a</a:t>
            </a:r>
            <a:r>
              <a:rPr sz="4000" spc="260" dirty="0">
                <a:latin typeface="Times New Roman"/>
                <a:cs typeface="Times New Roman"/>
              </a:rPr>
              <a:t>,</a:t>
            </a:r>
            <a:r>
              <a:rPr sz="4000" i="1" spc="60" dirty="0">
                <a:latin typeface="Times New Roman"/>
                <a:cs typeface="Times New Roman"/>
              </a:rPr>
              <a:t>b</a:t>
            </a:r>
            <a:r>
              <a:rPr sz="4000" spc="25" dirty="0">
                <a:latin typeface="Times New Roman"/>
                <a:cs typeface="Times New Roman"/>
              </a:rPr>
              <a:t>)</a:t>
            </a:r>
            <a:endParaRPr sz="4000">
              <a:latin typeface="Times New Roman"/>
              <a:cs typeface="Times New Roman"/>
            </a:endParaRPr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01923" y="5460994"/>
            <a:ext cx="562551" cy="530096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28750" y="5460994"/>
            <a:ext cx="480760" cy="530096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78739" y="4355972"/>
            <a:ext cx="378332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Transition</a:t>
            </a:r>
            <a:r>
              <a:rPr sz="3200" spc="-3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function: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692" y="448055"/>
            <a:ext cx="5984748" cy="8991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0540" y="773633"/>
            <a:ext cx="77743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6600" spc="-3509" baseline="19570" dirty="0">
                <a:solidFill>
                  <a:srgbClr val="FFFFB7"/>
                </a:solidFill>
                <a:latin typeface="Arial Black"/>
                <a:cs typeface="Arial Black"/>
              </a:rPr>
              <a:t>F</a:t>
            </a:r>
            <a:r>
              <a:rPr sz="3200" spc="-215" dirty="0">
                <a:solidFill>
                  <a:srgbClr val="00CC00"/>
                </a:solidFill>
                <a:latin typeface="Comic Sans MS"/>
                <a:cs typeface="Comic Sans MS"/>
              </a:rPr>
              <a:t>N</a:t>
            </a:r>
            <a:r>
              <a:rPr sz="6600" spc="-4087" baseline="19570" dirty="0">
                <a:solidFill>
                  <a:srgbClr val="FFFFB7"/>
                </a:solidFill>
                <a:latin typeface="Arial Black"/>
                <a:cs typeface="Arial Black"/>
              </a:rPr>
              <a:t>o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o</a:t>
            </a:r>
            <a:r>
              <a:rPr sz="3200" spc="-620" dirty="0">
                <a:solidFill>
                  <a:srgbClr val="00CC00"/>
                </a:solidFill>
                <a:latin typeface="Comic Sans MS"/>
                <a:cs typeface="Comic Sans MS"/>
              </a:rPr>
              <a:t>n</a:t>
            </a:r>
            <a:r>
              <a:rPr sz="6600" spc="-2010" baseline="19570" dirty="0">
                <a:solidFill>
                  <a:srgbClr val="FFFFB7"/>
                </a:solidFill>
                <a:latin typeface="Arial Black"/>
                <a:cs typeface="Arial Black"/>
              </a:rPr>
              <a:t>r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-</a:t>
            </a:r>
            <a:r>
              <a:rPr sz="3200" spc="-2310" dirty="0">
                <a:solidFill>
                  <a:srgbClr val="00CC00"/>
                </a:solidFill>
                <a:latin typeface="Comic Sans MS"/>
                <a:cs typeface="Comic Sans MS"/>
              </a:rPr>
              <a:t>D</a:t>
            </a:r>
            <a:r>
              <a:rPr sz="6600" spc="-3142" baseline="19570" dirty="0">
                <a:solidFill>
                  <a:srgbClr val="FFFFB7"/>
                </a:solidFill>
                <a:latin typeface="Arial Black"/>
                <a:cs typeface="Arial Black"/>
              </a:rPr>
              <a:t>m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e</a:t>
            </a:r>
            <a:r>
              <a:rPr sz="3200" spc="-1170" dirty="0">
                <a:solidFill>
                  <a:srgbClr val="00CC00"/>
                </a:solidFill>
                <a:latin typeface="Comic Sans MS"/>
                <a:cs typeface="Comic Sans MS"/>
              </a:rPr>
              <a:t>t</a:t>
            </a:r>
            <a:r>
              <a:rPr sz="6600" spc="-2654" baseline="19570" dirty="0">
                <a:solidFill>
                  <a:srgbClr val="FFFFB7"/>
                </a:solidFill>
                <a:latin typeface="Arial Black"/>
                <a:cs typeface="Arial Black"/>
              </a:rPr>
              <a:t>a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e</a:t>
            </a:r>
            <a:r>
              <a:rPr sz="3200" spc="-1530" dirty="0">
                <a:solidFill>
                  <a:srgbClr val="00CC00"/>
                </a:solidFill>
                <a:latin typeface="Comic Sans MS"/>
                <a:cs typeface="Comic Sans MS"/>
              </a:rPr>
              <a:t>r</a:t>
            </a:r>
            <a:r>
              <a:rPr sz="6600" spc="89" baseline="19570" dirty="0">
                <a:solidFill>
                  <a:srgbClr val="FFFFB7"/>
                </a:solidFill>
                <a:latin typeface="Arial Black"/>
                <a:cs typeface="Arial Black"/>
              </a:rPr>
              <a:t>l</a:t>
            </a:r>
            <a:r>
              <a:rPr sz="3200" spc="-1140" dirty="0">
                <a:solidFill>
                  <a:srgbClr val="00CC00"/>
                </a:solidFill>
                <a:latin typeface="Comic Sans MS"/>
                <a:cs typeface="Comic Sans MS"/>
              </a:rPr>
              <a:t>m</a:t>
            </a:r>
            <a:r>
              <a:rPr sz="6600" spc="-3427" baseline="19570" dirty="0">
                <a:solidFill>
                  <a:srgbClr val="FFFFB7"/>
                </a:solidFill>
                <a:latin typeface="Arial Black"/>
                <a:cs typeface="Arial Black"/>
              </a:rPr>
              <a:t>D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i</a:t>
            </a:r>
            <a:r>
              <a:rPr sz="3200" spc="-290" dirty="0">
                <a:solidFill>
                  <a:srgbClr val="00CC00"/>
                </a:solidFill>
                <a:latin typeface="Comic Sans MS"/>
                <a:cs typeface="Comic Sans MS"/>
              </a:rPr>
              <a:t>n</a:t>
            </a:r>
            <a:r>
              <a:rPr sz="6600" spc="-3982" baseline="19570" dirty="0">
                <a:solidFill>
                  <a:srgbClr val="FFFFB7"/>
                </a:solidFill>
                <a:latin typeface="Arial Black"/>
                <a:cs typeface="Arial Black"/>
              </a:rPr>
              <a:t>e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is</a:t>
            </a:r>
            <a:r>
              <a:rPr sz="3200" spc="-1310" dirty="0">
                <a:solidFill>
                  <a:srgbClr val="00CC00"/>
                </a:solidFill>
                <a:latin typeface="Comic Sans MS"/>
                <a:cs typeface="Comic Sans MS"/>
              </a:rPr>
              <a:t>t</a:t>
            </a:r>
            <a:r>
              <a:rPr sz="6600" spc="-615" baseline="19570" dirty="0">
                <a:solidFill>
                  <a:srgbClr val="FFFFB7"/>
                </a:solidFill>
                <a:latin typeface="Arial Black"/>
                <a:cs typeface="Arial Black"/>
              </a:rPr>
              <a:t>f</a:t>
            </a:r>
            <a:r>
              <a:rPr sz="3200" spc="-484" dirty="0">
                <a:solidFill>
                  <a:srgbClr val="00CC00"/>
                </a:solidFill>
                <a:latin typeface="Comic Sans MS"/>
                <a:cs typeface="Comic Sans MS"/>
              </a:rPr>
              <a:t>i</a:t>
            </a:r>
            <a:r>
              <a:rPr sz="6600" spc="-1477" baseline="19570" dirty="0">
                <a:solidFill>
                  <a:srgbClr val="FFFFB7"/>
                </a:solidFill>
                <a:latin typeface="Arial Black"/>
                <a:cs typeface="Arial Black"/>
              </a:rPr>
              <a:t>i</a:t>
            </a:r>
            <a:r>
              <a:rPr sz="3200" spc="-665" dirty="0">
                <a:solidFill>
                  <a:srgbClr val="00CC00"/>
                </a:solidFill>
                <a:latin typeface="Comic Sans MS"/>
                <a:cs typeface="Comic Sans MS"/>
              </a:rPr>
              <a:t>c</a:t>
            </a:r>
            <a:r>
              <a:rPr sz="6600" spc="-1972" baseline="19570" dirty="0">
                <a:solidFill>
                  <a:srgbClr val="FFFFB7"/>
                </a:solidFill>
                <a:latin typeface="Arial Black"/>
                <a:cs typeface="Arial Black"/>
              </a:rPr>
              <a:t>n</a:t>
            </a:r>
            <a:r>
              <a:rPr sz="3200" spc="-355" dirty="0">
                <a:solidFill>
                  <a:srgbClr val="00CC00"/>
                </a:solidFill>
                <a:latin typeface="Comic Sans MS"/>
                <a:cs typeface="Comic Sans MS"/>
              </a:rPr>
              <a:t>P</a:t>
            </a:r>
            <a:r>
              <a:rPr sz="6600" spc="-1672" baseline="19570" dirty="0">
                <a:solidFill>
                  <a:srgbClr val="FFFFB7"/>
                </a:solidFill>
                <a:latin typeface="Arial Black"/>
                <a:cs typeface="Arial Black"/>
              </a:rPr>
              <a:t>i</a:t>
            </a:r>
            <a:r>
              <a:rPr sz="3200" spc="-560" dirty="0">
                <a:solidFill>
                  <a:srgbClr val="00CC00"/>
                </a:solidFill>
                <a:latin typeface="Comic Sans MS"/>
                <a:cs typeface="Comic Sans MS"/>
              </a:rPr>
              <a:t>u</a:t>
            </a:r>
            <a:r>
              <a:rPr sz="6600" spc="-2100" baseline="19570" dirty="0">
                <a:solidFill>
                  <a:srgbClr val="FFFFB7"/>
                </a:solidFill>
                <a:latin typeface="Arial Black"/>
                <a:cs typeface="Arial Black"/>
              </a:rPr>
              <a:t>t</a:t>
            </a:r>
            <a:r>
              <a:rPr sz="3200" spc="-165" dirty="0">
                <a:solidFill>
                  <a:srgbClr val="00CC00"/>
                </a:solidFill>
                <a:latin typeface="Comic Sans MS"/>
                <a:cs typeface="Comic Sans MS"/>
              </a:rPr>
              <a:t>s</a:t>
            </a:r>
            <a:r>
              <a:rPr sz="6600" spc="-1957" baseline="19570" dirty="0">
                <a:solidFill>
                  <a:srgbClr val="FFFFB7"/>
                </a:solidFill>
                <a:latin typeface="Arial Black"/>
                <a:cs typeface="Arial Black"/>
              </a:rPr>
              <a:t>i</a:t>
            </a:r>
            <a:r>
              <a:rPr sz="3200" spc="-550" dirty="0">
                <a:solidFill>
                  <a:srgbClr val="00CC00"/>
                </a:solidFill>
                <a:latin typeface="Comic Sans MS"/>
                <a:cs typeface="Comic Sans MS"/>
              </a:rPr>
              <a:t>h</a:t>
            </a:r>
            <a:r>
              <a:rPr sz="6600" spc="-3584" baseline="19570" dirty="0">
                <a:solidFill>
                  <a:srgbClr val="FFFFB7"/>
                </a:solidFill>
                <a:latin typeface="Arial Black"/>
                <a:cs typeface="Arial Black"/>
              </a:rPr>
              <a:t>o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d</a:t>
            </a:r>
            <a:r>
              <a:rPr sz="3200" spc="-1185" dirty="0">
                <a:solidFill>
                  <a:srgbClr val="00CC00"/>
                </a:solidFill>
                <a:latin typeface="Comic Sans MS"/>
                <a:cs typeface="Comic Sans MS"/>
              </a:rPr>
              <a:t>o</a:t>
            </a:r>
            <a:r>
              <a:rPr sz="6600" spc="-2632" baseline="19570" dirty="0">
                <a:solidFill>
                  <a:srgbClr val="FFFFB7"/>
                </a:solidFill>
                <a:latin typeface="Arial Black"/>
                <a:cs typeface="Arial Black"/>
              </a:rPr>
              <a:t>n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wn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Automaton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88790" y="1511553"/>
            <a:ext cx="11531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NPDA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44561" y="2184493"/>
            <a:ext cx="51879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1045844" algn="l"/>
              </a:tabLst>
            </a:pPr>
            <a:r>
              <a:rPr sz="4000" i="1" spc="65" dirty="0">
                <a:latin typeface="Times New Roman"/>
                <a:cs typeface="Times New Roman"/>
              </a:rPr>
              <a:t>M	</a:t>
            </a:r>
            <a:r>
              <a:rPr sz="4000" spc="-20" dirty="0">
                <a:latin typeface="Times New Roman"/>
                <a:cs typeface="Times New Roman"/>
              </a:rPr>
              <a:t>(</a:t>
            </a:r>
            <a:r>
              <a:rPr sz="4000" i="1" spc="50" dirty="0">
                <a:latin typeface="Times New Roman"/>
                <a:cs typeface="Times New Roman"/>
              </a:rPr>
              <a:t>Q</a:t>
            </a:r>
            <a:r>
              <a:rPr sz="4000" spc="20" dirty="0">
                <a:latin typeface="Times New Roman"/>
                <a:cs typeface="Times New Roman"/>
              </a:rPr>
              <a:t>,</a:t>
            </a:r>
            <a:r>
              <a:rPr sz="4000" spc="-150" dirty="0">
                <a:latin typeface="Times New Roman"/>
                <a:cs typeface="Times New Roman"/>
              </a:rPr>
              <a:t> </a:t>
            </a:r>
            <a:r>
              <a:rPr sz="4000" spc="50" dirty="0">
                <a:latin typeface="Times New Roman"/>
                <a:cs typeface="Times New Roman"/>
              </a:rPr>
              <a:t>Σ</a:t>
            </a:r>
            <a:r>
              <a:rPr sz="4000" spc="20" dirty="0">
                <a:latin typeface="Times New Roman"/>
                <a:cs typeface="Times New Roman"/>
              </a:rPr>
              <a:t>,</a:t>
            </a:r>
            <a:r>
              <a:rPr sz="4000" spc="-150" dirty="0">
                <a:latin typeface="Times New Roman"/>
                <a:cs typeface="Times New Roman"/>
              </a:rPr>
              <a:t> </a:t>
            </a:r>
            <a:r>
              <a:rPr sz="4000" spc="5" dirty="0">
                <a:latin typeface="Times New Roman"/>
                <a:cs typeface="Times New Roman"/>
              </a:rPr>
              <a:t>Γ</a:t>
            </a:r>
            <a:r>
              <a:rPr sz="4000" spc="20" dirty="0">
                <a:latin typeface="Times New Roman"/>
                <a:cs typeface="Times New Roman"/>
              </a:rPr>
              <a:t>,</a:t>
            </a:r>
            <a:r>
              <a:rPr sz="4000" spc="-210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Times New Roman"/>
                <a:cs typeface="Times New Roman"/>
              </a:rPr>
              <a:t>δ</a:t>
            </a:r>
            <a:r>
              <a:rPr sz="4000" spc="20" dirty="0">
                <a:latin typeface="Times New Roman"/>
                <a:cs typeface="Times New Roman"/>
              </a:rPr>
              <a:t>,</a:t>
            </a:r>
            <a:r>
              <a:rPr sz="4000" spc="-145" dirty="0">
                <a:latin typeface="Times New Roman"/>
                <a:cs typeface="Times New Roman"/>
              </a:rPr>
              <a:t> </a:t>
            </a:r>
            <a:r>
              <a:rPr sz="4000" i="1" spc="-20" dirty="0">
                <a:latin typeface="Times New Roman"/>
                <a:cs typeface="Times New Roman"/>
              </a:rPr>
              <a:t>q</a:t>
            </a:r>
            <a:r>
              <a:rPr sz="4800" spc="44" baseline="-17361" dirty="0">
                <a:latin typeface="Times New Roman"/>
                <a:cs typeface="Times New Roman"/>
              </a:rPr>
              <a:t>0</a:t>
            </a:r>
            <a:r>
              <a:rPr sz="4800" spc="-719" baseline="-17361" dirty="0">
                <a:latin typeface="Times New Roman"/>
                <a:cs typeface="Times New Roman"/>
              </a:rPr>
              <a:t> </a:t>
            </a:r>
            <a:r>
              <a:rPr sz="4000" spc="20" dirty="0">
                <a:latin typeface="Times New Roman"/>
                <a:cs typeface="Times New Roman"/>
              </a:rPr>
              <a:t>,</a:t>
            </a:r>
            <a:r>
              <a:rPr sz="4000" spc="40" dirty="0">
                <a:latin typeface="Times New Roman"/>
                <a:cs typeface="Times New Roman"/>
              </a:rPr>
              <a:t> </a:t>
            </a:r>
            <a:r>
              <a:rPr sz="4000" i="1" spc="135" dirty="0">
                <a:latin typeface="Times New Roman"/>
                <a:cs typeface="Times New Roman"/>
              </a:rPr>
              <a:t>z</a:t>
            </a:r>
            <a:r>
              <a:rPr sz="4000" spc="20" dirty="0">
                <a:latin typeface="Times New Roman"/>
                <a:cs typeface="Times New Roman"/>
              </a:rPr>
              <a:t>,</a:t>
            </a:r>
            <a:r>
              <a:rPr sz="4000" spc="-25" dirty="0">
                <a:latin typeface="Times New Roman"/>
                <a:cs typeface="Times New Roman"/>
              </a:rPr>
              <a:t> </a:t>
            </a:r>
            <a:r>
              <a:rPr sz="4000" i="1" spc="45" dirty="0">
                <a:latin typeface="Times New Roman"/>
                <a:cs typeface="Times New Roman"/>
              </a:rPr>
              <a:t>F</a:t>
            </a:r>
            <a:r>
              <a:rPr sz="4000" i="1" spc="-615" dirty="0">
                <a:latin typeface="Times New Roman"/>
                <a:cs typeface="Times New Roman"/>
              </a:rPr>
              <a:t> </a:t>
            </a:r>
            <a:r>
              <a:rPr sz="4000" spc="25" dirty="0">
                <a:latin typeface="Times New Roman"/>
                <a:cs typeface="Times New Roman"/>
              </a:rPr>
              <a:t>)</a:t>
            </a:r>
            <a:endParaRPr sz="40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900935" y="2286058"/>
            <a:ext cx="2595245" cy="2975610"/>
            <a:chOff x="1900935" y="2286058"/>
            <a:chExt cx="2595245" cy="297561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1732" y="2286058"/>
              <a:ext cx="562620" cy="53009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900935" y="2819399"/>
              <a:ext cx="2595245" cy="2442210"/>
            </a:xfrm>
            <a:custGeom>
              <a:avLst/>
              <a:gdLst/>
              <a:ahLst/>
              <a:cxnLst/>
              <a:rect l="l" t="t" r="r" b="b"/>
              <a:pathLst>
                <a:path w="2595245" h="2442210">
                  <a:moveTo>
                    <a:pt x="1375664" y="76200"/>
                  </a:moveTo>
                  <a:lnTo>
                    <a:pt x="1234440" y="91440"/>
                  </a:lnTo>
                  <a:lnTo>
                    <a:pt x="1265402" y="139585"/>
                  </a:lnTo>
                  <a:lnTo>
                    <a:pt x="305435" y="756666"/>
                  </a:lnTo>
                  <a:lnTo>
                    <a:pt x="312293" y="767346"/>
                  </a:lnTo>
                  <a:lnTo>
                    <a:pt x="1272260" y="150253"/>
                  </a:lnTo>
                  <a:lnTo>
                    <a:pt x="1303147" y="198247"/>
                  </a:lnTo>
                  <a:lnTo>
                    <a:pt x="1342072" y="132715"/>
                  </a:lnTo>
                  <a:lnTo>
                    <a:pt x="1375664" y="76200"/>
                  </a:lnTo>
                  <a:close/>
                </a:path>
                <a:path w="2595245" h="2442210">
                  <a:moveTo>
                    <a:pt x="2061464" y="0"/>
                  </a:moveTo>
                  <a:lnTo>
                    <a:pt x="1922907" y="30988"/>
                  </a:lnTo>
                  <a:lnTo>
                    <a:pt x="1959051" y="75323"/>
                  </a:lnTo>
                  <a:lnTo>
                    <a:pt x="0" y="1671447"/>
                  </a:lnTo>
                  <a:lnTo>
                    <a:pt x="8128" y="1681353"/>
                  </a:lnTo>
                  <a:lnTo>
                    <a:pt x="1967039" y="85115"/>
                  </a:lnTo>
                  <a:lnTo>
                    <a:pt x="2003171" y="129413"/>
                  </a:lnTo>
                  <a:lnTo>
                    <a:pt x="2031136" y="67310"/>
                  </a:lnTo>
                  <a:lnTo>
                    <a:pt x="2061464" y="0"/>
                  </a:lnTo>
                  <a:close/>
                </a:path>
                <a:path w="2595245" h="2442210">
                  <a:moveTo>
                    <a:pt x="2594864" y="0"/>
                  </a:moveTo>
                  <a:lnTo>
                    <a:pt x="2472055" y="71374"/>
                  </a:lnTo>
                  <a:lnTo>
                    <a:pt x="2519819" y="102692"/>
                  </a:lnTo>
                  <a:lnTo>
                    <a:pt x="989330" y="2434971"/>
                  </a:lnTo>
                  <a:lnTo>
                    <a:pt x="999998" y="2441829"/>
                  </a:lnTo>
                  <a:lnTo>
                    <a:pt x="2530487" y="109689"/>
                  </a:lnTo>
                  <a:lnTo>
                    <a:pt x="2578227" y="140970"/>
                  </a:lnTo>
                  <a:lnTo>
                    <a:pt x="2583992" y="92075"/>
                  </a:lnTo>
                  <a:lnTo>
                    <a:pt x="259486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4870450" y="2819400"/>
            <a:ext cx="213995" cy="2286635"/>
          </a:xfrm>
          <a:custGeom>
            <a:avLst/>
            <a:gdLst/>
            <a:ahLst/>
            <a:cxnLst/>
            <a:rect l="l" t="t" r="r" b="b"/>
            <a:pathLst>
              <a:path w="213995" h="2286635">
                <a:moveTo>
                  <a:pt x="143936" y="126324"/>
                </a:moveTo>
                <a:lnTo>
                  <a:pt x="0" y="2285619"/>
                </a:lnTo>
                <a:lnTo>
                  <a:pt x="12700" y="2286381"/>
                </a:lnTo>
                <a:lnTo>
                  <a:pt x="156630" y="127164"/>
                </a:lnTo>
                <a:lnTo>
                  <a:pt x="143936" y="126324"/>
                </a:lnTo>
                <a:close/>
              </a:path>
              <a:path w="213995" h="2286635">
                <a:moveTo>
                  <a:pt x="206376" y="113664"/>
                </a:moveTo>
                <a:lnTo>
                  <a:pt x="144779" y="113664"/>
                </a:lnTo>
                <a:lnTo>
                  <a:pt x="157479" y="114426"/>
                </a:lnTo>
                <a:lnTo>
                  <a:pt x="156630" y="127164"/>
                </a:lnTo>
                <a:lnTo>
                  <a:pt x="213613" y="130937"/>
                </a:lnTo>
                <a:lnTo>
                  <a:pt x="206376" y="113664"/>
                </a:lnTo>
                <a:close/>
              </a:path>
              <a:path w="213995" h="2286635">
                <a:moveTo>
                  <a:pt x="144779" y="113664"/>
                </a:moveTo>
                <a:lnTo>
                  <a:pt x="143936" y="126324"/>
                </a:lnTo>
                <a:lnTo>
                  <a:pt x="156630" y="127164"/>
                </a:lnTo>
                <a:lnTo>
                  <a:pt x="157479" y="114426"/>
                </a:lnTo>
                <a:lnTo>
                  <a:pt x="144779" y="113664"/>
                </a:lnTo>
                <a:close/>
              </a:path>
              <a:path w="213995" h="2286635">
                <a:moveTo>
                  <a:pt x="158750" y="0"/>
                </a:moveTo>
                <a:lnTo>
                  <a:pt x="86995" y="122554"/>
                </a:lnTo>
                <a:lnTo>
                  <a:pt x="143936" y="126324"/>
                </a:lnTo>
                <a:lnTo>
                  <a:pt x="144779" y="113664"/>
                </a:lnTo>
                <a:lnTo>
                  <a:pt x="206376" y="113664"/>
                </a:lnTo>
                <a:lnTo>
                  <a:pt x="1587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24600" y="2743199"/>
            <a:ext cx="1680845" cy="1605280"/>
          </a:xfrm>
          <a:custGeom>
            <a:avLst/>
            <a:gdLst/>
            <a:ahLst/>
            <a:cxnLst/>
            <a:rect l="l" t="t" r="r" b="b"/>
            <a:pathLst>
              <a:path w="1680845" h="1605279">
                <a:moveTo>
                  <a:pt x="1450594" y="451485"/>
                </a:moveTo>
                <a:lnTo>
                  <a:pt x="649808" y="51155"/>
                </a:lnTo>
                <a:lnTo>
                  <a:pt x="652653" y="45466"/>
                </a:lnTo>
                <a:lnTo>
                  <a:pt x="675386" y="0"/>
                </a:lnTo>
                <a:lnTo>
                  <a:pt x="533400" y="0"/>
                </a:lnTo>
                <a:lnTo>
                  <a:pt x="618617" y="113538"/>
                </a:lnTo>
                <a:lnTo>
                  <a:pt x="644156" y="62445"/>
                </a:lnTo>
                <a:lnTo>
                  <a:pt x="1445006" y="462915"/>
                </a:lnTo>
                <a:lnTo>
                  <a:pt x="1450594" y="451485"/>
                </a:lnTo>
                <a:close/>
              </a:path>
              <a:path w="1680845" h="1605279">
                <a:moveTo>
                  <a:pt x="1680845" y="1595628"/>
                </a:moveTo>
                <a:lnTo>
                  <a:pt x="96304" y="83070"/>
                </a:lnTo>
                <a:lnTo>
                  <a:pt x="104686" y="74295"/>
                </a:lnTo>
                <a:lnTo>
                  <a:pt x="135763" y="41783"/>
                </a:lnTo>
                <a:lnTo>
                  <a:pt x="0" y="0"/>
                </a:lnTo>
                <a:lnTo>
                  <a:pt x="48006" y="133604"/>
                </a:lnTo>
                <a:lnTo>
                  <a:pt x="87426" y="92354"/>
                </a:lnTo>
                <a:lnTo>
                  <a:pt x="1671955" y="1604772"/>
                </a:lnTo>
                <a:lnTo>
                  <a:pt x="1680845" y="159562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12140" y="3288919"/>
            <a:ext cx="13195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States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5940" y="4279772"/>
            <a:ext cx="10820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u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5940" y="4864989"/>
            <a:ext cx="3111500" cy="1581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815"/>
              </a:lnSpc>
              <a:spcBef>
                <a:spcPts val="10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alphabet</a:t>
            </a:r>
            <a:endParaRPr sz="3200">
              <a:latin typeface="Comic Sans MS"/>
              <a:cs typeface="Comic Sans MS"/>
            </a:endParaRPr>
          </a:p>
          <a:p>
            <a:pPr marL="1460500">
              <a:lnSpc>
                <a:spcPts val="3815"/>
              </a:lnSpc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  <a:p>
            <a:pPr marL="146050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alphabet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13175" y="4944199"/>
            <a:ext cx="1965325" cy="1196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10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T</a:t>
            </a:r>
            <a:r>
              <a:rPr sz="3200" spc="-15" dirty="0">
                <a:solidFill>
                  <a:srgbClr val="00CC00"/>
                </a:solidFill>
                <a:latin typeface="Comic Sans MS"/>
                <a:cs typeface="Comic Sans MS"/>
              </a:rPr>
              <a:t>r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ansit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i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on  function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28533" y="2429992"/>
            <a:ext cx="1236980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Final 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states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60334" y="4457141"/>
            <a:ext cx="11366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760334" y="4946141"/>
            <a:ext cx="1317625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start 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sym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b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ol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99428" y="5021162"/>
            <a:ext cx="1201420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Init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i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al  state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632830" y="2895600"/>
            <a:ext cx="1002665" cy="2212340"/>
          </a:xfrm>
          <a:custGeom>
            <a:avLst/>
            <a:gdLst/>
            <a:ahLst/>
            <a:cxnLst/>
            <a:rect l="l" t="t" r="r" b="b"/>
            <a:pathLst>
              <a:path w="1002665" h="2212340">
                <a:moveTo>
                  <a:pt x="63726" y="113280"/>
                </a:moveTo>
                <a:lnTo>
                  <a:pt x="52159" y="118467"/>
                </a:lnTo>
                <a:lnTo>
                  <a:pt x="990726" y="2212340"/>
                </a:lnTo>
                <a:lnTo>
                  <a:pt x="1002411" y="2207260"/>
                </a:lnTo>
                <a:lnTo>
                  <a:pt x="63726" y="113280"/>
                </a:lnTo>
                <a:close/>
              </a:path>
              <a:path w="1002665" h="2212340">
                <a:moveTo>
                  <a:pt x="5969" y="0"/>
                </a:moveTo>
                <a:lnTo>
                  <a:pt x="0" y="141859"/>
                </a:lnTo>
                <a:lnTo>
                  <a:pt x="52159" y="118467"/>
                </a:lnTo>
                <a:lnTo>
                  <a:pt x="46990" y="106934"/>
                </a:lnTo>
                <a:lnTo>
                  <a:pt x="58547" y="101726"/>
                </a:lnTo>
                <a:lnTo>
                  <a:pt x="89487" y="101726"/>
                </a:lnTo>
                <a:lnTo>
                  <a:pt x="115824" y="89915"/>
                </a:lnTo>
                <a:lnTo>
                  <a:pt x="5969" y="0"/>
                </a:lnTo>
                <a:close/>
              </a:path>
              <a:path w="1002665" h="2212340">
                <a:moveTo>
                  <a:pt x="58547" y="101726"/>
                </a:moveTo>
                <a:lnTo>
                  <a:pt x="46990" y="106934"/>
                </a:lnTo>
                <a:lnTo>
                  <a:pt x="52159" y="118467"/>
                </a:lnTo>
                <a:lnTo>
                  <a:pt x="63726" y="113280"/>
                </a:lnTo>
                <a:lnTo>
                  <a:pt x="58547" y="101726"/>
                </a:lnTo>
                <a:close/>
              </a:path>
              <a:path w="1002665" h="2212340">
                <a:moveTo>
                  <a:pt x="89487" y="101726"/>
                </a:moveTo>
                <a:lnTo>
                  <a:pt x="58547" y="101726"/>
                </a:lnTo>
                <a:lnTo>
                  <a:pt x="63726" y="113280"/>
                </a:lnTo>
                <a:lnTo>
                  <a:pt x="89487" y="10172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692" y="448055"/>
            <a:ext cx="8811768" cy="8991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575894"/>
            <a:ext cx="810640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B7"/>
                </a:solidFill>
                <a:latin typeface="Arial Black"/>
                <a:cs typeface="Arial Black"/>
              </a:rPr>
              <a:t>Instantaneous</a:t>
            </a:r>
            <a:r>
              <a:rPr sz="4400" spc="-55" dirty="0">
                <a:solidFill>
                  <a:srgbClr val="FFFFB7"/>
                </a:solidFill>
                <a:latin typeface="Arial Black"/>
                <a:cs typeface="Arial Black"/>
              </a:rPr>
              <a:t> </a:t>
            </a:r>
            <a:r>
              <a:rPr sz="4400" dirty="0">
                <a:solidFill>
                  <a:srgbClr val="FFFFB7"/>
                </a:solidFill>
                <a:latin typeface="Arial Black"/>
                <a:cs typeface="Arial Black"/>
              </a:rPr>
              <a:t>Description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41818" y="1675815"/>
            <a:ext cx="1870075" cy="6394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815340" algn="l"/>
                <a:tab pos="1466215" algn="l"/>
              </a:tabLst>
            </a:pPr>
            <a:r>
              <a:rPr sz="4000" spc="110" dirty="0">
                <a:latin typeface="Times New Roman"/>
                <a:cs typeface="Times New Roman"/>
              </a:rPr>
              <a:t>(</a:t>
            </a:r>
            <a:r>
              <a:rPr sz="4000" i="1" spc="70" dirty="0">
                <a:latin typeface="Times New Roman"/>
                <a:cs typeface="Times New Roman"/>
              </a:rPr>
              <a:t>q</a:t>
            </a:r>
            <a:r>
              <a:rPr sz="4000" spc="30" dirty="0">
                <a:latin typeface="Times New Roman"/>
                <a:cs typeface="Times New Roman"/>
              </a:rPr>
              <a:t>,</a:t>
            </a:r>
            <a:r>
              <a:rPr sz="4000" dirty="0">
                <a:latin typeface="Times New Roman"/>
                <a:cs typeface="Times New Roman"/>
              </a:rPr>
              <a:t>	</a:t>
            </a:r>
            <a:r>
              <a:rPr sz="4000" i="1" spc="130" dirty="0">
                <a:latin typeface="Times New Roman"/>
                <a:cs typeface="Times New Roman"/>
              </a:rPr>
              <a:t>u</a:t>
            </a:r>
            <a:r>
              <a:rPr sz="4000" spc="30" dirty="0">
                <a:latin typeface="Times New Roman"/>
                <a:cs typeface="Times New Roman"/>
              </a:rPr>
              <a:t>,</a:t>
            </a:r>
            <a:r>
              <a:rPr sz="4000" dirty="0">
                <a:latin typeface="Times New Roman"/>
                <a:cs typeface="Times New Roman"/>
              </a:rPr>
              <a:t>	</a:t>
            </a:r>
            <a:r>
              <a:rPr sz="4000" i="1" spc="140" dirty="0">
                <a:latin typeface="Times New Roman"/>
                <a:cs typeface="Times New Roman"/>
              </a:rPr>
              <a:t>s</a:t>
            </a:r>
            <a:r>
              <a:rPr sz="4000" spc="40" dirty="0">
                <a:latin typeface="Times New Roman"/>
                <a:cs typeface="Times New Roman"/>
              </a:rPr>
              <a:t>)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91282" y="2362200"/>
            <a:ext cx="995044" cy="919480"/>
          </a:xfrm>
          <a:custGeom>
            <a:avLst/>
            <a:gdLst/>
            <a:ahLst/>
            <a:cxnLst/>
            <a:rect l="l" t="t" r="r" b="b"/>
            <a:pathLst>
              <a:path w="995045" h="919479">
                <a:moveTo>
                  <a:pt x="897296" y="81533"/>
                </a:moveTo>
                <a:lnTo>
                  <a:pt x="0" y="909701"/>
                </a:lnTo>
                <a:lnTo>
                  <a:pt x="8636" y="919099"/>
                </a:lnTo>
                <a:lnTo>
                  <a:pt x="905887" y="90847"/>
                </a:lnTo>
                <a:lnTo>
                  <a:pt x="897296" y="81533"/>
                </a:lnTo>
                <a:close/>
              </a:path>
              <a:path w="995045" h="919479">
                <a:moveTo>
                  <a:pt x="967319" y="72898"/>
                </a:moveTo>
                <a:lnTo>
                  <a:pt x="906653" y="72898"/>
                </a:lnTo>
                <a:lnTo>
                  <a:pt x="915289" y="82169"/>
                </a:lnTo>
                <a:lnTo>
                  <a:pt x="905887" y="90847"/>
                </a:lnTo>
                <a:lnTo>
                  <a:pt x="944626" y="132841"/>
                </a:lnTo>
                <a:lnTo>
                  <a:pt x="967319" y="72898"/>
                </a:lnTo>
                <a:close/>
              </a:path>
              <a:path w="995045" h="919479">
                <a:moveTo>
                  <a:pt x="906653" y="72898"/>
                </a:moveTo>
                <a:lnTo>
                  <a:pt x="897296" y="81533"/>
                </a:lnTo>
                <a:lnTo>
                  <a:pt x="905887" y="90847"/>
                </a:lnTo>
                <a:lnTo>
                  <a:pt x="915289" y="82169"/>
                </a:lnTo>
                <a:lnTo>
                  <a:pt x="906653" y="72898"/>
                </a:lnTo>
                <a:close/>
              </a:path>
              <a:path w="995045" h="919479">
                <a:moveTo>
                  <a:pt x="994918" y="0"/>
                </a:moveTo>
                <a:lnTo>
                  <a:pt x="858519" y="39497"/>
                </a:lnTo>
                <a:lnTo>
                  <a:pt x="897296" y="81533"/>
                </a:lnTo>
                <a:lnTo>
                  <a:pt x="906653" y="72898"/>
                </a:lnTo>
                <a:lnTo>
                  <a:pt x="967319" y="72898"/>
                </a:lnTo>
                <a:lnTo>
                  <a:pt x="99491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98194" y="3192115"/>
            <a:ext cx="1502410" cy="1196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9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Current  state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13175" y="3572929"/>
            <a:ext cx="1899285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Re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m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ain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i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ng  input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61429" y="3192115"/>
            <a:ext cx="1680210" cy="1781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9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Current 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stack 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contents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23740" y="2362200"/>
            <a:ext cx="207010" cy="1296670"/>
          </a:xfrm>
          <a:custGeom>
            <a:avLst/>
            <a:gdLst/>
            <a:ahLst/>
            <a:cxnLst/>
            <a:rect l="l" t="t" r="r" b="b"/>
            <a:pathLst>
              <a:path w="207010" h="1296670">
                <a:moveTo>
                  <a:pt x="69433" y="125423"/>
                </a:moveTo>
                <a:lnTo>
                  <a:pt x="56729" y="126919"/>
                </a:lnTo>
                <a:lnTo>
                  <a:pt x="194310" y="1296162"/>
                </a:lnTo>
                <a:lnTo>
                  <a:pt x="207010" y="1294638"/>
                </a:lnTo>
                <a:lnTo>
                  <a:pt x="69433" y="125423"/>
                </a:lnTo>
                <a:close/>
              </a:path>
              <a:path w="207010" h="1296670">
                <a:moveTo>
                  <a:pt x="48260" y="0"/>
                </a:moveTo>
                <a:lnTo>
                  <a:pt x="0" y="133603"/>
                </a:lnTo>
                <a:lnTo>
                  <a:pt x="56729" y="126919"/>
                </a:lnTo>
                <a:lnTo>
                  <a:pt x="55245" y="114300"/>
                </a:lnTo>
                <a:lnTo>
                  <a:pt x="67945" y="112775"/>
                </a:lnTo>
                <a:lnTo>
                  <a:pt x="122197" y="112775"/>
                </a:lnTo>
                <a:lnTo>
                  <a:pt x="48260" y="0"/>
                </a:lnTo>
                <a:close/>
              </a:path>
              <a:path w="207010" h="1296670">
                <a:moveTo>
                  <a:pt x="67945" y="112775"/>
                </a:moveTo>
                <a:lnTo>
                  <a:pt x="55245" y="114300"/>
                </a:lnTo>
                <a:lnTo>
                  <a:pt x="56729" y="126919"/>
                </a:lnTo>
                <a:lnTo>
                  <a:pt x="69433" y="125423"/>
                </a:lnTo>
                <a:lnTo>
                  <a:pt x="67945" y="112775"/>
                </a:lnTo>
                <a:close/>
              </a:path>
              <a:path w="207010" h="1296670">
                <a:moveTo>
                  <a:pt x="122197" y="112775"/>
                </a:moveTo>
                <a:lnTo>
                  <a:pt x="67945" y="112775"/>
                </a:lnTo>
                <a:lnTo>
                  <a:pt x="69433" y="125423"/>
                </a:lnTo>
                <a:lnTo>
                  <a:pt x="126111" y="118745"/>
                </a:lnTo>
                <a:lnTo>
                  <a:pt x="122197" y="1127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57800" y="2362200"/>
            <a:ext cx="1603375" cy="920115"/>
          </a:xfrm>
          <a:custGeom>
            <a:avLst/>
            <a:gdLst/>
            <a:ahLst/>
            <a:cxnLst/>
            <a:rect l="l" t="t" r="r" b="b"/>
            <a:pathLst>
              <a:path w="1603375" h="920114">
                <a:moveTo>
                  <a:pt x="113385" y="57480"/>
                </a:moveTo>
                <a:lnTo>
                  <a:pt x="107094" y="68490"/>
                </a:lnTo>
                <a:lnTo>
                  <a:pt x="1597025" y="919861"/>
                </a:lnTo>
                <a:lnTo>
                  <a:pt x="1603375" y="908938"/>
                </a:lnTo>
                <a:lnTo>
                  <a:pt x="113385" y="57480"/>
                </a:lnTo>
                <a:close/>
              </a:path>
              <a:path w="1603375" h="920114">
                <a:moveTo>
                  <a:pt x="0" y="0"/>
                </a:moveTo>
                <a:lnTo>
                  <a:pt x="78739" y="118110"/>
                </a:lnTo>
                <a:lnTo>
                  <a:pt x="107094" y="68490"/>
                </a:lnTo>
                <a:lnTo>
                  <a:pt x="96138" y="62229"/>
                </a:lnTo>
                <a:lnTo>
                  <a:pt x="102362" y="51180"/>
                </a:lnTo>
                <a:lnTo>
                  <a:pt x="116985" y="51180"/>
                </a:lnTo>
                <a:lnTo>
                  <a:pt x="141732" y="7874"/>
                </a:lnTo>
                <a:lnTo>
                  <a:pt x="0" y="0"/>
                </a:lnTo>
                <a:close/>
              </a:path>
              <a:path w="1603375" h="920114">
                <a:moveTo>
                  <a:pt x="102362" y="51180"/>
                </a:moveTo>
                <a:lnTo>
                  <a:pt x="96138" y="62229"/>
                </a:lnTo>
                <a:lnTo>
                  <a:pt x="107094" y="68490"/>
                </a:lnTo>
                <a:lnTo>
                  <a:pt x="113385" y="57480"/>
                </a:lnTo>
                <a:lnTo>
                  <a:pt x="102362" y="51180"/>
                </a:lnTo>
                <a:close/>
              </a:path>
              <a:path w="1603375" h="920114">
                <a:moveTo>
                  <a:pt x="116985" y="51180"/>
                </a:moveTo>
                <a:lnTo>
                  <a:pt x="102362" y="51180"/>
                </a:lnTo>
                <a:lnTo>
                  <a:pt x="113385" y="57480"/>
                </a:lnTo>
                <a:lnTo>
                  <a:pt x="116985" y="5118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828800"/>
            <a:ext cx="9150350" cy="5029200"/>
            <a:chOff x="0" y="1828800"/>
            <a:chExt cx="9150350" cy="5029200"/>
          </a:xfrm>
        </p:grpSpPr>
        <p:sp>
          <p:nvSpPr>
            <p:cNvPr id="3" name="object 3"/>
            <p:cNvSpPr/>
            <p:nvPr/>
          </p:nvSpPr>
          <p:spPr>
            <a:xfrm>
              <a:off x="3200400" y="58674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74" y="3989"/>
                  </a:lnTo>
                  <a:lnTo>
                    <a:pt x="208483" y="15538"/>
                  </a:lnTo>
                  <a:lnTo>
                    <a:pt x="164753" y="34020"/>
                  </a:lnTo>
                  <a:lnTo>
                    <a:pt x="124815" y="58808"/>
                  </a:lnTo>
                  <a:lnTo>
                    <a:pt x="89296" y="89273"/>
                  </a:lnTo>
                  <a:lnTo>
                    <a:pt x="58826" y="124788"/>
                  </a:lnTo>
                  <a:lnTo>
                    <a:pt x="34032" y="164725"/>
                  </a:lnTo>
                  <a:lnTo>
                    <a:pt x="15544" y="208458"/>
                  </a:lnTo>
                  <a:lnTo>
                    <a:pt x="3990" y="255359"/>
                  </a:lnTo>
                  <a:lnTo>
                    <a:pt x="0" y="304800"/>
                  </a:lnTo>
                  <a:lnTo>
                    <a:pt x="3990" y="354240"/>
                  </a:lnTo>
                  <a:lnTo>
                    <a:pt x="15544" y="401141"/>
                  </a:lnTo>
                  <a:lnTo>
                    <a:pt x="34032" y="444874"/>
                  </a:lnTo>
                  <a:lnTo>
                    <a:pt x="58826" y="484811"/>
                  </a:lnTo>
                  <a:lnTo>
                    <a:pt x="89296" y="520326"/>
                  </a:lnTo>
                  <a:lnTo>
                    <a:pt x="124815" y="550791"/>
                  </a:lnTo>
                  <a:lnTo>
                    <a:pt x="164753" y="575579"/>
                  </a:lnTo>
                  <a:lnTo>
                    <a:pt x="208483" y="594061"/>
                  </a:lnTo>
                  <a:lnTo>
                    <a:pt x="255374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00400" y="58674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870450"/>
              <a:ext cx="8382000" cy="1365250"/>
            </a:xfrm>
            <a:custGeom>
              <a:avLst/>
              <a:gdLst/>
              <a:ahLst/>
              <a:cxnLst/>
              <a:rect l="l" t="t" r="r" b="b"/>
              <a:pathLst>
                <a:path w="8382000" h="1365250">
                  <a:moveTo>
                    <a:pt x="457200" y="1301750"/>
                  </a:moveTo>
                  <a:lnTo>
                    <a:pt x="444500" y="1295400"/>
                  </a:lnTo>
                  <a:lnTo>
                    <a:pt x="330200" y="1238250"/>
                  </a:lnTo>
                  <a:lnTo>
                    <a:pt x="330200" y="1295400"/>
                  </a:lnTo>
                  <a:lnTo>
                    <a:pt x="0" y="1295400"/>
                  </a:lnTo>
                  <a:lnTo>
                    <a:pt x="0" y="1308100"/>
                  </a:lnTo>
                  <a:lnTo>
                    <a:pt x="330200" y="1308100"/>
                  </a:lnTo>
                  <a:lnTo>
                    <a:pt x="330200" y="1365250"/>
                  </a:lnTo>
                  <a:lnTo>
                    <a:pt x="444500" y="1308100"/>
                  </a:lnTo>
                  <a:lnTo>
                    <a:pt x="457200" y="1301750"/>
                  </a:lnTo>
                  <a:close/>
                </a:path>
                <a:path w="8382000" h="1365250">
                  <a:moveTo>
                    <a:pt x="3200400" y="1301750"/>
                  </a:moveTo>
                  <a:lnTo>
                    <a:pt x="3187700" y="1295400"/>
                  </a:lnTo>
                  <a:lnTo>
                    <a:pt x="3073400" y="1238250"/>
                  </a:lnTo>
                  <a:lnTo>
                    <a:pt x="3073400" y="1295400"/>
                  </a:lnTo>
                  <a:lnTo>
                    <a:pt x="1219200" y="1295400"/>
                  </a:lnTo>
                  <a:lnTo>
                    <a:pt x="1219200" y="1308100"/>
                  </a:lnTo>
                  <a:lnTo>
                    <a:pt x="3073400" y="1308100"/>
                  </a:lnTo>
                  <a:lnTo>
                    <a:pt x="3073400" y="1365250"/>
                  </a:lnTo>
                  <a:lnTo>
                    <a:pt x="3187700" y="1308100"/>
                  </a:lnTo>
                  <a:lnTo>
                    <a:pt x="3200400" y="1301750"/>
                  </a:lnTo>
                  <a:close/>
                </a:path>
                <a:path w="8382000" h="1365250">
                  <a:moveTo>
                    <a:pt x="3924541" y="368681"/>
                  </a:moveTo>
                  <a:lnTo>
                    <a:pt x="3920871" y="313309"/>
                  </a:lnTo>
                  <a:lnTo>
                    <a:pt x="3907790" y="262255"/>
                  </a:lnTo>
                  <a:lnTo>
                    <a:pt x="3883533" y="215265"/>
                  </a:lnTo>
                  <a:lnTo>
                    <a:pt x="3850132" y="172466"/>
                  </a:lnTo>
                  <a:lnTo>
                    <a:pt x="3809111" y="133858"/>
                  </a:lnTo>
                  <a:lnTo>
                    <a:pt x="3778631" y="110617"/>
                  </a:lnTo>
                  <a:lnTo>
                    <a:pt x="3728847" y="79502"/>
                  </a:lnTo>
                  <a:lnTo>
                    <a:pt x="3694049" y="61468"/>
                  </a:lnTo>
                  <a:lnTo>
                    <a:pt x="3658362" y="45593"/>
                  </a:lnTo>
                  <a:lnTo>
                    <a:pt x="3622294" y="32004"/>
                  </a:lnTo>
                  <a:lnTo>
                    <a:pt x="3568700" y="15875"/>
                  </a:lnTo>
                  <a:lnTo>
                    <a:pt x="3555098" y="12700"/>
                  </a:lnTo>
                  <a:lnTo>
                    <a:pt x="3551301" y="11811"/>
                  </a:lnTo>
                  <a:lnTo>
                    <a:pt x="3500755" y="2921"/>
                  </a:lnTo>
                  <a:lnTo>
                    <a:pt x="3454273" y="0"/>
                  </a:lnTo>
                  <a:lnTo>
                    <a:pt x="3439287" y="254"/>
                  </a:lnTo>
                  <a:lnTo>
                    <a:pt x="3390900" y="5207"/>
                  </a:lnTo>
                  <a:lnTo>
                    <a:pt x="3338449" y="15875"/>
                  </a:lnTo>
                  <a:lnTo>
                    <a:pt x="3283839" y="32004"/>
                  </a:lnTo>
                  <a:lnTo>
                    <a:pt x="3246882" y="45720"/>
                  </a:lnTo>
                  <a:lnTo>
                    <a:pt x="3210433" y="61595"/>
                  </a:lnTo>
                  <a:lnTo>
                    <a:pt x="3175000" y="79629"/>
                  </a:lnTo>
                  <a:lnTo>
                    <a:pt x="3140964" y="99822"/>
                  </a:lnTo>
                  <a:lnTo>
                    <a:pt x="3108960" y="122174"/>
                  </a:lnTo>
                  <a:lnTo>
                    <a:pt x="3079496" y="146431"/>
                  </a:lnTo>
                  <a:lnTo>
                    <a:pt x="3041269" y="186690"/>
                  </a:lnTo>
                  <a:lnTo>
                    <a:pt x="3012186" y="231140"/>
                  </a:lnTo>
                  <a:lnTo>
                    <a:pt x="2994152" y="279654"/>
                  </a:lnTo>
                  <a:lnTo>
                    <a:pt x="2988335" y="331343"/>
                  </a:lnTo>
                  <a:lnTo>
                    <a:pt x="2988310" y="332879"/>
                  </a:lnTo>
                  <a:lnTo>
                    <a:pt x="2988564" y="350901"/>
                  </a:lnTo>
                  <a:lnTo>
                    <a:pt x="2992247" y="390017"/>
                  </a:lnTo>
                  <a:lnTo>
                    <a:pt x="2999740" y="431673"/>
                  </a:lnTo>
                  <a:lnTo>
                    <a:pt x="3010662" y="475234"/>
                  </a:lnTo>
                  <a:lnTo>
                    <a:pt x="3024886" y="520827"/>
                  </a:lnTo>
                  <a:lnTo>
                    <a:pt x="3041904" y="568325"/>
                  </a:lnTo>
                  <a:lnTo>
                    <a:pt x="3061589" y="617347"/>
                  </a:lnTo>
                  <a:lnTo>
                    <a:pt x="3095625" y="693674"/>
                  </a:lnTo>
                  <a:lnTo>
                    <a:pt x="3120771" y="746036"/>
                  </a:lnTo>
                  <a:lnTo>
                    <a:pt x="3147441" y="799465"/>
                  </a:lnTo>
                  <a:lnTo>
                    <a:pt x="3175508" y="853821"/>
                  </a:lnTo>
                  <a:lnTo>
                    <a:pt x="3204845" y="908824"/>
                  </a:lnTo>
                  <a:lnTo>
                    <a:pt x="3234944" y="964285"/>
                  </a:lnTo>
                  <a:lnTo>
                    <a:pt x="3296412" y="1076210"/>
                  </a:lnTo>
                  <a:lnTo>
                    <a:pt x="3307588" y="1070089"/>
                  </a:lnTo>
                  <a:lnTo>
                    <a:pt x="3246120" y="958164"/>
                  </a:lnTo>
                  <a:lnTo>
                    <a:pt x="3216021" y="902766"/>
                  </a:lnTo>
                  <a:lnTo>
                    <a:pt x="3186811" y="847852"/>
                  </a:lnTo>
                  <a:lnTo>
                    <a:pt x="3158744" y="793623"/>
                  </a:lnTo>
                  <a:lnTo>
                    <a:pt x="3132074" y="740359"/>
                  </a:lnTo>
                  <a:lnTo>
                    <a:pt x="3107055" y="688213"/>
                  </a:lnTo>
                  <a:lnTo>
                    <a:pt x="3083941" y="637286"/>
                  </a:lnTo>
                  <a:lnTo>
                    <a:pt x="3063240" y="587756"/>
                  </a:lnTo>
                  <a:lnTo>
                    <a:pt x="3044952" y="539877"/>
                  </a:lnTo>
                  <a:lnTo>
                    <a:pt x="3029458" y="493903"/>
                  </a:lnTo>
                  <a:lnTo>
                    <a:pt x="3017139" y="449961"/>
                  </a:lnTo>
                  <a:lnTo>
                    <a:pt x="3007995" y="408178"/>
                  </a:lnTo>
                  <a:lnTo>
                    <a:pt x="3002534" y="368681"/>
                  </a:lnTo>
                  <a:lnTo>
                    <a:pt x="3001010" y="332879"/>
                  </a:lnTo>
                  <a:lnTo>
                    <a:pt x="3001035" y="331343"/>
                  </a:lnTo>
                  <a:lnTo>
                    <a:pt x="3006598" y="282067"/>
                  </a:lnTo>
                  <a:lnTo>
                    <a:pt x="3023616" y="236474"/>
                  </a:lnTo>
                  <a:lnTo>
                    <a:pt x="3051429" y="194310"/>
                  </a:lnTo>
                  <a:lnTo>
                    <a:pt x="3088132" y="155575"/>
                  </a:lnTo>
                  <a:lnTo>
                    <a:pt x="3132074" y="121031"/>
                  </a:lnTo>
                  <a:lnTo>
                    <a:pt x="3181477" y="90551"/>
                  </a:lnTo>
                  <a:lnTo>
                    <a:pt x="3216275" y="72898"/>
                  </a:lnTo>
                  <a:lnTo>
                    <a:pt x="3251962" y="57277"/>
                  </a:lnTo>
                  <a:lnTo>
                    <a:pt x="3288017" y="43942"/>
                  </a:lnTo>
                  <a:lnTo>
                    <a:pt x="3341751" y="28194"/>
                  </a:lnTo>
                  <a:lnTo>
                    <a:pt x="3393186" y="17780"/>
                  </a:lnTo>
                  <a:lnTo>
                    <a:pt x="3440176" y="12954"/>
                  </a:lnTo>
                  <a:lnTo>
                    <a:pt x="3454527" y="12700"/>
                  </a:lnTo>
                  <a:lnTo>
                    <a:pt x="3468878" y="12954"/>
                  </a:lnTo>
                  <a:lnTo>
                    <a:pt x="3515360" y="17907"/>
                  </a:lnTo>
                  <a:lnTo>
                    <a:pt x="3565779" y="28194"/>
                  </a:lnTo>
                  <a:lnTo>
                    <a:pt x="3618357" y="44069"/>
                  </a:lnTo>
                  <a:lnTo>
                    <a:pt x="3688842" y="73152"/>
                  </a:lnTo>
                  <a:lnTo>
                    <a:pt x="3723005" y="90805"/>
                  </a:lnTo>
                  <a:lnTo>
                    <a:pt x="3755771" y="110617"/>
                  </a:lnTo>
                  <a:lnTo>
                    <a:pt x="3801364" y="143891"/>
                  </a:lnTo>
                  <a:lnTo>
                    <a:pt x="3840988" y="181229"/>
                  </a:lnTo>
                  <a:lnTo>
                    <a:pt x="3873119" y="222504"/>
                  </a:lnTo>
                  <a:lnTo>
                    <a:pt x="3896106" y="267208"/>
                  </a:lnTo>
                  <a:lnTo>
                    <a:pt x="3908425" y="315468"/>
                  </a:lnTo>
                  <a:lnTo>
                    <a:pt x="3911828" y="370205"/>
                  </a:lnTo>
                  <a:lnTo>
                    <a:pt x="3911358" y="388112"/>
                  </a:lnTo>
                  <a:lnTo>
                    <a:pt x="3907536" y="429514"/>
                  </a:lnTo>
                  <a:lnTo>
                    <a:pt x="3900678" y="472313"/>
                  </a:lnTo>
                  <a:lnTo>
                    <a:pt x="3890899" y="517398"/>
                  </a:lnTo>
                  <a:lnTo>
                    <a:pt x="3878580" y="564261"/>
                  </a:lnTo>
                  <a:lnTo>
                    <a:pt x="3855593" y="637794"/>
                  </a:lnTo>
                  <a:lnTo>
                    <a:pt x="3837686" y="688848"/>
                  </a:lnTo>
                  <a:lnTo>
                    <a:pt x="3818001" y="740956"/>
                  </a:lnTo>
                  <a:lnTo>
                    <a:pt x="3796919" y="794207"/>
                  </a:lnTo>
                  <a:lnTo>
                    <a:pt x="3774567" y="848410"/>
                  </a:lnTo>
                  <a:lnTo>
                    <a:pt x="3751072" y="903300"/>
                  </a:lnTo>
                  <a:lnTo>
                    <a:pt x="3728618" y="954455"/>
                  </a:lnTo>
                  <a:lnTo>
                    <a:pt x="3676396" y="931316"/>
                  </a:lnTo>
                  <a:lnTo>
                    <a:pt x="3683000" y="1073150"/>
                  </a:lnTo>
                  <a:lnTo>
                    <a:pt x="3792601" y="982776"/>
                  </a:lnTo>
                  <a:lnTo>
                    <a:pt x="3766464" y="971207"/>
                  </a:lnTo>
                  <a:lnTo>
                    <a:pt x="3740277" y="959612"/>
                  </a:lnTo>
                  <a:lnTo>
                    <a:pt x="3762756" y="908278"/>
                  </a:lnTo>
                  <a:lnTo>
                    <a:pt x="3786251" y="853262"/>
                  </a:lnTo>
                  <a:lnTo>
                    <a:pt x="3808730" y="798880"/>
                  </a:lnTo>
                  <a:lnTo>
                    <a:pt x="3829939" y="745439"/>
                  </a:lnTo>
                  <a:lnTo>
                    <a:pt x="3849751" y="693039"/>
                  </a:lnTo>
                  <a:lnTo>
                    <a:pt x="3867658" y="641731"/>
                  </a:lnTo>
                  <a:lnTo>
                    <a:pt x="3883660" y="591947"/>
                  </a:lnTo>
                  <a:lnTo>
                    <a:pt x="3897376" y="543687"/>
                  </a:lnTo>
                  <a:lnTo>
                    <a:pt x="3908679" y="497078"/>
                  </a:lnTo>
                  <a:lnTo>
                    <a:pt x="3917061" y="452501"/>
                  </a:lnTo>
                  <a:lnTo>
                    <a:pt x="3922395" y="409829"/>
                  </a:lnTo>
                  <a:lnTo>
                    <a:pt x="3924516" y="370205"/>
                  </a:lnTo>
                  <a:lnTo>
                    <a:pt x="3924541" y="368681"/>
                  </a:lnTo>
                  <a:close/>
                </a:path>
                <a:path w="8382000" h="1365250">
                  <a:moveTo>
                    <a:pt x="5791200" y="1301750"/>
                  </a:moveTo>
                  <a:lnTo>
                    <a:pt x="5778500" y="1295400"/>
                  </a:lnTo>
                  <a:lnTo>
                    <a:pt x="5664200" y="1238250"/>
                  </a:lnTo>
                  <a:lnTo>
                    <a:pt x="5664200" y="1295400"/>
                  </a:lnTo>
                  <a:lnTo>
                    <a:pt x="3810000" y="1295400"/>
                  </a:lnTo>
                  <a:lnTo>
                    <a:pt x="3810000" y="1308100"/>
                  </a:lnTo>
                  <a:lnTo>
                    <a:pt x="5664200" y="1308100"/>
                  </a:lnTo>
                  <a:lnTo>
                    <a:pt x="5664200" y="1365250"/>
                  </a:lnTo>
                  <a:lnTo>
                    <a:pt x="5778500" y="1308100"/>
                  </a:lnTo>
                  <a:lnTo>
                    <a:pt x="5791200" y="1301750"/>
                  </a:lnTo>
                  <a:close/>
                </a:path>
                <a:path w="8382000" h="1365250">
                  <a:moveTo>
                    <a:pt x="6515341" y="368681"/>
                  </a:moveTo>
                  <a:lnTo>
                    <a:pt x="6511671" y="313309"/>
                  </a:lnTo>
                  <a:lnTo>
                    <a:pt x="6498590" y="262255"/>
                  </a:lnTo>
                  <a:lnTo>
                    <a:pt x="6474333" y="215265"/>
                  </a:lnTo>
                  <a:lnTo>
                    <a:pt x="6440932" y="172466"/>
                  </a:lnTo>
                  <a:lnTo>
                    <a:pt x="6399911" y="133858"/>
                  </a:lnTo>
                  <a:lnTo>
                    <a:pt x="6369431" y="110617"/>
                  </a:lnTo>
                  <a:lnTo>
                    <a:pt x="6319647" y="79502"/>
                  </a:lnTo>
                  <a:lnTo>
                    <a:pt x="6284849" y="61468"/>
                  </a:lnTo>
                  <a:lnTo>
                    <a:pt x="6249162" y="45593"/>
                  </a:lnTo>
                  <a:lnTo>
                    <a:pt x="6213094" y="32004"/>
                  </a:lnTo>
                  <a:lnTo>
                    <a:pt x="6159500" y="15875"/>
                  </a:lnTo>
                  <a:lnTo>
                    <a:pt x="6145898" y="12700"/>
                  </a:lnTo>
                  <a:lnTo>
                    <a:pt x="6142101" y="11811"/>
                  </a:lnTo>
                  <a:lnTo>
                    <a:pt x="6091555" y="2921"/>
                  </a:lnTo>
                  <a:lnTo>
                    <a:pt x="6045073" y="0"/>
                  </a:lnTo>
                  <a:lnTo>
                    <a:pt x="6030087" y="254"/>
                  </a:lnTo>
                  <a:lnTo>
                    <a:pt x="5981700" y="5207"/>
                  </a:lnTo>
                  <a:lnTo>
                    <a:pt x="5929249" y="15875"/>
                  </a:lnTo>
                  <a:lnTo>
                    <a:pt x="5874639" y="32004"/>
                  </a:lnTo>
                  <a:lnTo>
                    <a:pt x="5837682" y="45720"/>
                  </a:lnTo>
                  <a:lnTo>
                    <a:pt x="5801233" y="61595"/>
                  </a:lnTo>
                  <a:lnTo>
                    <a:pt x="5765800" y="79629"/>
                  </a:lnTo>
                  <a:lnTo>
                    <a:pt x="5731764" y="99822"/>
                  </a:lnTo>
                  <a:lnTo>
                    <a:pt x="5699760" y="122174"/>
                  </a:lnTo>
                  <a:lnTo>
                    <a:pt x="5670296" y="146431"/>
                  </a:lnTo>
                  <a:lnTo>
                    <a:pt x="5632069" y="186690"/>
                  </a:lnTo>
                  <a:lnTo>
                    <a:pt x="5602986" y="231140"/>
                  </a:lnTo>
                  <a:lnTo>
                    <a:pt x="5584952" y="279654"/>
                  </a:lnTo>
                  <a:lnTo>
                    <a:pt x="5579135" y="331343"/>
                  </a:lnTo>
                  <a:lnTo>
                    <a:pt x="5579110" y="332879"/>
                  </a:lnTo>
                  <a:lnTo>
                    <a:pt x="5579364" y="350901"/>
                  </a:lnTo>
                  <a:lnTo>
                    <a:pt x="5583047" y="390017"/>
                  </a:lnTo>
                  <a:lnTo>
                    <a:pt x="5590540" y="431673"/>
                  </a:lnTo>
                  <a:lnTo>
                    <a:pt x="5601462" y="475234"/>
                  </a:lnTo>
                  <a:lnTo>
                    <a:pt x="5615686" y="520827"/>
                  </a:lnTo>
                  <a:lnTo>
                    <a:pt x="5632704" y="568325"/>
                  </a:lnTo>
                  <a:lnTo>
                    <a:pt x="5652389" y="617347"/>
                  </a:lnTo>
                  <a:lnTo>
                    <a:pt x="5686425" y="693674"/>
                  </a:lnTo>
                  <a:lnTo>
                    <a:pt x="5711571" y="746036"/>
                  </a:lnTo>
                  <a:lnTo>
                    <a:pt x="5738241" y="799465"/>
                  </a:lnTo>
                  <a:lnTo>
                    <a:pt x="5766308" y="853821"/>
                  </a:lnTo>
                  <a:lnTo>
                    <a:pt x="5795645" y="908824"/>
                  </a:lnTo>
                  <a:lnTo>
                    <a:pt x="5825744" y="964285"/>
                  </a:lnTo>
                  <a:lnTo>
                    <a:pt x="5887212" y="1076210"/>
                  </a:lnTo>
                  <a:lnTo>
                    <a:pt x="5898388" y="1070089"/>
                  </a:lnTo>
                  <a:lnTo>
                    <a:pt x="5836920" y="958164"/>
                  </a:lnTo>
                  <a:lnTo>
                    <a:pt x="5806821" y="902766"/>
                  </a:lnTo>
                  <a:lnTo>
                    <a:pt x="5777611" y="847852"/>
                  </a:lnTo>
                  <a:lnTo>
                    <a:pt x="5749544" y="793623"/>
                  </a:lnTo>
                  <a:lnTo>
                    <a:pt x="5722874" y="740359"/>
                  </a:lnTo>
                  <a:lnTo>
                    <a:pt x="5697855" y="688213"/>
                  </a:lnTo>
                  <a:lnTo>
                    <a:pt x="5674741" y="637286"/>
                  </a:lnTo>
                  <a:lnTo>
                    <a:pt x="5654040" y="587756"/>
                  </a:lnTo>
                  <a:lnTo>
                    <a:pt x="5635752" y="539877"/>
                  </a:lnTo>
                  <a:lnTo>
                    <a:pt x="5620258" y="493903"/>
                  </a:lnTo>
                  <a:lnTo>
                    <a:pt x="5607939" y="449961"/>
                  </a:lnTo>
                  <a:lnTo>
                    <a:pt x="5598795" y="408178"/>
                  </a:lnTo>
                  <a:lnTo>
                    <a:pt x="5593334" y="368681"/>
                  </a:lnTo>
                  <a:lnTo>
                    <a:pt x="5591810" y="332879"/>
                  </a:lnTo>
                  <a:lnTo>
                    <a:pt x="5591835" y="331343"/>
                  </a:lnTo>
                  <a:lnTo>
                    <a:pt x="5597398" y="282067"/>
                  </a:lnTo>
                  <a:lnTo>
                    <a:pt x="5614416" y="236474"/>
                  </a:lnTo>
                  <a:lnTo>
                    <a:pt x="5642229" y="194310"/>
                  </a:lnTo>
                  <a:lnTo>
                    <a:pt x="5678932" y="155575"/>
                  </a:lnTo>
                  <a:lnTo>
                    <a:pt x="5722874" y="121031"/>
                  </a:lnTo>
                  <a:lnTo>
                    <a:pt x="5772277" y="90551"/>
                  </a:lnTo>
                  <a:lnTo>
                    <a:pt x="5807075" y="72898"/>
                  </a:lnTo>
                  <a:lnTo>
                    <a:pt x="5842762" y="57277"/>
                  </a:lnTo>
                  <a:lnTo>
                    <a:pt x="5878830" y="43942"/>
                  </a:lnTo>
                  <a:lnTo>
                    <a:pt x="5932551" y="28194"/>
                  </a:lnTo>
                  <a:lnTo>
                    <a:pt x="5983986" y="17780"/>
                  </a:lnTo>
                  <a:lnTo>
                    <a:pt x="6030976" y="12954"/>
                  </a:lnTo>
                  <a:lnTo>
                    <a:pt x="6045327" y="12700"/>
                  </a:lnTo>
                  <a:lnTo>
                    <a:pt x="6059678" y="12954"/>
                  </a:lnTo>
                  <a:lnTo>
                    <a:pt x="6106160" y="17907"/>
                  </a:lnTo>
                  <a:lnTo>
                    <a:pt x="6156579" y="28194"/>
                  </a:lnTo>
                  <a:lnTo>
                    <a:pt x="6209157" y="44069"/>
                  </a:lnTo>
                  <a:lnTo>
                    <a:pt x="6279642" y="73152"/>
                  </a:lnTo>
                  <a:lnTo>
                    <a:pt x="6313805" y="90805"/>
                  </a:lnTo>
                  <a:lnTo>
                    <a:pt x="6346571" y="110617"/>
                  </a:lnTo>
                  <a:lnTo>
                    <a:pt x="6392164" y="143891"/>
                  </a:lnTo>
                  <a:lnTo>
                    <a:pt x="6431788" y="181229"/>
                  </a:lnTo>
                  <a:lnTo>
                    <a:pt x="6463919" y="222504"/>
                  </a:lnTo>
                  <a:lnTo>
                    <a:pt x="6486906" y="267335"/>
                  </a:lnTo>
                  <a:lnTo>
                    <a:pt x="6499225" y="315468"/>
                  </a:lnTo>
                  <a:lnTo>
                    <a:pt x="6502628" y="370205"/>
                  </a:lnTo>
                  <a:lnTo>
                    <a:pt x="6502159" y="388112"/>
                  </a:lnTo>
                  <a:lnTo>
                    <a:pt x="6498336" y="429514"/>
                  </a:lnTo>
                  <a:lnTo>
                    <a:pt x="6491478" y="472313"/>
                  </a:lnTo>
                  <a:lnTo>
                    <a:pt x="6481699" y="517398"/>
                  </a:lnTo>
                  <a:lnTo>
                    <a:pt x="6469380" y="564261"/>
                  </a:lnTo>
                  <a:lnTo>
                    <a:pt x="6446393" y="637794"/>
                  </a:lnTo>
                  <a:lnTo>
                    <a:pt x="6428486" y="688848"/>
                  </a:lnTo>
                  <a:lnTo>
                    <a:pt x="6408801" y="740956"/>
                  </a:lnTo>
                  <a:lnTo>
                    <a:pt x="6387719" y="794207"/>
                  </a:lnTo>
                  <a:lnTo>
                    <a:pt x="6365367" y="848410"/>
                  </a:lnTo>
                  <a:lnTo>
                    <a:pt x="6341872" y="903300"/>
                  </a:lnTo>
                  <a:lnTo>
                    <a:pt x="6319418" y="954455"/>
                  </a:lnTo>
                  <a:lnTo>
                    <a:pt x="6267196" y="931316"/>
                  </a:lnTo>
                  <a:lnTo>
                    <a:pt x="6273800" y="1073150"/>
                  </a:lnTo>
                  <a:lnTo>
                    <a:pt x="6383401" y="982776"/>
                  </a:lnTo>
                  <a:lnTo>
                    <a:pt x="6357264" y="971207"/>
                  </a:lnTo>
                  <a:lnTo>
                    <a:pt x="6331077" y="959612"/>
                  </a:lnTo>
                  <a:lnTo>
                    <a:pt x="6353556" y="908278"/>
                  </a:lnTo>
                  <a:lnTo>
                    <a:pt x="6377051" y="853262"/>
                  </a:lnTo>
                  <a:lnTo>
                    <a:pt x="6399530" y="798880"/>
                  </a:lnTo>
                  <a:lnTo>
                    <a:pt x="6420739" y="745439"/>
                  </a:lnTo>
                  <a:lnTo>
                    <a:pt x="6440551" y="693039"/>
                  </a:lnTo>
                  <a:lnTo>
                    <a:pt x="6458458" y="641731"/>
                  </a:lnTo>
                  <a:lnTo>
                    <a:pt x="6474460" y="591947"/>
                  </a:lnTo>
                  <a:lnTo>
                    <a:pt x="6488176" y="543687"/>
                  </a:lnTo>
                  <a:lnTo>
                    <a:pt x="6499479" y="497078"/>
                  </a:lnTo>
                  <a:lnTo>
                    <a:pt x="6507848" y="452501"/>
                  </a:lnTo>
                  <a:lnTo>
                    <a:pt x="6513195" y="409829"/>
                  </a:lnTo>
                  <a:lnTo>
                    <a:pt x="6515316" y="370205"/>
                  </a:lnTo>
                  <a:lnTo>
                    <a:pt x="6515341" y="368681"/>
                  </a:lnTo>
                  <a:close/>
                </a:path>
                <a:path w="8382000" h="1365250">
                  <a:moveTo>
                    <a:pt x="8382000" y="1301750"/>
                  </a:moveTo>
                  <a:lnTo>
                    <a:pt x="8369300" y="1295400"/>
                  </a:lnTo>
                  <a:lnTo>
                    <a:pt x="8255000" y="1238250"/>
                  </a:lnTo>
                  <a:lnTo>
                    <a:pt x="8255000" y="1295400"/>
                  </a:lnTo>
                  <a:lnTo>
                    <a:pt x="6400800" y="1295400"/>
                  </a:lnTo>
                  <a:lnTo>
                    <a:pt x="6400800" y="1308100"/>
                  </a:lnTo>
                  <a:lnTo>
                    <a:pt x="8255000" y="1308100"/>
                  </a:lnTo>
                  <a:lnTo>
                    <a:pt x="8255000" y="1365250"/>
                  </a:lnTo>
                  <a:lnTo>
                    <a:pt x="8369300" y="1308100"/>
                  </a:lnTo>
                  <a:lnTo>
                    <a:pt x="8382000" y="130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200" y="5791200"/>
              <a:ext cx="8610600" cy="762000"/>
            </a:xfrm>
            <a:custGeom>
              <a:avLst/>
              <a:gdLst/>
              <a:ahLst/>
              <a:cxnLst/>
              <a:rect l="l" t="t" r="r" b="b"/>
              <a:pathLst>
                <a:path w="8610600" h="762000">
                  <a:moveTo>
                    <a:pt x="76200" y="381000"/>
                  </a:moveTo>
                  <a:lnTo>
                    <a:pt x="80189" y="331559"/>
                  </a:lnTo>
                  <a:lnTo>
                    <a:pt x="91738" y="284658"/>
                  </a:lnTo>
                  <a:lnTo>
                    <a:pt x="110220" y="240925"/>
                  </a:lnTo>
                  <a:lnTo>
                    <a:pt x="135008" y="200988"/>
                  </a:lnTo>
                  <a:lnTo>
                    <a:pt x="165473" y="165473"/>
                  </a:lnTo>
                  <a:lnTo>
                    <a:pt x="200988" y="135008"/>
                  </a:lnTo>
                  <a:lnTo>
                    <a:pt x="240925" y="110220"/>
                  </a:lnTo>
                  <a:lnTo>
                    <a:pt x="284658" y="91738"/>
                  </a:lnTo>
                  <a:lnTo>
                    <a:pt x="331559" y="80189"/>
                  </a:lnTo>
                  <a:lnTo>
                    <a:pt x="381000" y="76200"/>
                  </a:lnTo>
                  <a:lnTo>
                    <a:pt x="430440" y="80189"/>
                  </a:lnTo>
                  <a:lnTo>
                    <a:pt x="477341" y="91738"/>
                  </a:lnTo>
                  <a:lnTo>
                    <a:pt x="521074" y="110220"/>
                  </a:lnTo>
                  <a:lnTo>
                    <a:pt x="561011" y="135008"/>
                  </a:lnTo>
                  <a:lnTo>
                    <a:pt x="596526" y="165473"/>
                  </a:lnTo>
                  <a:lnTo>
                    <a:pt x="626991" y="200988"/>
                  </a:lnTo>
                  <a:lnTo>
                    <a:pt x="651779" y="240925"/>
                  </a:lnTo>
                  <a:lnTo>
                    <a:pt x="670261" y="284658"/>
                  </a:lnTo>
                  <a:lnTo>
                    <a:pt x="681810" y="331559"/>
                  </a:lnTo>
                  <a:lnTo>
                    <a:pt x="685800" y="381000"/>
                  </a:lnTo>
                  <a:lnTo>
                    <a:pt x="681810" y="430440"/>
                  </a:lnTo>
                  <a:lnTo>
                    <a:pt x="670261" y="477341"/>
                  </a:lnTo>
                  <a:lnTo>
                    <a:pt x="651779" y="521074"/>
                  </a:lnTo>
                  <a:lnTo>
                    <a:pt x="626991" y="561011"/>
                  </a:lnTo>
                  <a:lnTo>
                    <a:pt x="596526" y="596526"/>
                  </a:lnTo>
                  <a:lnTo>
                    <a:pt x="561011" y="626991"/>
                  </a:lnTo>
                  <a:lnTo>
                    <a:pt x="521074" y="651779"/>
                  </a:lnTo>
                  <a:lnTo>
                    <a:pt x="477341" y="670261"/>
                  </a:lnTo>
                  <a:lnTo>
                    <a:pt x="430440" y="681810"/>
                  </a:lnTo>
                  <a:lnTo>
                    <a:pt x="381000" y="685800"/>
                  </a:lnTo>
                  <a:lnTo>
                    <a:pt x="331559" y="681810"/>
                  </a:lnTo>
                  <a:lnTo>
                    <a:pt x="284658" y="670261"/>
                  </a:lnTo>
                  <a:lnTo>
                    <a:pt x="240925" y="651779"/>
                  </a:lnTo>
                  <a:lnTo>
                    <a:pt x="200988" y="626991"/>
                  </a:lnTo>
                  <a:lnTo>
                    <a:pt x="165473" y="596526"/>
                  </a:lnTo>
                  <a:lnTo>
                    <a:pt x="135008" y="561011"/>
                  </a:lnTo>
                  <a:lnTo>
                    <a:pt x="110220" y="521074"/>
                  </a:lnTo>
                  <a:lnTo>
                    <a:pt x="91738" y="477341"/>
                  </a:lnTo>
                  <a:lnTo>
                    <a:pt x="80189" y="430440"/>
                  </a:lnTo>
                  <a:lnTo>
                    <a:pt x="76200" y="381000"/>
                  </a:lnTo>
                  <a:close/>
                </a:path>
                <a:path w="8610600" h="762000">
                  <a:moveTo>
                    <a:pt x="0" y="381000"/>
                  </a:moveTo>
                  <a:lnTo>
                    <a:pt x="2968" y="333207"/>
                  </a:lnTo>
                  <a:lnTo>
                    <a:pt x="11635" y="287185"/>
                  </a:lnTo>
                  <a:lnTo>
                    <a:pt x="25644" y="243293"/>
                  </a:lnTo>
                  <a:lnTo>
                    <a:pt x="44638" y="201887"/>
                  </a:lnTo>
                  <a:lnTo>
                    <a:pt x="68260" y="163323"/>
                  </a:lnTo>
                  <a:lnTo>
                    <a:pt x="96153" y="127960"/>
                  </a:lnTo>
                  <a:lnTo>
                    <a:pt x="127960" y="96153"/>
                  </a:lnTo>
                  <a:lnTo>
                    <a:pt x="163323" y="68260"/>
                  </a:lnTo>
                  <a:lnTo>
                    <a:pt x="201887" y="44638"/>
                  </a:lnTo>
                  <a:lnTo>
                    <a:pt x="243293" y="25644"/>
                  </a:lnTo>
                  <a:lnTo>
                    <a:pt x="287185" y="11635"/>
                  </a:lnTo>
                  <a:lnTo>
                    <a:pt x="333207" y="2968"/>
                  </a:lnTo>
                  <a:lnTo>
                    <a:pt x="381000" y="0"/>
                  </a:lnTo>
                  <a:lnTo>
                    <a:pt x="428792" y="2968"/>
                  </a:lnTo>
                  <a:lnTo>
                    <a:pt x="474814" y="11635"/>
                  </a:lnTo>
                  <a:lnTo>
                    <a:pt x="518706" y="25644"/>
                  </a:lnTo>
                  <a:lnTo>
                    <a:pt x="560112" y="44638"/>
                  </a:lnTo>
                  <a:lnTo>
                    <a:pt x="598676" y="68260"/>
                  </a:lnTo>
                  <a:lnTo>
                    <a:pt x="634039" y="96153"/>
                  </a:lnTo>
                  <a:lnTo>
                    <a:pt x="665846" y="127960"/>
                  </a:lnTo>
                  <a:lnTo>
                    <a:pt x="693739" y="163323"/>
                  </a:lnTo>
                  <a:lnTo>
                    <a:pt x="717361" y="201887"/>
                  </a:lnTo>
                  <a:lnTo>
                    <a:pt x="736355" y="243293"/>
                  </a:lnTo>
                  <a:lnTo>
                    <a:pt x="750364" y="287185"/>
                  </a:lnTo>
                  <a:lnTo>
                    <a:pt x="759031" y="333207"/>
                  </a:lnTo>
                  <a:lnTo>
                    <a:pt x="762000" y="381000"/>
                  </a:lnTo>
                  <a:lnTo>
                    <a:pt x="759031" y="428792"/>
                  </a:lnTo>
                  <a:lnTo>
                    <a:pt x="750364" y="474814"/>
                  </a:lnTo>
                  <a:lnTo>
                    <a:pt x="736355" y="518706"/>
                  </a:lnTo>
                  <a:lnTo>
                    <a:pt x="717361" y="560112"/>
                  </a:lnTo>
                  <a:lnTo>
                    <a:pt x="693739" y="598676"/>
                  </a:lnTo>
                  <a:lnTo>
                    <a:pt x="665846" y="634039"/>
                  </a:lnTo>
                  <a:lnTo>
                    <a:pt x="634039" y="665846"/>
                  </a:lnTo>
                  <a:lnTo>
                    <a:pt x="598676" y="693739"/>
                  </a:lnTo>
                  <a:lnTo>
                    <a:pt x="560112" y="717361"/>
                  </a:lnTo>
                  <a:lnTo>
                    <a:pt x="518706" y="736355"/>
                  </a:lnTo>
                  <a:lnTo>
                    <a:pt x="474814" y="750364"/>
                  </a:lnTo>
                  <a:lnTo>
                    <a:pt x="428792" y="759031"/>
                  </a:lnTo>
                  <a:lnTo>
                    <a:pt x="381000" y="762000"/>
                  </a:lnTo>
                  <a:lnTo>
                    <a:pt x="333207" y="759031"/>
                  </a:lnTo>
                  <a:lnTo>
                    <a:pt x="287185" y="750364"/>
                  </a:lnTo>
                  <a:lnTo>
                    <a:pt x="243293" y="736355"/>
                  </a:lnTo>
                  <a:lnTo>
                    <a:pt x="201887" y="717361"/>
                  </a:lnTo>
                  <a:lnTo>
                    <a:pt x="163323" y="693739"/>
                  </a:lnTo>
                  <a:lnTo>
                    <a:pt x="127960" y="665846"/>
                  </a:lnTo>
                  <a:lnTo>
                    <a:pt x="96153" y="634039"/>
                  </a:lnTo>
                  <a:lnTo>
                    <a:pt x="68260" y="598676"/>
                  </a:lnTo>
                  <a:lnTo>
                    <a:pt x="44638" y="560112"/>
                  </a:lnTo>
                  <a:lnTo>
                    <a:pt x="25644" y="518706"/>
                  </a:lnTo>
                  <a:lnTo>
                    <a:pt x="11635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  <a:path w="8610600" h="762000">
                  <a:moveTo>
                    <a:pt x="5334000" y="381000"/>
                  </a:moveTo>
                  <a:lnTo>
                    <a:pt x="5337990" y="331559"/>
                  </a:lnTo>
                  <a:lnTo>
                    <a:pt x="5349544" y="284658"/>
                  </a:lnTo>
                  <a:lnTo>
                    <a:pt x="5368032" y="240925"/>
                  </a:lnTo>
                  <a:lnTo>
                    <a:pt x="5392826" y="200988"/>
                  </a:lnTo>
                  <a:lnTo>
                    <a:pt x="5423296" y="165473"/>
                  </a:lnTo>
                  <a:lnTo>
                    <a:pt x="5458815" y="135008"/>
                  </a:lnTo>
                  <a:lnTo>
                    <a:pt x="5498753" y="110220"/>
                  </a:lnTo>
                  <a:lnTo>
                    <a:pt x="5542483" y="91738"/>
                  </a:lnTo>
                  <a:lnTo>
                    <a:pt x="5589374" y="80189"/>
                  </a:lnTo>
                  <a:lnTo>
                    <a:pt x="5638800" y="76200"/>
                  </a:lnTo>
                  <a:lnTo>
                    <a:pt x="5688225" y="80189"/>
                  </a:lnTo>
                  <a:lnTo>
                    <a:pt x="5735116" y="91738"/>
                  </a:lnTo>
                  <a:lnTo>
                    <a:pt x="5778846" y="110220"/>
                  </a:lnTo>
                  <a:lnTo>
                    <a:pt x="5818784" y="135008"/>
                  </a:lnTo>
                  <a:lnTo>
                    <a:pt x="5854303" y="165473"/>
                  </a:lnTo>
                  <a:lnTo>
                    <a:pt x="5884773" y="200988"/>
                  </a:lnTo>
                  <a:lnTo>
                    <a:pt x="5909567" y="240925"/>
                  </a:lnTo>
                  <a:lnTo>
                    <a:pt x="5928055" y="284658"/>
                  </a:lnTo>
                  <a:lnTo>
                    <a:pt x="5939609" y="331559"/>
                  </a:lnTo>
                  <a:lnTo>
                    <a:pt x="5943600" y="381000"/>
                  </a:lnTo>
                  <a:lnTo>
                    <a:pt x="5939609" y="430440"/>
                  </a:lnTo>
                  <a:lnTo>
                    <a:pt x="5928055" y="477341"/>
                  </a:lnTo>
                  <a:lnTo>
                    <a:pt x="5909567" y="521074"/>
                  </a:lnTo>
                  <a:lnTo>
                    <a:pt x="5884773" y="561011"/>
                  </a:lnTo>
                  <a:lnTo>
                    <a:pt x="5854303" y="596526"/>
                  </a:lnTo>
                  <a:lnTo>
                    <a:pt x="5818784" y="626991"/>
                  </a:lnTo>
                  <a:lnTo>
                    <a:pt x="5778846" y="651779"/>
                  </a:lnTo>
                  <a:lnTo>
                    <a:pt x="5735116" y="670261"/>
                  </a:lnTo>
                  <a:lnTo>
                    <a:pt x="5688225" y="681810"/>
                  </a:lnTo>
                  <a:lnTo>
                    <a:pt x="5638800" y="685800"/>
                  </a:lnTo>
                  <a:lnTo>
                    <a:pt x="5589374" y="681810"/>
                  </a:lnTo>
                  <a:lnTo>
                    <a:pt x="5542483" y="670261"/>
                  </a:lnTo>
                  <a:lnTo>
                    <a:pt x="5498753" y="651779"/>
                  </a:lnTo>
                  <a:lnTo>
                    <a:pt x="5458815" y="626991"/>
                  </a:lnTo>
                  <a:lnTo>
                    <a:pt x="5423296" y="596526"/>
                  </a:lnTo>
                  <a:lnTo>
                    <a:pt x="5392826" y="561011"/>
                  </a:lnTo>
                  <a:lnTo>
                    <a:pt x="5368032" y="521074"/>
                  </a:lnTo>
                  <a:lnTo>
                    <a:pt x="5349544" y="477341"/>
                  </a:lnTo>
                  <a:lnTo>
                    <a:pt x="5337990" y="430440"/>
                  </a:lnTo>
                  <a:lnTo>
                    <a:pt x="5334000" y="381000"/>
                  </a:lnTo>
                  <a:close/>
                </a:path>
                <a:path w="8610600" h="762000">
                  <a:moveTo>
                    <a:pt x="8001000" y="381000"/>
                  </a:moveTo>
                  <a:lnTo>
                    <a:pt x="8004990" y="331559"/>
                  </a:lnTo>
                  <a:lnTo>
                    <a:pt x="8016544" y="284658"/>
                  </a:lnTo>
                  <a:lnTo>
                    <a:pt x="8035032" y="240925"/>
                  </a:lnTo>
                  <a:lnTo>
                    <a:pt x="8059826" y="200988"/>
                  </a:lnTo>
                  <a:lnTo>
                    <a:pt x="8090296" y="165473"/>
                  </a:lnTo>
                  <a:lnTo>
                    <a:pt x="8125815" y="135008"/>
                  </a:lnTo>
                  <a:lnTo>
                    <a:pt x="8165753" y="110220"/>
                  </a:lnTo>
                  <a:lnTo>
                    <a:pt x="8209483" y="91738"/>
                  </a:lnTo>
                  <a:lnTo>
                    <a:pt x="8256374" y="80189"/>
                  </a:lnTo>
                  <a:lnTo>
                    <a:pt x="8305800" y="76200"/>
                  </a:lnTo>
                  <a:lnTo>
                    <a:pt x="8355225" y="80189"/>
                  </a:lnTo>
                  <a:lnTo>
                    <a:pt x="8402116" y="91738"/>
                  </a:lnTo>
                  <a:lnTo>
                    <a:pt x="8445846" y="110220"/>
                  </a:lnTo>
                  <a:lnTo>
                    <a:pt x="8485784" y="135008"/>
                  </a:lnTo>
                  <a:lnTo>
                    <a:pt x="8521303" y="165473"/>
                  </a:lnTo>
                  <a:lnTo>
                    <a:pt x="8551773" y="200988"/>
                  </a:lnTo>
                  <a:lnTo>
                    <a:pt x="8576567" y="240925"/>
                  </a:lnTo>
                  <a:lnTo>
                    <a:pt x="8595055" y="284658"/>
                  </a:lnTo>
                  <a:lnTo>
                    <a:pt x="8606609" y="331559"/>
                  </a:lnTo>
                  <a:lnTo>
                    <a:pt x="8610600" y="381000"/>
                  </a:lnTo>
                  <a:lnTo>
                    <a:pt x="8606609" y="430440"/>
                  </a:lnTo>
                  <a:lnTo>
                    <a:pt x="8595055" y="477341"/>
                  </a:lnTo>
                  <a:lnTo>
                    <a:pt x="8576567" y="521074"/>
                  </a:lnTo>
                  <a:lnTo>
                    <a:pt x="8551773" y="561011"/>
                  </a:lnTo>
                  <a:lnTo>
                    <a:pt x="8521303" y="596526"/>
                  </a:lnTo>
                  <a:lnTo>
                    <a:pt x="8485784" y="626991"/>
                  </a:lnTo>
                  <a:lnTo>
                    <a:pt x="8445846" y="651779"/>
                  </a:lnTo>
                  <a:lnTo>
                    <a:pt x="8402116" y="670261"/>
                  </a:lnTo>
                  <a:lnTo>
                    <a:pt x="8355225" y="681810"/>
                  </a:lnTo>
                  <a:lnTo>
                    <a:pt x="8305800" y="685800"/>
                  </a:lnTo>
                  <a:lnTo>
                    <a:pt x="8256374" y="681810"/>
                  </a:lnTo>
                  <a:lnTo>
                    <a:pt x="8209483" y="670261"/>
                  </a:lnTo>
                  <a:lnTo>
                    <a:pt x="8165753" y="651779"/>
                  </a:lnTo>
                  <a:lnTo>
                    <a:pt x="8125815" y="626991"/>
                  </a:lnTo>
                  <a:lnTo>
                    <a:pt x="8090296" y="596526"/>
                  </a:lnTo>
                  <a:lnTo>
                    <a:pt x="8059826" y="561011"/>
                  </a:lnTo>
                  <a:lnTo>
                    <a:pt x="8035032" y="521074"/>
                  </a:lnTo>
                  <a:lnTo>
                    <a:pt x="8016544" y="477341"/>
                  </a:lnTo>
                  <a:lnTo>
                    <a:pt x="8004990" y="430440"/>
                  </a:lnTo>
                  <a:lnTo>
                    <a:pt x="8001000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82000" y="5791200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0" y="381000"/>
                  </a:moveTo>
                  <a:lnTo>
                    <a:pt x="2968" y="333207"/>
                  </a:lnTo>
                  <a:lnTo>
                    <a:pt x="11634" y="287185"/>
                  </a:lnTo>
                  <a:lnTo>
                    <a:pt x="25643" y="243293"/>
                  </a:lnTo>
                  <a:lnTo>
                    <a:pt x="44636" y="201887"/>
                  </a:lnTo>
                  <a:lnTo>
                    <a:pt x="68257" y="163323"/>
                  </a:lnTo>
                  <a:lnTo>
                    <a:pt x="96149" y="127960"/>
                  </a:lnTo>
                  <a:lnTo>
                    <a:pt x="127955" y="96153"/>
                  </a:lnTo>
                  <a:lnTo>
                    <a:pt x="163318" y="68260"/>
                  </a:lnTo>
                  <a:lnTo>
                    <a:pt x="201881" y="44638"/>
                  </a:lnTo>
                  <a:lnTo>
                    <a:pt x="243288" y="25644"/>
                  </a:lnTo>
                  <a:lnTo>
                    <a:pt x="287181" y="11635"/>
                  </a:lnTo>
                  <a:lnTo>
                    <a:pt x="333204" y="2968"/>
                  </a:lnTo>
                  <a:lnTo>
                    <a:pt x="381000" y="0"/>
                  </a:lnTo>
                  <a:lnTo>
                    <a:pt x="428795" y="2968"/>
                  </a:lnTo>
                  <a:lnTo>
                    <a:pt x="474818" y="11635"/>
                  </a:lnTo>
                  <a:lnTo>
                    <a:pt x="518711" y="25644"/>
                  </a:lnTo>
                  <a:lnTo>
                    <a:pt x="560118" y="44638"/>
                  </a:lnTo>
                  <a:lnTo>
                    <a:pt x="598681" y="68260"/>
                  </a:lnTo>
                  <a:lnTo>
                    <a:pt x="634044" y="96153"/>
                  </a:lnTo>
                  <a:lnTo>
                    <a:pt x="665850" y="127960"/>
                  </a:lnTo>
                  <a:lnTo>
                    <a:pt x="693742" y="163323"/>
                  </a:lnTo>
                  <a:lnTo>
                    <a:pt x="717363" y="201887"/>
                  </a:lnTo>
                  <a:lnTo>
                    <a:pt x="736356" y="243293"/>
                  </a:lnTo>
                  <a:lnTo>
                    <a:pt x="750365" y="287185"/>
                  </a:lnTo>
                  <a:lnTo>
                    <a:pt x="759031" y="333207"/>
                  </a:lnTo>
                  <a:lnTo>
                    <a:pt x="762000" y="381000"/>
                  </a:lnTo>
                  <a:lnTo>
                    <a:pt x="759031" y="428792"/>
                  </a:lnTo>
                  <a:lnTo>
                    <a:pt x="750365" y="474814"/>
                  </a:lnTo>
                  <a:lnTo>
                    <a:pt x="736356" y="518706"/>
                  </a:lnTo>
                  <a:lnTo>
                    <a:pt x="717363" y="560112"/>
                  </a:lnTo>
                  <a:lnTo>
                    <a:pt x="693742" y="598676"/>
                  </a:lnTo>
                  <a:lnTo>
                    <a:pt x="665850" y="634039"/>
                  </a:lnTo>
                  <a:lnTo>
                    <a:pt x="634044" y="665846"/>
                  </a:lnTo>
                  <a:lnTo>
                    <a:pt x="598681" y="693739"/>
                  </a:lnTo>
                  <a:lnTo>
                    <a:pt x="560118" y="717361"/>
                  </a:lnTo>
                  <a:lnTo>
                    <a:pt x="518711" y="736355"/>
                  </a:lnTo>
                  <a:lnTo>
                    <a:pt x="474818" y="750364"/>
                  </a:lnTo>
                  <a:lnTo>
                    <a:pt x="428795" y="759031"/>
                  </a:lnTo>
                  <a:lnTo>
                    <a:pt x="381000" y="762000"/>
                  </a:lnTo>
                  <a:lnTo>
                    <a:pt x="333204" y="759031"/>
                  </a:lnTo>
                  <a:lnTo>
                    <a:pt x="287181" y="750364"/>
                  </a:lnTo>
                  <a:lnTo>
                    <a:pt x="243288" y="736355"/>
                  </a:lnTo>
                  <a:lnTo>
                    <a:pt x="201881" y="717361"/>
                  </a:lnTo>
                  <a:lnTo>
                    <a:pt x="163318" y="693739"/>
                  </a:lnTo>
                  <a:lnTo>
                    <a:pt x="127955" y="665846"/>
                  </a:lnTo>
                  <a:lnTo>
                    <a:pt x="96149" y="634039"/>
                  </a:lnTo>
                  <a:lnTo>
                    <a:pt x="68257" y="598676"/>
                  </a:lnTo>
                  <a:lnTo>
                    <a:pt x="44636" y="560112"/>
                  </a:lnTo>
                  <a:lnTo>
                    <a:pt x="25643" y="518706"/>
                  </a:lnTo>
                  <a:lnTo>
                    <a:pt x="11634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671882" y="4304605"/>
            <a:ext cx="37147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0" dirty="0">
                <a:latin typeface="Times New Roman"/>
                <a:cs typeface="Times New Roman"/>
              </a:rPr>
              <a:t>a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115186" y="4419601"/>
            <a:ext cx="1169670" cy="459740"/>
            <a:chOff x="3115186" y="4419601"/>
            <a:chExt cx="1169670" cy="45974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15186" y="4419601"/>
              <a:ext cx="506518" cy="45957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82630" y="4419601"/>
              <a:ext cx="802105" cy="459577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4027115" y="4304605"/>
            <a:ext cx="26162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14856" y="5600005"/>
            <a:ext cx="69215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10" dirty="0">
                <a:latin typeface="Times New Roman"/>
                <a:cs typeface="Times New Roman"/>
              </a:rPr>
              <a:t>b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874888" y="1517650"/>
            <a:ext cx="4051935" cy="4657090"/>
            <a:chOff x="4874888" y="1517650"/>
            <a:chExt cx="4051935" cy="4657090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74888" y="5715001"/>
              <a:ext cx="852821" cy="45957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32464" y="5715001"/>
              <a:ext cx="295244" cy="45957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005826" y="1524000"/>
              <a:ext cx="914400" cy="2438400"/>
            </a:xfrm>
            <a:custGeom>
              <a:avLst/>
              <a:gdLst/>
              <a:ahLst/>
              <a:cxnLst/>
              <a:rect l="l" t="t" r="r" b="b"/>
              <a:pathLst>
                <a:path w="914400" h="2438400">
                  <a:moveTo>
                    <a:pt x="0" y="2438400"/>
                  </a:moveTo>
                  <a:lnTo>
                    <a:pt x="914400" y="2438400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24384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88918" y="5803110"/>
            <a:ext cx="48450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3600" i="1" spc="-50" dirty="0">
                <a:latin typeface="Times New Roman"/>
                <a:cs typeface="Times New Roman"/>
              </a:rPr>
              <a:t>q</a:t>
            </a:r>
            <a:r>
              <a:rPr sz="4500" spc="-75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287776" y="5809344"/>
            <a:ext cx="46037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600" i="1" spc="-145" dirty="0">
                <a:latin typeface="Times New Roman"/>
                <a:cs typeface="Times New Roman"/>
              </a:rPr>
              <a:t>q</a:t>
            </a:r>
            <a:r>
              <a:rPr sz="4500" spc="-217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821209" y="5802994"/>
            <a:ext cx="48577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600" i="1" spc="-40" dirty="0">
                <a:latin typeface="Times New Roman"/>
                <a:cs typeface="Times New Roman"/>
              </a:rPr>
              <a:t>q</a:t>
            </a:r>
            <a:r>
              <a:rPr sz="4500" spc="-60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494510" y="5796760"/>
            <a:ext cx="48450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3600" i="1" spc="-50" dirty="0">
                <a:latin typeface="Times New Roman"/>
                <a:cs typeface="Times New Roman"/>
              </a:rPr>
              <a:t>q</a:t>
            </a:r>
            <a:r>
              <a:rPr sz="4500" spc="-75" baseline="-16666" dirty="0">
                <a:latin typeface="Times New Roman"/>
                <a:cs typeface="Times New Roman"/>
              </a:rPr>
              <a:t>3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745994" y="1993214"/>
            <a:ext cx="10820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Input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928609" y="4127372"/>
            <a:ext cx="11360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2813050" y="2660650"/>
          <a:ext cx="4114800" cy="76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76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2D0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2D0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2D0B2"/>
                    </a:solidFill>
                  </a:tcPr>
                </a:tc>
                <a:tc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3650" i="1" dirty="0">
                          <a:latin typeface="Times New Roman"/>
                          <a:cs typeface="Times New Roman"/>
                        </a:rPr>
                        <a:t>b</a:t>
                      </a:r>
                      <a:endParaRPr sz="3650">
                        <a:latin typeface="Times New Roman"/>
                        <a:cs typeface="Times New Roman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2D0B2"/>
                    </a:solidFill>
                  </a:tcPr>
                </a:tc>
                <a:tc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3650" i="1" dirty="0">
                          <a:latin typeface="Times New Roman"/>
                          <a:cs typeface="Times New Roman"/>
                        </a:rPr>
                        <a:t>b</a:t>
                      </a:r>
                      <a:endParaRPr sz="3650">
                        <a:latin typeface="Times New Roman"/>
                        <a:cs typeface="Times New Roman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2D0B2"/>
                    </a:solidFill>
                  </a:tcPr>
                </a:tc>
                <a:tc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3650" i="1" dirty="0">
                          <a:latin typeface="Times New Roman"/>
                          <a:cs typeface="Times New Roman"/>
                        </a:rPr>
                        <a:t>b</a:t>
                      </a:r>
                      <a:endParaRPr sz="3650">
                        <a:latin typeface="Times New Roman"/>
                        <a:cs typeface="Times New Roman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2D0B2"/>
                    </a:solidFill>
                  </a:tcPr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4432300" y="3429000"/>
            <a:ext cx="127000" cy="609600"/>
          </a:xfrm>
          <a:custGeom>
            <a:avLst/>
            <a:gdLst/>
            <a:ahLst/>
            <a:cxnLst/>
            <a:rect l="l" t="t" r="r" b="b"/>
            <a:pathLst>
              <a:path w="127000" h="609600">
                <a:moveTo>
                  <a:pt x="69850" y="114300"/>
                </a:moveTo>
                <a:lnTo>
                  <a:pt x="57150" y="114300"/>
                </a:lnTo>
                <a:lnTo>
                  <a:pt x="57150" y="609600"/>
                </a:lnTo>
                <a:lnTo>
                  <a:pt x="69850" y="609600"/>
                </a:lnTo>
                <a:lnTo>
                  <a:pt x="69850" y="114300"/>
                </a:lnTo>
                <a:close/>
              </a:path>
              <a:path w="127000" h="609600">
                <a:moveTo>
                  <a:pt x="63500" y="0"/>
                </a:moveTo>
                <a:lnTo>
                  <a:pt x="0" y="127000"/>
                </a:lnTo>
                <a:lnTo>
                  <a:pt x="57150" y="127000"/>
                </a:lnTo>
                <a:lnTo>
                  <a:pt x="57150" y="114300"/>
                </a:lnTo>
                <a:lnTo>
                  <a:pt x="120650" y="114300"/>
                </a:lnTo>
                <a:lnTo>
                  <a:pt x="63500" y="0"/>
                </a:lnTo>
                <a:close/>
              </a:path>
              <a:path w="127000" h="609600">
                <a:moveTo>
                  <a:pt x="120650" y="114300"/>
                </a:moveTo>
                <a:lnTo>
                  <a:pt x="69850" y="114300"/>
                </a:lnTo>
                <a:lnTo>
                  <a:pt x="69850" y="127000"/>
                </a:lnTo>
                <a:lnTo>
                  <a:pt x="127000" y="127000"/>
                </a:lnTo>
                <a:lnTo>
                  <a:pt x="120650" y="114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8373998" y="3391716"/>
            <a:ext cx="249554" cy="570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312977" y="2736850"/>
            <a:ext cx="7618730" cy="3437890"/>
            <a:chOff x="1312977" y="2736850"/>
            <a:chExt cx="7618730" cy="3437890"/>
          </a:xfrm>
        </p:grpSpPr>
        <p:sp>
          <p:nvSpPr>
            <p:cNvPr id="28" name="object 28"/>
            <p:cNvSpPr/>
            <p:nvPr/>
          </p:nvSpPr>
          <p:spPr>
            <a:xfrm>
              <a:off x="8005825" y="2743200"/>
              <a:ext cx="919480" cy="609600"/>
            </a:xfrm>
            <a:custGeom>
              <a:avLst/>
              <a:gdLst/>
              <a:ahLst/>
              <a:cxnLst/>
              <a:rect l="l" t="t" r="r" b="b"/>
              <a:pathLst>
                <a:path w="919479" h="609600">
                  <a:moveTo>
                    <a:pt x="4699" y="609600"/>
                  </a:moveTo>
                  <a:lnTo>
                    <a:pt x="919099" y="609600"/>
                  </a:lnTo>
                </a:path>
                <a:path w="919479" h="609600">
                  <a:moveTo>
                    <a:pt x="0" y="0"/>
                  </a:moveTo>
                  <a:lnTo>
                    <a:pt x="9144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8787" y="4419601"/>
              <a:ext cx="852821" cy="45957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56363" y="4419601"/>
              <a:ext cx="295244" cy="45957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2977" y="5715001"/>
              <a:ext cx="506928" cy="459577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5338755" y="4304605"/>
            <a:ext cx="69215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10" dirty="0">
                <a:latin typeface="Times New Roman"/>
                <a:cs typeface="Times New Roman"/>
              </a:rPr>
              <a:t>b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8739" y="2069414"/>
            <a:ext cx="14465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7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4: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566496" y="5600005"/>
            <a:ext cx="14351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794717" y="5715001"/>
            <a:ext cx="6337935" cy="459740"/>
            <a:chOff x="1794717" y="5715001"/>
            <a:chExt cx="6337935" cy="459740"/>
          </a:xfrm>
        </p:grpSpPr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94717" y="5715001"/>
              <a:ext cx="506928" cy="45957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62326" y="5715001"/>
              <a:ext cx="839754" cy="45957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07463" y="5715001"/>
              <a:ext cx="294617" cy="45957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70619" y="5715001"/>
              <a:ext cx="482725" cy="45957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58310" y="5715001"/>
              <a:ext cx="774337" cy="459577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6824719" y="5600005"/>
            <a:ext cx="131508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066800" algn="l"/>
              </a:tabLst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r>
              <a:rPr sz="3600" dirty="0">
                <a:latin typeface="Times New Roman"/>
                <a:cs typeface="Times New Roman"/>
              </a:rPr>
              <a:t>	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2436876" y="2127250"/>
            <a:ext cx="6478905" cy="2984500"/>
            <a:chOff x="2436876" y="2127250"/>
            <a:chExt cx="6478905" cy="2984500"/>
          </a:xfrm>
        </p:grpSpPr>
        <p:sp>
          <p:nvSpPr>
            <p:cNvPr id="43" name="object 43"/>
            <p:cNvSpPr/>
            <p:nvPr/>
          </p:nvSpPr>
          <p:spPr>
            <a:xfrm>
              <a:off x="2443226" y="4267200"/>
              <a:ext cx="2057400" cy="838200"/>
            </a:xfrm>
            <a:custGeom>
              <a:avLst/>
              <a:gdLst/>
              <a:ahLst/>
              <a:cxnLst/>
              <a:rect l="l" t="t" r="r" b="b"/>
              <a:pathLst>
                <a:path w="2057400" h="838200">
                  <a:moveTo>
                    <a:pt x="0" y="419100"/>
                  </a:moveTo>
                  <a:lnTo>
                    <a:pt x="8014" y="366517"/>
                  </a:lnTo>
                  <a:lnTo>
                    <a:pt x="31413" y="315887"/>
                  </a:lnTo>
                  <a:lnTo>
                    <a:pt x="69235" y="267601"/>
                  </a:lnTo>
                  <a:lnTo>
                    <a:pt x="120516" y="222053"/>
                  </a:lnTo>
                  <a:lnTo>
                    <a:pt x="184291" y="179633"/>
                  </a:lnTo>
                  <a:lnTo>
                    <a:pt x="220564" y="159719"/>
                  </a:lnTo>
                  <a:lnTo>
                    <a:pt x="259598" y="140735"/>
                  </a:lnTo>
                  <a:lnTo>
                    <a:pt x="301275" y="122729"/>
                  </a:lnTo>
                  <a:lnTo>
                    <a:pt x="345474" y="105751"/>
                  </a:lnTo>
                  <a:lnTo>
                    <a:pt x="392073" y="89849"/>
                  </a:lnTo>
                  <a:lnTo>
                    <a:pt x="440954" y="75072"/>
                  </a:lnTo>
                  <a:lnTo>
                    <a:pt x="491994" y="61470"/>
                  </a:lnTo>
                  <a:lnTo>
                    <a:pt x="545075" y="49092"/>
                  </a:lnTo>
                  <a:lnTo>
                    <a:pt x="600075" y="37986"/>
                  </a:lnTo>
                  <a:lnTo>
                    <a:pt x="656873" y="28203"/>
                  </a:lnTo>
                  <a:lnTo>
                    <a:pt x="715351" y="19789"/>
                  </a:lnTo>
                  <a:lnTo>
                    <a:pt x="775386" y="12796"/>
                  </a:lnTo>
                  <a:lnTo>
                    <a:pt x="836859" y="7271"/>
                  </a:lnTo>
                  <a:lnTo>
                    <a:pt x="899649" y="3264"/>
                  </a:lnTo>
                  <a:lnTo>
                    <a:pt x="963636" y="824"/>
                  </a:lnTo>
                  <a:lnTo>
                    <a:pt x="1028700" y="0"/>
                  </a:lnTo>
                  <a:lnTo>
                    <a:pt x="1093749" y="824"/>
                  </a:lnTo>
                  <a:lnTo>
                    <a:pt x="1157725" y="3264"/>
                  </a:lnTo>
                  <a:lnTo>
                    <a:pt x="1220506" y="7271"/>
                  </a:lnTo>
                  <a:lnTo>
                    <a:pt x="1281971" y="12796"/>
                  </a:lnTo>
                  <a:lnTo>
                    <a:pt x="1342001" y="19789"/>
                  </a:lnTo>
                  <a:lnTo>
                    <a:pt x="1400474" y="28203"/>
                  </a:lnTo>
                  <a:lnTo>
                    <a:pt x="1457270" y="37986"/>
                  </a:lnTo>
                  <a:lnTo>
                    <a:pt x="1512268" y="49092"/>
                  </a:lnTo>
                  <a:lnTo>
                    <a:pt x="1565348" y="61470"/>
                  </a:lnTo>
                  <a:lnTo>
                    <a:pt x="1616390" y="75072"/>
                  </a:lnTo>
                  <a:lnTo>
                    <a:pt x="1665272" y="89849"/>
                  </a:lnTo>
                  <a:lnTo>
                    <a:pt x="1711874" y="105751"/>
                  </a:lnTo>
                  <a:lnTo>
                    <a:pt x="1756076" y="122729"/>
                  </a:lnTo>
                  <a:lnTo>
                    <a:pt x="1797757" y="140735"/>
                  </a:lnTo>
                  <a:lnTo>
                    <a:pt x="1836796" y="159719"/>
                  </a:lnTo>
                  <a:lnTo>
                    <a:pt x="1873073" y="179633"/>
                  </a:lnTo>
                  <a:lnTo>
                    <a:pt x="1906468" y="200427"/>
                  </a:lnTo>
                  <a:lnTo>
                    <a:pt x="1964126" y="244460"/>
                  </a:lnTo>
                  <a:lnTo>
                    <a:pt x="2008806" y="291426"/>
                  </a:lnTo>
                  <a:lnTo>
                    <a:pt x="2039544" y="340933"/>
                  </a:lnTo>
                  <a:lnTo>
                    <a:pt x="2055375" y="392589"/>
                  </a:lnTo>
                  <a:lnTo>
                    <a:pt x="2057400" y="419100"/>
                  </a:lnTo>
                  <a:lnTo>
                    <a:pt x="2055375" y="445610"/>
                  </a:lnTo>
                  <a:lnTo>
                    <a:pt x="2049383" y="471682"/>
                  </a:lnTo>
                  <a:lnTo>
                    <a:pt x="2025978" y="522312"/>
                  </a:lnTo>
                  <a:lnTo>
                    <a:pt x="1988148" y="570598"/>
                  </a:lnTo>
                  <a:lnTo>
                    <a:pt x="1936859" y="616146"/>
                  </a:lnTo>
                  <a:lnTo>
                    <a:pt x="1873073" y="658566"/>
                  </a:lnTo>
                  <a:lnTo>
                    <a:pt x="1836796" y="678480"/>
                  </a:lnTo>
                  <a:lnTo>
                    <a:pt x="1797757" y="697464"/>
                  </a:lnTo>
                  <a:lnTo>
                    <a:pt x="1756076" y="715470"/>
                  </a:lnTo>
                  <a:lnTo>
                    <a:pt x="1711874" y="732448"/>
                  </a:lnTo>
                  <a:lnTo>
                    <a:pt x="1665272" y="748350"/>
                  </a:lnTo>
                  <a:lnTo>
                    <a:pt x="1616390" y="763127"/>
                  </a:lnTo>
                  <a:lnTo>
                    <a:pt x="1565348" y="776729"/>
                  </a:lnTo>
                  <a:lnTo>
                    <a:pt x="1512268" y="789107"/>
                  </a:lnTo>
                  <a:lnTo>
                    <a:pt x="1457270" y="800213"/>
                  </a:lnTo>
                  <a:lnTo>
                    <a:pt x="1400474" y="809996"/>
                  </a:lnTo>
                  <a:lnTo>
                    <a:pt x="1342001" y="818410"/>
                  </a:lnTo>
                  <a:lnTo>
                    <a:pt x="1281971" y="825403"/>
                  </a:lnTo>
                  <a:lnTo>
                    <a:pt x="1220506" y="830928"/>
                  </a:lnTo>
                  <a:lnTo>
                    <a:pt x="1157725" y="834935"/>
                  </a:lnTo>
                  <a:lnTo>
                    <a:pt x="1093749" y="837375"/>
                  </a:lnTo>
                  <a:lnTo>
                    <a:pt x="1028700" y="838200"/>
                  </a:lnTo>
                  <a:lnTo>
                    <a:pt x="963636" y="837375"/>
                  </a:lnTo>
                  <a:lnTo>
                    <a:pt x="899649" y="834935"/>
                  </a:lnTo>
                  <a:lnTo>
                    <a:pt x="836859" y="830928"/>
                  </a:lnTo>
                  <a:lnTo>
                    <a:pt x="775386" y="825403"/>
                  </a:lnTo>
                  <a:lnTo>
                    <a:pt x="715351" y="818410"/>
                  </a:lnTo>
                  <a:lnTo>
                    <a:pt x="656873" y="809996"/>
                  </a:lnTo>
                  <a:lnTo>
                    <a:pt x="600075" y="800213"/>
                  </a:lnTo>
                  <a:lnTo>
                    <a:pt x="545075" y="789107"/>
                  </a:lnTo>
                  <a:lnTo>
                    <a:pt x="491994" y="776729"/>
                  </a:lnTo>
                  <a:lnTo>
                    <a:pt x="440954" y="763127"/>
                  </a:lnTo>
                  <a:lnTo>
                    <a:pt x="392073" y="748350"/>
                  </a:lnTo>
                  <a:lnTo>
                    <a:pt x="345474" y="732448"/>
                  </a:lnTo>
                  <a:lnTo>
                    <a:pt x="301275" y="715470"/>
                  </a:lnTo>
                  <a:lnTo>
                    <a:pt x="259598" y="697464"/>
                  </a:lnTo>
                  <a:lnTo>
                    <a:pt x="220564" y="678480"/>
                  </a:lnTo>
                  <a:lnTo>
                    <a:pt x="184291" y="658566"/>
                  </a:lnTo>
                  <a:lnTo>
                    <a:pt x="150902" y="637772"/>
                  </a:lnTo>
                  <a:lnTo>
                    <a:pt x="93253" y="593739"/>
                  </a:lnTo>
                  <a:lnTo>
                    <a:pt x="48582" y="546773"/>
                  </a:lnTo>
                  <a:lnTo>
                    <a:pt x="17850" y="497266"/>
                  </a:lnTo>
                  <a:lnTo>
                    <a:pt x="2023" y="445610"/>
                  </a:lnTo>
                  <a:lnTo>
                    <a:pt x="0" y="4191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001000" y="2133600"/>
              <a:ext cx="914400" cy="0"/>
            </a:xfrm>
            <a:custGeom>
              <a:avLst/>
              <a:gdLst/>
              <a:ahLst/>
              <a:cxnLst/>
              <a:rect l="l" t="t" r="r" b="b"/>
              <a:pathLst>
                <a:path w="914400">
                  <a:moveTo>
                    <a:pt x="0" y="0"/>
                  </a:moveTo>
                  <a:lnTo>
                    <a:pt x="9144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78739" y="11683"/>
            <a:ext cx="17195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Ex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a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mple: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669794" y="11683"/>
            <a:ext cx="51358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0000"/>
                </a:solidFill>
                <a:latin typeface="Comic Sans MS"/>
                <a:cs typeface="Comic Sans MS"/>
              </a:rPr>
              <a:t>Instantaneous</a:t>
            </a:r>
            <a:r>
              <a:rPr sz="3200" b="1" spc="-9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omic Sans MS"/>
                <a:cs typeface="Comic Sans MS"/>
              </a:rPr>
              <a:t>Description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7" name="object 47"/>
          <p:cNvSpPr txBox="1">
            <a:spLocks noGrp="1"/>
          </p:cNvSpPr>
          <p:nvPr>
            <p:ph type="title"/>
          </p:nvPr>
        </p:nvSpPr>
        <p:spPr>
          <a:xfrm>
            <a:off x="3660887" y="634746"/>
            <a:ext cx="2959100" cy="6381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4"/>
              </a:spcBef>
            </a:pPr>
            <a:r>
              <a:rPr sz="4000" spc="110" dirty="0"/>
              <a:t>(</a:t>
            </a:r>
            <a:r>
              <a:rPr sz="4000" i="1" spc="-355" dirty="0">
                <a:latin typeface="Times New Roman"/>
                <a:cs typeface="Times New Roman"/>
              </a:rPr>
              <a:t>q</a:t>
            </a:r>
            <a:r>
              <a:rPr sz="4800" spc="104" baseline="-17361" dirty="0"/>
              <a:t>1</a:t>
            </a:r>
            <a:r>
              <a:rPr sz="4000" spc="260" dirty="0"/>
              <a:t>,</a:t>
            </a:r>
            <a:r>
              <a:rPr sz="4000" i="1" spc="35" dirty="0">
                <a:latin typeface="Times New Roman"/>
                <a:cs typeface="Times New Roman"/>
              </a:rPr>
              <a:t>bb</a:t>
            </a:r>
            <a:r>
              <a:rPr sz="4000" i="1" spc="-60" dirty="0">
                <a:latin typeface="Times New Roman"/>
                <a:cs typeface="Times New Roman"/>
              </a:rPr>
              <a:t>b</a:t>
            </a:r>
            <a:r>
              <a:rPr sz="4000" spc="20" dirty="0"/>
              <a:t>,</a:t>
            </a:r>
            <a:r>
              <a:rPr sz="4000" spc="-635" dirty="0"/>
              <a:t> </a:t>
            </a:r>
            <a:r>
              <a:rPr sz="4000" i="1" spc="35" dirty="0">
                <a:latin typeface="Times New Roman"/>
                <a:cs typeface="Times New Roman"/>
              </a:rPr>
              <a:t>aa</a:t>
            </a:r>
            <a:r>
              <a:rPr sz="4000" i="1" dirty="0">
                <a:latin typeface="Times New Roman"/>
                <a:cs typeface="Times New Roman"/>
              </a:rPr>
              <a:t>a</a:t>
            </a:r>
            <a:r>
              <a:rPr sz="4000" spc="25" dirty="0"/>
              <a:t>$)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828800"/>
            <a:ext cx="9150350" cy="5029200"/>
            <a:chOff x="0" y="1828800"/>
            <a:chExt cx="9150350" cy="5029200"/>
          </a:xfrm>
        </p:grpSpPr>
        <p:sp>
          <p:nvSpPr>
            <p:cNvPr id="3" name="object 3"/>
            <p:cNvSpPr/>
            <p:nvPr/>
          </p:nvSpPr>
          <p:spPr>
            <a:xfrm>
              <a:off x="3200400" y="58674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870450"/>
              <a:ext cx="8382000" cy="1365250"/>
            </a:xfrm>
            <a:custGeom>
              <a:avLst/>
              <a:gdLst/>
              <a:ahLst/>
              <a:cxnLst/>
              <a:rect l="l" t="t" r="r" b="b"/>
              <a:pathLst>
                <a:path w="8382000" h="1365250">
                  <a:moveTo>
                    <a:pt x="457200" y="1301750"/>
                  </a:moveTo>
                  <a:lnTo>
                    <a:pt x="444500" y="1295400"/>
                  </a:lnTo>
                  <a:lnTo>
                    <a:pt x="330200" y="1238250"/>
                  </a:lnTo>
                  <a:lnTo>
                    <a:pt x="330200" y="1295400"/>
                  </a:lnTo>
                  <a:lnTo>
                    <a:pt x="0" y="1295400"/>
                  </a:lnTo>
                  <a:lnTo>
                    <a:pt x="0" y="1308100"/>
                  </a:lnTo>
                  <a:lnTo>
                    <a:pt x="330200" y="1308100"/>
                  </a:lnTo>
                  <a:lnTo>
                    <a:pt x="330200" y="1365250"/>
                  </a:lnTo>
                  <a:lnTo>
                    <a:pt x="444500" y="1308100"/>
                  </a:lnTo>
                  <a:lnTo>
                    <a:pt x="457200" y="1301750"/>
                  </a:lnTo>
                  <a:close/>
                </a:path>
                <a:path w="8382000" h="1365250">
                  <a:moveTo>
                    <a:pt x="3200400" y="1301750"/>
                  </a:moveTo>
                  <a:lnTo>
                    <a:pt x="3187700" y="1295400"/>
                  </a:lnTo>
                  <a:lnTo>
                    <a:pt x="3073400" y="1238250"/>
                  </a:lnTo>
                  <a:lnTo>
                    <a:pt x="3073400" y="1295400"/>
                  </a:lnTo>
                  <a:lnTo>
                    <a:pt x="1219200" y="1295400"/>
                  </a:lnTo>
                  <a:lnTo>
                    <a:pt x="1219200" y="1308100"/>
                  </a:lnTo>
                  <a:lnTo>
                    <a:pt x="3073400" y="1308100"/>
                  </a:lnTo>
                  <a:lnTo>
                    <a:pt x="3073400" y="1365250"/>
                  </a:lnTo>
                  <a:lnTo>
                    <a:pt x="3187700" y="1308100"/>
                  </a:lnTo>
                  <a:lnTo>
                    <a:pt x="3200400" y="1301750"/>
                  </a:lnTo>
                  <a:close/>
                </a:path>
                <a:path w="8382000" h="1365250">
                  <a:moveTo>
                    <a:pt x="3924541" y="368681"/>
                  </a:moveTo>
                  <a:lnTo>
                    <a:pt x="3920871" y="313309"/>
                  </a:lnTo>
                  <a:lnTo>
                    <a:pt x="3907790" y="262255"/>
                  </a:lnTo>
                  <a:lnTo>
                    <a:pt x="3883533" y="215265"/>
                  </a:lnTo>
                  <a:lnTo>
                    <a:pt x="3850132" y="172466"/>
                  </a:lnTo>
                  <a:lnTo>
                    <a:pt x="3809111" y="133858"/>
                  </a:lnTo>
                  <a:lnTo>
                    <a:pt x="3778631" y="110617"/>
                  </a:lnTo>
                  <a:lnTo>
                    <a:pt x="3728847" y="79502"/>
                  </a:lnTo>
                  <a:lnTo>
                    <a:pt x="3694049" y="61468"/>
                  </a:lnTo>
                  <a:lnTo>
                    <a:pt x="3658362" y="45593"/>
                  </a:lnTo>
                  <a:lnTo>
                    <a:pt x="3622294" y="32004"/>
                  </a:lnTo>
                  <a:lnTo>
                    <a:pt x="3568700" y="15875"/>
                  </a:lnTo>
                  <a:lnTo>
                    <a:pt x="3555098" y="12700"/>
                  </a:lnTo>
                  <a:lnTo>
                    <a:pt x="3551301" y="11811"/>
                  </a:lnTo>
                  <a:lnTo>
                    <a:pt x="3500755" y="2921"/>
                  </a:lnTo>
                  <a:lnTo>
                    <a:pt x="3454273" y="0"/>
                  </a:lnTo>
                  <a:lnTo>
                    <a:pt x="3439287" y="254"/>
                  </a:lnTo>
                  <a:lnTo>
                    <a:pt x="3390900" y="5207"/>
                  </a:lnTo>
                  <a:lnTo>
                    <a:pt x="3338449" y="15875"/>
                  </a:lnTo>
                  <a:lnTo>
                    <a:pt x="3283839" y="32004"/>
                  </a:lnTo>
                  <a:lnTo>
                    <a:pt x="3246882" y="45720"/>
                  </a:lnTo>
                  <a:lnTo>
                    <a:pt x="3210433" y="61595"/>
                  </a:lnTo>
                  <a:lnTo>
                    <a:pt x="3175000" y="79629"/>
                  </a:lnTo>
                  <a:lnTo>
                    <a:pt x="3140964" y="99822"/>
                  </a:lnTo>
                  <a:lnTo>
                    <a:pt x="3108960" y="122174"/>
                  </a:lnTo>
                  <a:lnTo>
                    <a:pt x="3079496" y="146431"/>
                  </a:lnTo>
                  <a:lnTo>
                    <a:pt x="3041269" y="186690"/>
                  </a:lnTo>
                  <a:lnTo>
                    <a:pt x="3012186" y="231140"/>
                  </a:lnTo>
                  <a:lnTo>
                    <a:pt x="2994152" y="279654"/>
                  </a:lnTo>
                  <a:lnTo>
                    <a:pt x="2988335" y="331343"/>
                  </a:lnTo>
                  <a:lnTo>
                    <a:pt x="2988310" y="332879"/>
                  </a:lnTo>
                  <a:lnTo>
                    <a:pt x="2988564" y="350901"/>
                  </a:lnTo>
                  <a:lnTo>
                    <a:pt x="2992247" y="390017"/>
                  </a:lnTo>
                  <a:lnTo>
                    <a:pt x="2999740" y="431673"/>
                  </a:lnTo>
                  <a:lnTo>
                    <a:pt x="3010662" y="475234"/>
                  </a:lnTo>
                  <a:lnTo>
                    <a:pt x="3024886" y="520827"/>
                  </a:lnTo>
                  <a:lnTo>
                    <a:pt x="3041904" y="568325"/>
                  </a:lnTo>
                  <a:lnTo>
                    <a:pt x="3061589" y="617347"/>
                  </a:lnTo>
                  <a:lnTo>
                    <a:pt x="3095625" y="693674"/>
                  </a:lnTo>
                  <a:lnTo>
                    <a:pt x="3120771" y="746036"/>
                  </a:lnTo>
                  <a:lnTo>
                    <a:pt x="3147441" y="799465"/>
                  </a:lnTo>
                  <a:lnTo>
                    <a:pt x="3175508" y="853821"/>
                  </a:lnTo>
                  <a:lnTo>
                    <a:pt x="3204845" y="908824"/>
                  </a:lnTo>
                  <a:lnTo>
                    <a:pt x="3234944" y="964285"/>
                  </a:lnTo>
                  <a:lnTo>
                    <a:pt x="3296412" y="1076210"/>
                  </a:lnTo>
                  <a:lnTo>
                    <a:pt x="3307588" y="1070089"/>
                  </a:lnTo>
                  <a:lnTo>
                    <a:pt x="3246120" y="958164"/>
                  </a:lnTo>
                  <a:lnTo>
                    <a:pt x="3216021" y="902766"/>
                  </a:lnTo>
                  <a:lnTo>
                    <a:pt x="3186811" y="847852"/>
                  </a:lnTo>
                  <a:lnTo>
                    <a:pt x="3158744" y="793623"/>
                  </a:lnTo>
                  <a:lnTo>
                    <a:pt x="3132074" y="740359"/>
                  </a:lnTo>
                  <a:lnTo>
                    <a:pt x="3107055" y="688213"/>
                  </a:lnTo>
                  <a:lnTo>
                    <a:pt x="3083941" y="637286"/>
                  </a:lnTo>
                  <a:lnTo>
                    <a:pt x="3063240" y="587756"/>
                  </a:lnTo>
                  <a:lnTo>
                    <a:pt x="3044952" y="539877"/>
                  </a:lnTo>
                  <a:lnTo>
                    <a:pt x="3029458" y="493903"/>
                  </a:lnTo>
                  <a:lnTo>
                    <a:pt x="3017139" y="449961"/>
                  </a:lnTo>
                  <a:lnTo>
                    <a:pt x="3007995" y="408178"/>
                  </a:lnTo>
                  <a:lnTo>
                    <a:pt x="3002534" y="368681"/>
                  </a:lnTo>
                  <a:lnTo>
                    <a:pt x="3001010" y="332879"/>
                  </a:lnTo>
                  <a:lnTo>
                    <a:pt x="3001035" y="331343"/>
                  </a:lnTo>
                  <a:lnTo>
                    <a:pt x="3006598" y="282067"/>
                  </a:lnTo>
                  <a:lnTo>
                    <a:pt x="3023616" y="236474"/>
                  </a:lnTo>
                  <a:lnTo>
                    <a:pt x="3051429" y="194310"/>
                  </a:lnTo>
                  <a:lnTo>
                    <a:pt x="3088132" y="155575"/>
                  </a:lnTo>
                  <a:lnTo>
                    <a:pt x="3132074" y="121031"/>
                  </a:lnTo>
                  <a:lnTo>
                    <a:pt x="3181477" y="90551"/>
                  </a:lnTo>
                  <a:lnTo>
                    <a:pt x="3216275" y="72898"/>
                  </a:lnTo>
                  <a:lnTo>
                    <a:pt x="3251962" y="57277"/>
                  </a:lnTo>
                  <a:lnTo>
                    <a:pt x="3288017" y="43942"/>
                  </a:lnTo>
                  <a:lnTo>
                    <a:pt x="3341751" y="28194"/>
                  </a:lnTo>
                  <a:lnTo>
                    <a:pt x="3393186" y="17780"/>
                  </a:lnTo>
                  <a:lnTo>
                    <a:pt x="3440176" y="12954"/>
                  </a:lnTo>
                  <a:lnTo>
                    <a:pt x="3454527" y="12700"/>
                  </a:lnTo>
                  <a:lnTo>
                    <a:pt x="3468878" y="12954"/>
                  </a:lnTo>
                  <a:lnTo>
                    <a:pt x="3515360" y="17907"/>
                  </a:lnTo>
                  <a:lnTo>
                    <a:pt x="3565779" y="28194"/>
                  </a:lnTo>
                  <a:lnTo>
                    <a:pt x="3618357" y="44069"/>
                  </a:lnTo>
                  <a:lnTo>
                    <a:pt x="3688842" y="73152"/>
                  </a:lnTo>
                  <a:lnTo>
                    <a:pt x="3723005" y="90805"/>
                  </a:lnTo>
                  <a:lnTo>
                    <a:pt x="3755771" y="110617"/>
                  </a:lnTo>
                  <a:lnTo>
                    <a:pt x="3801364" y="143891"/>
                  </a:lnTo>
                  <a:lnTo>
                    <a:pt x="3840988" y="181229"/>
                  </a:lnTo>
                  <a:lnTo>
                    <a:pt x="3873119" y="222504"/>
                  </a:lnTo>
                  <a:lnTo>
                    <a:pt x="3896106" y="267208"/>
                  </a:lnTo>
                  <a:lnTo>
                    <a:pt x="3908425" y="315468"/>
                  </a:lnTo>
                  <a:lnTo>
                    <a:pt x="3911828" y="370205"/>
                  </a:lnTo>
                  <a:lnTo>
                    <a:pt x="3911358" y="388112"/>
                  </a:lnTo>
                  <a:lnTo>
                    <a:pt x="3907536" y="429514"/>
                  </a:lnTo>
                  <a:lnTo>
                    <a:pt x="3900678" y="472313"/>
                  </a:lnTo>
                  <a:lnTo>
                    <a:pt x="3890899" y="517398"/>
                  </a:lnTo>
                  <a:lnTo>
                    <a:pt x="3878580" y="564261"/>
                  </a:lnTo>
                  <a:lnTo>
                    <a:pt x="3855593" y="637794"/>
                  </a:lnTo>
                  <a:lnTo>
                    <a:pt x="3837686" y="688848"/>
                  </a:lnTo>
                  <a:lnTo>
                    <a:pt x="3818001" y="740956"/>
                  </a:lnTo>
                  <a:lnTo>
                    <a:pt x="3796919" y="794207"/>
                  </a:lnTo>
                  <a:lnTo>
                    <a:pt x="3774567" y="848410"/>
                  </a:lnTo>
                  <a:lnTo>
                    <a:pt x="3751072" y="903300"/>
                  </a:lnTo>
                  <a:lnTo>
                    <a:pt x="3728618" y="954455"/>
                  </a:lnTo>
                  <a:lnTo>
                    <a:pt x="3676396" y="931316"/>
                  </a:lnTo>
                  <a:lnTo>
                    <a:pt x="3683000" y="1073150"/>
                  </a:lnTo>
                  <a:lnTo>
                    <a:pt x="3792601" y="982776"/>
                  </a:lnTo>
                  <a:lnTo>
                    <a:pt x="3766464" y="971207"/>
                  </a:lnTo>
                  <a:lnTo>
                    <a:pt x="3740277" y="959612"/>
                  </a:lnTo>
                  <a:lnTo>
                    <a:pt x="3762756" y="908278"/>
                  </a:lnTo>
                  <a:lnTo>
                    <a:pt x="3786251" y="853262"/>
                  </a:lnTo>
                  <a:lnTo>
                    <a:pt x="3808730" y="798880"/>
                  </a:lnTo>
                  <a:lnTo>
                    <a:pt x="3829939" y="745439"/>
                  </a:lnTo>
                  <a:lnTo>
                    <a:pt x="3849751" y="693039"/>
                  </a:lnTo>
                  <a:lnTo>
                    <a:pt x="3867658" y="641731"/>
                  </a:lnTo>
                  <a:lnTo>
                    <a:pt x="3883660" y="591947"/>
                  </a:lnTo>
                  <a:lnTo>
                    <a:pt x="3897376" y="543687"/>
                  </a:lnTo>
                  <a:lnTo>
                    <a:pt x="3908679" y="497078"/>
                  </a:lnTo>
                  <a:lnTo>
                    <a:pt x="3917061" y="452501"/>
                  </a:lnTo>
                  <a:lnTo>
                    <a:pt x="3922395" y="409829"/>
                  </a:lnTo>
                  <a:lnTo>
                    <a:pt x="3924516" y="370205"/>
                  </a:lnTo>
                  <a:lnTo>
                    <a:pt x="3924541" y="368681"/>
                  </a:lnTo>
                  <a:close/>
                </a:path>
                <a:path w="8382000" h="1365250">
                  <a:moveTo>
                    <a:pt x="5791200" y="1301750"/>
                  </a:moveTo>
                  <a:lnTo>
                    <a:pt x="5778500" y="1295400"/>
                  </a:lnTo>
                  <a:lnTo>
                    <a:pt x="5664200" y="1238250"/>
                  </a:lnTo>
                  <a:lnTo>
                    <a:pt x="5664200" y="1295400"/>
                  </a:lnTo>
                  <a:lnTo>
                    <a:pt x="3810000" y="1295400"/>
                  </a:lnTo>
                  <a:lnTo>
                    <a:pt x="3810000" y="1308100"/>
                  </a:lnTo>
                  <a:lnTo>
                    <a:pt x="5664200" y="1308100"/>
                  </a:lnTo>
                  <a:lnTo>
                    <a:pt x="5664200" y="1365250"/>
                  </a:lnTo>
                  <a:lnTo>
                    <a:pt x="5778500" y="1308100"/>
                  </a:lnTo>
                  <a:lnTo>
                    <a:pt x="5791200" y="1301750"/>
                  </a:lnTo>
                  <a:close/>
                </a:path>
                <a:path w="8382000" h="1365250">
                  <a:moveTo>
                    <a:pt x="6515341" y="368681"/>
                  </a:moveTo>
                  <a:lnTo>
                    <a:pt x="6511671" y="313309"/>
                  </a:lnTo>
                  <a:lnTo>
                    <a:pt x="6498590" y="262255"/>
                  </a:lnTo>
                  <a:lnTo>
                    <a:pt x="6474333" y="215265"/>
                  </a:lnTo>
                  <a:lnTo>
                    <a:pt x="6440932" y="172466"/>
                  </a:lnTo>
                  <a:lnTo>
                    <a:pt x="6399911" y="133858"/>
                  </a:lnTo>
                  <a:lnTo>
                    <a:pt x="6369431" y="110617"/>
                  </a:lnTo>
                  <a:lnTo>
                    <a:pt x="6319647" y="79502"/>
                  </a:lnTo>
                  <a:lnTo>
                    <a:pt x="6284849" y="61468"/>
                  </a:lnTo>
                  <a:lnTo>
                    <a:pt x="6249162" y="45593"/>
                  </a:lnTo>
                  <a:lnTo>
                    <a:pt x="6213094" y="32004"/>
                  </a:lnTo>
                  <a:lnTo>
                    <a:pt x="6159500" y="15875"/>
                  </a:lnTo>
                  <a:lnTo>
                    <a:pt x="6145898" y="12700"/>
                  </a:lnTo>
                  <a:lnTo>
                    <a:pt x="6142101" y="11811"/>
                  </a:lnTo>
                  <a:lnTo>
                    <a:pt x="6091555" y="2921"/>
                  </a:lnTo>
                  <a:lnTo>
                    <a:pt x="6045073" y="0"/>
                  </a:lnTo>
                  <a:lnTo>
                    <a:pt x="6030087" y="254"/>
                  </a:lnTo>
                  <a:lnTo>
                    <a:pt x="5981700" y="5207"/>
                  </a:lnTo>
                  <a:lnTo>
                    <a:pt x="5929249" y="15875"/>
                  </a:lnTo>
                  <a:lnTo>
                    <a:pt x="5874639" y="32004"/>
                  </a:lnTo>
                  <a:lnTo>
                    <a:pt x="5837682" y="45720"/>
                  </a:lnTo>
                  <a:lnTo>
                    <a:pt x="5801233" y="61595"/>
                  </a:lnTo>
                  <a:lnTo>
                    <a:pt x="5765800" y="79629"/>
                  </a:lnTo>
                  <a:lnTo>
                    <a:pt x="5731764" y="99822"/>
                  </a:lnTo>
                  <a:lnTo>
                    <a:pt x="5699760" y="122174"/>
                  </a:lnTo>
                  <a:lnTo>
                    <a:pt x="5670296" y="146431"/>
                  </a:lnTo>
                  <a:lnTo>
                    <a:pt x="5632069" y="186690"/>
                  </a:lnTo>
                  <a:lnTo>
                    <a:pt x="5602986" y="231140"/>
                  </a:lnTo>
                  <a:lnTo>
                    <a:pt x="5584952" y="279654"/>
                  </a:lnTo>
                  <a:lnTo>
                    <a:pt x="5579135" y="331343"/>
                  </a:lnTo>
                  <a:lnTo>
                    <a:pt x="5579110" y="332879"/>
                  </a:lnTo>
                  <a:lnTo>
                    <a:pt x="5579364" y="350901"/>
                  </a:lnTo>
                  <a:lnTo>
                    <a:pt x="5583047" y="390017"/>
                  </a:lnTo>
                  <a:lnTo>
                    <a:pt x="5590540" y="431673"/>
                  </a:lnTo>
                  <a:lnTo>
                    <a:pt x="5601462" y="475234"/>
                  </a:lnTo>
                  <a:lnTo>
                    <a:pt x="5615686" y="520827"/>
                  </a:lnTo>
                  <a:lnTo>
                    <a:pt x="5632704" y="568325"/>
                  </a:lnTo>
                  <a:lnTo>
                    <a:pt x="5652389" y="617347"/>
                  </a:lnTo>
                  <a:lnTo>
                    <a:pt x="5686425" y="693674"/>
                  </a:lnTo>
                  <a:lnTo>
                    <a:pt x="5711571" y="746036"/>
                  </a:lnTo>
                  <a:lnTo>
                    <a:pt x="5738241" y="799465"/>
                  </a:lnTo>
                  <a:lnTo>
                    <a:pt x="5766308" y="853821"/>
                  </a:lnTo>
                  <a:lnTo>
                    <a:pt x="5795645" y="908824"/>
                  </a:lnTo>
                  <a:lnTo>
                    <a:pt x="5825744" y="964285"/>
                  </a:lnTo>
                  <a:lnTo>
                    <a:pt x="5887212" y="1076210"/>
                  </a:lnTo>
                  <a:lnTo>
                    <a:pt x="5898388" y="1070089"/>
                  </a:lnTo>
                  <a:lnTo>
                    <a:pt x="5836920" y="958164"/>
                  </a:lnTo>
                  <a:lnTo>
                    <a:pt x="5806821" y="902766"/>
                  </a:lnTo>
                  <a:lnTo>
                    <a:pt x="5777611" y="847852"/>
                  </a:lnTo>
                  <a:lnTo>
                    <a:pt x="5749544" y="793623"/>
                  </a:lnTo>
                  <a:lnTo>
                    <a:pt x="5722874" y="740359"/>
                  </a:lnTo>
                  <a:lnTo>
                    <a:pt x="5697855" y="688213"/>
                  </a:lnTo>
                  <a:lnTo>
                    <a:pt x="5674741" y="637286"/>
                  </a:lnTo>
                  <a:lnTo>
                    <a:pt x="5654040" y="587756"/>
                  </a:lnTo>
                  <a:lnTo>
                    <a:pt x="5635752" y="539877"/>
                  </a:lnTo>
                  <a:lnTo>
                    <a:pt x="5620258" y="493903"/>
                  </a:lnTo>
                  <a:lnTo>
                    <a:pt x="5607939" y="449961"/>
                  </a:lnTo>
                  <a:lnTo>
                    <a:pt x="5598795" y="408178"/>
                  </a:lnTo>
                  <a:lnTo>
                    <a:pt x="5593334" y="368681"/>
                  </a:lnTo>
                  <a:lnTo>
                    <a:pt x="5591810" y="332879"/>
                  </a:lnTo>
                  <a:lnTo>
                    <a:pt x="5591835" y="331343"/>
                  </a:lnTo>
                  <a:lnTo>
                    <a:pt x="5597398" y="282067"/>
                  </a:lnTo>
                  <a:lnTo>
                    <a:pt x="5614416" y="236474"/>
                  </a:lnTo>
                  <a:lnTo>
                    <a:pt x="5642229" y="194310"/>
                  </a:lnTo>
                  <a:lnTo>
                    <a:pt x="5678932" y="155575"/>
                  </a:lnTo>
                  <a:lnTo>
                    <a:pt x="5722874" y="121031"/>
                  </a:lnTo>
                  <a:lnTo>
                    <a:pt x="5772277" y="90551"/>
                  </a:lnTo>
                  <a:lnTo>
                    <a:pt x="5807075" y="72898"/>
                  </a:lnTo>
                  <a:lnTo>
                    <a:pt x="5842762" y="57277"/>
                  </a:lnTo>
                  <a:lnTo>
                    <a:pt x="5878830" y="43942"/>
                  </a:lnTo>
                  <a:lnTo>
                    <a:pt x="5932551" y="28194"/>
                  </a:lnTo>
                  <a:lnTo>
                    <a:pt x="5983986" y="17780"/>
                  </a:lnTo>
                  <a:lnTo>
                    <a:pt x="6030976" y="12954"/>
                  </a:lnTo>
                  <a:lnTo>
                    <a:pt x="6045327" y="12700"/>
                  </a:lnTo>
                  <a:lnTo>
                    <a:pt x="6059678" y="12954"/>
                  </a:lnTo>
                  <a:lnTo>
                    <a:pt x="6106160" y="17907"/>
                  </a:lnTo>
                  <a:lnTo>
                    <a:pt x="6156579" y="28194"/>
                  </a:lnTo>
                  <a:lnTo>
                    <a:pt x="6209157" y="44069"/>
                  </a:lnTo>
                  <a:lnTo>
                    <a:pt x="6279642" y="73152"/>
                  </a:lnTo>
                  <a:lnTo>
                    <a:pt x="6313805" y="90805"/>
                  </a:lnTo>
                  <a:lnTo>
                    <a:pt x="6346571" y="110617"/>
                  </a:lnTo>
                  <a:lnTo>
                    <a:pt x="6392164" y="143891"/>
                  </a:lnTo>
                  <a:lnTo>
                    <a:pt x="6431788" y="181229"/>
                  </a:lnTo>
                  <a:lnTo>
                    <a:pt x="6463919" y="222504"/>
                  </a:lnTo>
                  <a:lnTo>
                    <a:pt x="6486906" y="267335"/>
                  </a:lnTo>
                  <a:lnTo>
                    <a:pt x="6499225" y="315468"/>
                  </a:lnTo>
                  <a:lnTo>
                    <a:pt x="6502628" y="370205"/>
                  </a:lnTo>
                  <a:lnTo>
                    <a:pt x="6502159" y="388112"/>
                  </a:lnTo>
                  <a:lnTo>
                    <a:pt x="6498336" y="429514"/>
                  </a:lnTo>
                  <a:lnTo>
                    <a:pt x="6491478" y="472313"/>
                  </a:lnTo>
                  <a:lnTo>
                    <a:pt x="6481699" y="517398"/>
                  </a:lnTo>
                  <a:lnTo>
                    <a:pt x="6469380" y="564261"/>
                  </a:lnTo>
                  <a:lnTo>
                    <a:pt x="6446393" y="637794"/>
                  </a:lnTo>
                  <a:lnTo>
                    <a:pt x="6428486" y="688848"/>
                  </a:lnTo>
                  <a:lnTo>
                    <a:pt x="6408801" y="740956"/>
                  </a:lnTo>
                  <a:lnTo>
                    <a:pt x="6387719" y="794207"/>
                  </a:lnTo>
                  <a:lnTo>
                    <a:pt x="6365367" y="848410"/>
                  </a:lnTo>
                  <a:lnTo>
                    <a:pt x="6341872" y="903300"/>
                  </a:lnTo>
                  <a:lnTo>
                    <a:pt x="6319418" y="954455"/>
                  </a:lnTo>
                  <a:lnTo>
                    <a:pt x="6267196" y="931316"/>
                  </a:lnTo>
                  <a:lnTo>
                    <a:pt x="6273800" y="1073150"/>
                  </a:lnTo>
                  <a:lnTo>
                    <a:pt x="6383401" y="982776"/>
                  </a:lnTo>
                  <a:lnTo>
                    <a:pt x="6357264" y="971207"/>
                  </a:lnTo>
                  <a:lnTo>
                    <a:pt x="6331077" y="959612"/>
                  </a:lnTo>
                  <a:lnTo>
                    <a:pt x="6353556" y="908278"/>
                  </a:lnTo>
                  <a:lnTo>
                    <a:pt x="6377051" y="853262"/>
                  </a:lnTo>
                  <a:lnTo>
                    <a:pt x="6399530" y="798880"/>
                  </a:lnTo>
                  <a:lnTo>
                    <a:pt x="6420739" y="745439"/>
                  </a:lnTo>
                  <a:lnTo>
                    <a:pt x="6440551" y="693039"/>
                  </a:lnTo>
                  <a:lnTo>
                    <a:pt x="6458458" y="641731"/>
                  </a:lnTo>
                  <a:lnTo>
                    <a:pt x="6474460" y="591947"/>
                  </a:lnTo>
                  <a:lnTo>
                    <a:pt x="6488176" y="543687"/>
                  </a:lnTo>
                  <a:lnTo>
                    <a:pt x="6499479" y="497078"/>
                  </a:lnTo>
                  <a:lnTo>
                    <a:pt x="6507848" y="452501"/>
                  </a:lnTo>
                  <a:lnTo>
                    <a:pt x="6513195" y="409829"/>
                  </a:lnTo>
                  <a:lnTo>
                    <a:pt x="6515316" y="370205"/>
                  </a:lnTo>
                  <a:lnTo>
                    <a:pt x="6515341" y="368681"/>
                  </a:lnTo>
                  <a:close/>
                </a:path>
                <a:path w="8382000" h="1365250">
                  <a:moveTo>
                    <a:pt x="8382000" y="1301750"/>
                  </a:moveTo>
                  <a:lnTo>
                    <a:pt x="8369300" y="1295400"/>
                  </a:lnTo>
                  <a:lnTo>
                    <a:pt x="8255000" y="1238250"/>
                  </a:lnTo>
                  <a:lnTo>
                    <a:pt x="8255000" y="1295400"/>
                  </a:lnTo>
                  <a:lnTo>
                    <a:pt x="6400800" y="1295400"/>
                  </a:lnTo>
                  <a:lnTo>
                    <a:pt x="6400800" y="1308100"/>
                  </a:lnTo>
                  <a:lnTo>
                    <a:pt x="8255000" y="1308100"/>
                  </a:lnTo>
                  <a:lnTo>
                    <a:pt x="8255000" y="1365250"/>
                  </a:lnTo>
                  <a:lnTo>
                    <a:pt x="8369300" y="1308100"/>
                  </a:lnTo>
                  <a:lnTo>
                    <a:pt x="8382000" y="130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200" y="5791200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76200" y="381000"/>
                  </a:moveTo>
                  <a:lnTo>
                    <a:pt x="80189" y="331559"/>
                  </a:lnTo>
                  <a:lnTo>
                    <a:pt x="91738" y="284658"/>
                  </a:lnTo>
                  <a:lnTo>
                    <a:pt x="110220" y="240925"/>
                  </a:lnTo>
                  <a:lnTo>
                    <a:pt x="135008" y="200988"/>
                  </a:lnTo>
                  <a:lnTo>
                    <a:pt x="165473" y="165473"/>
                  </a:lnTo>
                  <a:lnTo>
                    <a:pt x="200988" y="135008"/>
                  </a:lnTo>
                  <a:lnTo>
                    <a:pt x="240925" y="110220"/>
                  </a:lnTo>
                  <a:lnTo>
                    <a:pt x="284658" y="91738"/>
                  </a:lnTo>
                  <a:lnTo>
                    <a:pt x="331559" y="80189"/>
                  </a:lnTo>
                  <a:lnTo>
                    <a:pt x="381000" y="76200"/>
                  </a:lnTo>
                  <a:lnTo>
                    <a:pt x="430440" y="80189"/>
                  </a:lnTo>
                  <a:lnTo>
                    <a:pt x="477341" y="91738"/>
                  </a:lnTo>
                  <a:lnTo>
                    <a:pt x="521074" y="110220"/>
                  </a:lnTo>
                  <a:lnTo>
                    <a:pt x="561011" y="135008"/>
                  </a:lnTo>
                  <a:lnTo>
                    <a:pt x="596526" y="165473"/>
                  </a:lnTo>
                  <a:lnTo>
                    <a:pt x="626991" y="200988"/>
                  </a:lnTo>
                  <a:lnTo>
                    <a:pt x="651779" y="240925"/>
                  </a:lnTo>
                  <a:lnTo>
                    <a:pt x="670261" y="284658"/>
                  </a:lnTo>
                  <a:lnTo>
                    <a:pt x="681810" y="331559"/>
                  </a:lnTo>
                  <a:lnTo>
                    <a:pt x="685800" y="381000"/>
                  </a:lnTo>
                  <a:lnTo>
                    <a:pt x="681810" y="430440"/>
                  </a:lnTo>
                  <a:lnTo>
                    <a:pt x="670261" y="477341"/>
                  </a:lnTo>
                  <a:lnTo>
                    <a:pt x="651779" y="521074"/>
                  </a:lnTo>
                  <a:lnTo>
                    <a:pt x="626991" y="561011"/>
                  </a:lnTo>
                  <a:lnTo>
                    <a:pt x="596526" y="596526"/>
                  </a:lnTo>
                  <a:lnTo>
                    <a:pt x="561011" y="626991"/>
                  </a:lnTo>
                  <a:lnTo>
                    <a:pt x="521074" y="651779"/>
                  </a:lnTo>
                  <a:lnTo>
                    <a:pt x="477341" y="670261"/>
                  </a:lnTo>
                  <a:lnTo>
                    <a:pt x="430440" y="681810"/>
                  </a:lnTo>
                  <a:lnTo>
                    <a:pt x="381000" y="685800"/>
                  </a:lnTo>
                  <a:lnTo>
                    <a:pt x="331559" y="681810"/>
                  </a:lnTo>
                  <a:lnTo>
                    <a:pt x="284658" y="670261"/>
                  </a:lnTo>
                  <a:lnTo>
                    <a:pt x="240925" y="651779"/>
                  </a:lnTo>
                  <a:lnTo>
                    <a:pt x="200988" y="626991"/>
                  </a:lnTo>
                  <a:lnTo>
                    <a:pt x="165473" y="596526"/>
                  </a:lnTo>
                  <a:lnTo>
                    <a:pt x="135008" y="561011"/>
                  </a:lnTo>
                  <a:lnTo>
                    <a:pt x="110220" y="521074"/>
                  </a:lnTo>
                  <a:lnTo>
                    <a:pt x="91738" y="477341"/>
                  </a:lnTo>
                  <a:lnTo>
                    <a:pt x="80189" y="430440"/>
                  </a:lnTo>
                  <a:lnTo>
                    <a:pt x="76200" y="381000"/>
                  </a:lnTo>
                  <a:close/>
                </a:path>
                <a:path w="762000" h="762000">
                  <a:moveTo>
                    <a:pt x="0" y="381000"/>
                  </a:moveTo>
                  <a:lnTo>
                    <a:pt x="2968" y="333207"/>
                  </a:lnTo>
                  <a:lnTo>
                    <a:pt x="11635" y="287185"/>
                  </a:lnTo>
                  <a:lnTo>
                    <a:pt x="25644" y="243293"/>
                  </a:lnTo>
                  <a:lnTo>
                    <a:pt x="44638" y="201887"/>
                  </a:lnTo>
                  <a:lnTo>
                    <a:pt x="68260" y="163323"/>
                  </a:lnTo>
                  <a:lnTo>
                    <a:pt x="96153" y="127960"/>
                  </a:lnTo>
                  <a:lnTo>
                    <a:pt x="127960" y="96153"/>
                  </a:lnTo>
                  <a:lnTo>
                    <a:pt x="163323" y="68260"/>
                  </a:lnTo>
                  <a:lnTo>
                    <a:pt x="201887" y="44638"/>
                  </a:lnTo>
                  <a:lnTo>
                    <a:pt x="243293" y="25644"/>
                  </a:lnTo>
                  <a:lnTo>
                    <a:pt x="287185" y="11635"/>
                  </a:lnTo>
                  <a:lnTo>
                    <a:pt x="333207" y="2968"/>
                  </a:lnTo>
                  <a:lnTo>
                    <a:pt x="381000" y="0"/>
                  </a:lnTo>
                  <a:lnTo>
                    <a:pt x="428792" y="2968"/>
                  </a:lnTo>
                  <a:lnTo>
                    <a:pt x="474814" y="11635"/>
                  </a:lnTo>
                  <a:lnTo>
                    <a:pt x="518706" y="25644"/>
                  </a:lnTo>
                  <a:lnTo>
                    <a:pt x="560112" y="44638"/>
                  </a:lnTo>
                  <a:lnTo>
                    <a:pt x="598676" y="68260"/>
                  </a:lnTo>
                  <a:lnTo>
                    <a:pt x="634039" y="96153"/>
                  </a:lnTo>
                  <a:lnTo>
                    <a:pt x="665846" y="127960"/>
                  </a:lnTo>
                  <a:lnTo>
                    <a:pt x="693739" y="163323"/>
                  </a:lnTo>
                  <a:lnTo>
                    <a:pt x="717361" y="201887"/>
                  </a:lnTo>
                  <a:lnTo>
                    <a:pt x="736355" y="243293"/>
                  </a:lnTo>
                  <a:lnTo>
                    <a:pt x="750364" y="287185"/>
                  </a:lnTo>
                  <a:lnTo>
                    <a:pt x="759031" y="333207"/>
                  </a:lnTo>
                  <a:lnTo>
                    <a:pt x="762000" y="381000"/>
                  </a:lnTo>
                  <a:lnTo>
                    <a:pt x="759031" y="428792"/>
                  </a:lnTo>
                  <a:lnTo>
                    <a:pt x="750364" y="474814"/>
                  </a:lnTo>
                  <a:lnTo>
                    <a:pt x="736355" y="518706"/>
                  </a:lnTo>
                  <a:lnTo>
                    <a:pt x="717361" y="560112"/>
                  </a:lnTo>
                  <a:lnTo>
                    <a:pt x="693739" y="598676"/>
                  </a:lnTo>
                  <a:lnTo>
                    <a:pt x="665846" y="634039"/>
                  </a:lnTo>
                  <a:lnTo>
                    <a:pt x="634039" y="665846"/>
                  </a:lnTo>
                  <a:lnTo>
                    <a:pt x="598676" y="693739"/>
                  </a:lnTo>
                  <a:lnTo>
                    <a:pt x="560112" y="717361"/>
                  </a:lnTo>
                  <a:lnTo>
                    <a:pt x="518706" y="736355"/>
                  </a:lnTo>
                  <a:lnTo>
                    <a:pt x="474814" y="750364"/>
                  </a:lnTo>
                  <a:lnTo>
                    <a:pt x="428792" y="759031"/>
                  </a:lnTo>
                  <a:lnTo>
                    <a:pt x="381000" y="762000"/>
                  </a:lnTo>
                  <a:lnTo>
                    <a:pt x="333207" y="759031"/>
                  </a:lnTo>
                  <a:lnTo>
                    <a:pt x="287185" y="750364"/>
                  </a:lnTo>
                  <a:lnTo>
                    <a:pt x="243293" y="736355"/>
                  </a:lnTo>
                  <a:lnTo>
                    <a:pt x="201887" y="717361"/>
                  </a:lnTo>
                  <a:lnTo>
                    <a:pt x="163323" y="693739"/>
                  </a:lnTo>
                  <a:lnTo>
                    <a:pt x="127960" y="665846"/>
                  </a:lnTo>
                  <a:lnTo>
                    <a:pt x="96153" y="634039"/>
                  </a:lnTo>
                  <a:lnTo>
                    <a:pt x="68260" y="598676"/>
                  </a:lnTo>
                  <a:lnTo>
                    <a:pt x="44638" y="560112"/>
                  </a:lnTo>
                  <a:lnTo>
                    <a:pt x="25644" y="518706"/>
                  </a:lnTo>
                  <a:lnTo>
                    <a:pt x="11635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91200" y="58674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74" y="3989"/>
                  </a:lnTo>
                  <a:lnTo>
                    <a:pt x="208483" y="15538"/>
                  </a:lnTo>
                  <a:lnTo>
                    <a:pt x="164753" y="34020"/>
                  </a:lnTo>
                  <a:lnTo>
                    <a:pt x="124815" y="58808"/>
                  </a:lnTo>
                  <a:lnTo>
                    <a:pt x="89296" y="89273"/>
                  </a:lnTo>
                  <a:lnTo>
                    <a:pt x="58826" y="124788"/>
                  </a:lnTo>
                  <a:lnTo>
                    <a:pt x="34032" y="164725"/>
                  </a:lnTo>
                  <a:lnTo>
                    <a:pt x="15544" y="208458"/>
                  </a:lnTo>
                  <a:lnTo>
                    <a:pt x="3990" y="255359"/>
                  </a:lnTo>
                  <a:lnTo>
                    <a:pt x="0" y="304800"/>
                  </a:lnTo>
                  <a:lnTo>
                    <a:pt x="3990" y="354240"/>
                  </a:lnTo>
                  <a:lnTo>
                    <a:pt x="15544" y="401141"/>
                  </a:lnTo>
                  <a:lnTo>
                    <a:pt x="34032" y="444874"/>
                  </a:lnTo>
                  <a:lnTo>
                    <a:pt x="58826" y="484811"/>
                  </a:lnTo>
                  <a:lnTo>
                    <a:pt x="89296" y="520326"/>
                  </a:lnTo>
                  <a:lnTo>
                    <a:pt x="124815" y="550791"/>
                  </a:lnTo>
                  <a:lnTo>
                    <a:pt x="164753" y="575579"/>
                  </a:lnTo>
                  <a:lnTo>
                    <a:pt x="208483" y="594061"/>
                  </a:lnTo>
                  <a:lnTo>
                    <a:pt x="255374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91200" y="58674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458200" y="58674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382000" y="5791200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0" y="381000"/>
                  </a:moveTo>
                  <a:lnTo>
                    <a:pt x="2968" y="333207"/>
                  </a:lnTo>
                  <a:lnTo>
                    <a:pt x="11634" y="287185"/>
                  </a:lnTo>
                  <a:lnTo>
                    <a:pt x="25643" y="243293"/>
                  </a:lnTo>
                  <a:lnTo>
                    <a:pt x="44636" y="201887"/>
                  </a:lnTo>
                  <a:lnTo>
                    <a:pt x="68257" y="163323"/>
                  </a:lnTo>
                  <a:lnTo>
                    <a:pt x="96149" y="127960"/>
                  </a:lnTo>
                  <a:lnTo>
                    <a:pt x="127955" y="96153"/>
                  </a:lnTo>
                  <a:lnTo>
                    <a:pt x="163318" y="68260"/>
                  </a:lnTo>
                  <a:lnTo>
                    <a:pt x="201881" y="44638"/>
                  </a:lnTo>
                  <a:lnTo>
                    <a:pt x="243288" y="25644"/>
                  </a:lnTo>
                  <a:lnTo>
                    <a:pt x="287181" y="11635"/>
                  </a:lnTo>
                  <a:lnTo>
                    <a:pt x="333204" y="2968"/>
                  </a:lnTo>
                  <a:lnTo>
                    <a:pt x="381000" y="0"/>
                  </a:lnTo>
                  <a:lnTo>
                    <a:pt x="428795" y="2968"/>
                  </a:lnTo>
                  <a:lnTo>
                    <a:pt x="474818" y="11635"/>
                  </a:lnTo>
                  <a:lnTo>
                    <a:pt x="518711" y="25644"/>
                  </a:lnTo>
                  <a:lnTo>
                    <a:pt x="560118" y="44638"/>
                  </a:lnTo>
                  <a:lnTo>
                    <a:pt x="598681" y="68260"/>
                  </a:lnTo>
                  <a:lnTo>
                    <a:pt x="634044" y="96153"/>
                  </a:lnTo>
                  <a:lnTo>
                    <a:pt x="665850" y="127960"/>
                  </a:lnTo>
                  <a:lnTo>
                    <a:pt x="693742" y="163323"/>
                  </a:lnTo>
                  <a:lnTo>
                    <a:pt x="717363" y="201887"/>
                  </a:lnTo>
                  <a:lnTo>
                    <a:pt x="736356" y="243293"/>
                  </a:lnTo>
                  <a:lnTo>
                    <a:pt x="750365" y="287185"/>
                  </a:lnTo>
                  <a:lnTo>
                    <a:pt x="759031" y="333207"/>
                  </a:lnTo>
                  <a:lnTo>
                    <a:pt x="762000" y="381000"/>
                  </a:lnTo>
                  <a:lnTo>
                    <a:pt x="759031" y="428792"/>
                  </a:lnTo>
                  <a:lnTo>
                    <a:pt x="750365" y="474814"/>
                  </a:lnTo>
                  <a:lnTo>
                    <a:pt x="736356" y="518706"/>
                  </a:lnTo>
                  <a:lnTo>
                    <a:pt x="717363" y="560112"/>
                  </a:lnTo>
                  <a:lnTo>
                    <a:pt x="693742" y="598676"/>
                  </a:lnTo>
                  <a:lnTo>
                    <a:pt x="665850" y="634039"/>
                  </a:lnTo>
                  <a:lnTo>
                    <a:pt x="634044" y="665846"/>
                  </a:lnTo>
                  <a:lnTo>
                    <a:pt x="598681" y="693739"/>
                  </a:lnTo>
                  <a:lnTo>
                    <a:pt x="560118" y="717361"/>
                  </a:lnTo>
                  <a:lnTo>
                    <a:pt x="518711" y="736355"/>
                  </a:lnTo>
                  <a:lnTo>
                    <a:pt x="474818" y="750364"/>
                  </a:lnTo>
                  <a:lnTo>
                    <a:pt x="428795" y="759031"/>
                  </a:lnTo>
                  <a:lnTo>
                    <a:pt x="381000" y="762000"/>
                  </a:lnTo>
                  <a:lnTo>
                    <a:pt x="333204" y="759031"/>
                  </a:lnTo>
                  <a:lnTo>
                    <a:pt x="287181" y="750364"/>
                  </a:lnTo>
                  <a:lnTo>
                    <a:pt x="243288" y="736355"/>
                  </a:lnTo>
                  <a:lnTo>
                    <a:pt x="201881" y="717361"/>
                  </a:lnTo>
                  <a:lnTo>
                    <a:pt x="163318" y="693739"/>
                  </a:lnTo>
                  <a:lnTo>
                    <a:pt x="127955" y="665846"/>
                  </a:lnTo>
                  <a:lnTo>
                    <a:pt x="96149" y="634039"/>
                  </a:lnTo>
                  <a:lnTo>
                    <a:pt x="68257" y="598676"/>
                  </a:lnTo>
                  <a:lnTo>
                    <a:pt x="44636" y="560112"/>
                  </a:lnTo>
                  <a:lnTo>
                    <a:pt x="25643" y="518706"/>
                  </a:lnTo>
                  <a:lnTo>
                    <a:pt x="11634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671882" y="4304605"/>
            <a:ext cx="37147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0" dirty="0">
                <a:latin typeface="Times New Roman"/>
                <a:cs typeface="Times New Roman"/>
              </a:rPr>
              <a:t>a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115186" y="4419601"/>
            <a:ext cx="1169670" cy="459740"/>
            <a:chOff x="3115186" y="4419601"/>
            <a:chExt cx="1169670" cy="45974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15186" y="4419601"/>
              <a:ext cx="506518" cy="45957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82630" y="4419601"/>
              <a:ext cx="802105" cy="459577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4027115" y="4304605"/>
            <a:ext cx="26162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14856" y="5600005"/>
            <a:ext cx="69215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10" dirty="0">
                <a:latin typeface="Times New Roman"/>
                <a:cs typeface="Times New Roman"/>
              </a:rPr>
              <a:t>b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874888" y="5715001"/>
            <a:ext cx="853440" cy="459740"/>
            <a:chOff x="4874888" y="5715001"/>
            <a:chExt cx="853440" cy="459740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74888" y="5715001"/>
              <a:ext cx="852821" cy="45957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32464" y="5715001"/>
              <a:ext cx="295244" cy="459577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588918" y="5803110"/>
            <a:ext cx="48450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3600" i="1" spc="-50" dirty="0">
                <a:latin typeface="Times New Roman"/>
                <a:cs typeface="Times New Roman"/>
              </a:rPr>
              <a:t>q</a:t>
            </a:r>
            <a:r>
              <a:rPr sz="4500" spc="-75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287776" y="5809344"/>
            <a:ext cx="46037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600" i="1" spc="-145" dirty="0">
                <a:latin typeface="Times New Roman"/>
                <a:cs typeface="Times New Roman"/>
              </a:rPr>
              <a:t>q</a:t>
            </a:r>
            <a:r>
              <a:rPr sz="4500" spc="-217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821209" y="5802994"/>
            <a:ext cx="48577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600" i="1" spc="-40" dirty="0">
                <a:latin typeface="Times New Roman"/>
                <a:cs typeface="Times New Roman"/>
              </a:rPr>
              <a:t>q</a:t>
            </a:r>
            <a:r>
              <a:rPr sz="4500" spc="-60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494510" y="5796760"/>
            <a:ext cx="48450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3600" i="1" spc="-50" dirty="0">
                <a:latin typeface="Times New Roman"/>
                <a:cs typeface="Times New Roman"/>
              </a:rPr>
              <a:t>q</a:t>
            </a:r>
            <a:r>
              <a:rPr sz="4500" spc="-75" baseline="-16666" dirty="0">
                <a:latin typeface="Times New Roman"/>
                <a:cs typeface="Times New Roman"/>
              </a:rPr>
              <a:t>3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005826" y="1524000"/>
            <a:ext cx="914400" cy="2438400"/>
          </a:xfrm>
          <a:custGeom>
            <a:avLst/>
            <a:gdLst/>
            <a:ahLst/>
            <a:cxnLst/>
            <a:rect l="l" t="t" r="r" b="b"/>
            <a:pathLst>
              <a:path w="914400" h="2438400">
                <a:moveTo>
                  <a:pt x="0" y="2438400"/>
                </a:moveTo>
                <a:lnTo>
                  <a:pt x="914400" y="2438400"/>
                </a:lnTo>
                <a:lnTo>
                  <a:pt x="914400" y="0"/>
                </a:lnTo>
                <a:lnTo>
                  <a:pt x="0" y="0"/>
                </a:lnTo>
                <a:lnTo>
                  <a:pt x="0" y="24384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745994" y="1993214"/>
            <a:ext cx="10820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Input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928609" y="4127372"/>
            <a:ext cx="11360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2813050" y="2660650"/>
          <a:ext cx="4114800" cy="76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76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2D0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2D0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2D0B2"/>
                    </a:solidFill>
                  </a:tcPr>
                </a:tc>
                <a:tc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3650" i="1" dirty="0">
                          <a:latin typeface="Times New Roman"/>
                          <a:cs typeface="Times New Roman"/>
                        </a:rPr>
                        <a:t>b</a:t>
                      </a:r>
                      <a:endParaRPr sz="3650">
                        <a:latin typeface="Times New Roman"/>
                        <a:cs typeface="Times New Roman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2D0B2"/>
                    </a:solidFill>
                  </a:tcPr>
                </a:tc>
                <a:tc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3650" i="1" dirty="0">
                          <a:latin typeface="Times New Roman"/>
                          <a:cs typeface="Times New Roman"/>
                        </a:rPr>
                        <a:t>b</a:t>
                      </a:r>
                      <a:endParaRPr sz="3650">
                        <a:latin typeface="Times New Roman"/>
                        <a:cs typeface="Times New Roman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2D0B2"/>
                    </a:solidFill>
                  </a:tcPr>
                </a:tc>
                <a:tc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3650" i="1" dirty="0">
                          <a:latin typeface="Times New Roman"/>
                          <a:cs typeface="Times New Roman"/>
                        </a:rPr>
                        <a:t>b</a:t>
                      </a:r>
                      <a:endParaRPr sz="3650">
                        <a:latin typeface="Times New Roman"/>
                        <a:cs typeface="Times New Roman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2D0B2"/>
                    </a:solidFill>
                  </a:tcPr>
                </a:tc>
              </a:tr>
            </a:tbl>
          </a:graphicData>
        </a:graphic>
      </p:graphicFrame>
      <p:sp>
        <p:nvSpPr>
          <p:cNvPr id="27" name="object 27"/>
          <p:cNvSpPr/>
          <p:nvPr/>
        </p:nvSpPr>
        <p:spPr>
          <a:xfrm>
            <a:off x="5118100" y="3429000"/>
            <a:ext cx="127000" cy="609600"/>
          </a:xfrm>
          <a:custGeom>
            <a:avLst/>
            <a:gdLst/>
            <a:ahLst/>
            <a:cxnLst/>
            <a:rect l="l" t="t" r="r" b="b"/>
            <a:pathLst>
              <a:path w="127000" h="609600">
                <a:moveTo>
                  <a:pt x="69850" y="114300"/>
                </a:moveTo>
                <a:lnTo>
                  <a:pt x="57150" y="114300"/>
                </a:lnTo>
                <a:lnTo>
                  <a:pt x="57150" y="609600"/>
                </a:lnTo>
                <a:lnTo>
                  <a:pt x="69850" y="609600"/>
                </a:lnTo>
                <a:lnTo>
                  <a:pt x="69850" y="114300"/>
                </a:lnTo>
                <a:close/>
              </a:path>
              <a:path w="127000" h="609600">
                <a:moveTo>
                  <a:pt x="63500" y="0"/>
                </a:moveTo>
                <a:lnTo>
                  <a:pt x="0" y="127000"/>
                </a:lnTo>
                <a:lnTo>
                  <a:pt x="57150" y="127000"/>
                </a:lnTo>
                <a:lnTo>
                  <a:pt x="57150" y="114300"/>
                </a:lnTo>
                <a:lnTo>
                  <a:pt x="120650" y="114300"/>
                </a:lnTo>
                <a:lnTo>
                  <a:pt x="63500" y="0"/>
                </a:lnTo>
                <a:close/>
              </a:path>
              <a:path w="127000" h="609600">
                <a:moveTo>
                  <a:pt x="120650" y="114300"/>
                </a:moveTo>
                <a:lnTo>
                  <a:pt x="69850" y="114300"/>
                </a:lnTo>
                <a:lnTo>
                  <a:pt x="69850" y="127000"/>
                </a:lnTo>
                <a:lnTo>
                  <a:pt x="127000" y="127000"/>
                </a:lnTo>
                <a:lnTo>
                  <a:pt x="120650" y="114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8373998" y="3391716"/>
            <a:ext cx="249554" cy="570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312977" y="2736850"/>
            <a:ext cx="7618730" cy="3437890"/>
            <a:chOff x="1312977" y="2736850"/>
            <a:chExt cx="7618730" cy="3437890"/>
          </a:xfrm>
        </p:grpSpPr>
        <p:sp>
          <p:nvSpPr>
            <p:cNvPr id="30" name="object 30"/>
            <p:cNvSpPr/>
            <p:nvPr/>
          </p:nvSpPr>
          <p:spPr>
            <a:xfrm>
              <a:off x="8005825" y="2743200"/>
              <a:ext cx="919480" cy="609600"/>
            </a:xfrm>
            <a:custGeom>
              <a:avLst/>
              <a:gdLst/>
              <a:ahLst/>
              <a:cxnLst/>
              <a:rect l="l" t="t" r="r" b="b"/>
              <a:pathLst>
                <a:path w="919479" h="609600">
                  <a:moveTo>
                    <a:pt x="4699" y="609600"/>
                  </a:moveTo>
                  <a:lnTo>
                    <a:pt x="919099" y="609600"/>
                  </a:lnTo>
                </a:path>
                <a:path w="919479" h="609600">
                  <a:moveTo>
                    <a:pt x="0" y="0"/>
                  </a:moveTo>
                  <a:lnTo>
                    <a:pt x="9144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8787" y="4419601"/>
              <a:ext cx="852821" cy="45957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56363" y="4419601"/>
              <a:ext cx="295244" cy="45957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2977" y="5715001"/>
              <a:ext cx="506928" cy="459577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5338755" y="4304605"/>
            <a:ext cx="69215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10" dirty="0">
                <a:latin typeface="Times New Roman"/>
                <a:cs typeface="Times New Roman"/>
              </a:rPr>
              <a:t>b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8739" y="2069414"/>
            <a:ext cx="14465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7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5: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566496" y="5600005"/>
            <a:ext cx="14351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794717" y="5715001"/>
            <a:ext cx="6337935" cy="459740"/>
            <a:chOff x="1794717" y="5715001"/>
            <a:chExt cx="6337935" cy="459740"/>
          </a:xfrm>
        </p:grpSpPr>
        <p:pic>
          <p:nvPicPr>
            <p:cNvPr id="38" name="object 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94717" y="5715001"/>
              <a:ext cx="506928" cy="45957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62326" y="5715001"/>
              <a:ext cx="839754" cy="45957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07463" y="5715001"/>
              <a:ext cx="294617" cy="45957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70619" y="5715001"/>
              <a:ext cx="482725" cy="45957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58310" y="5715001"/>
              <a:ext cx="774337" cy="459577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6824719" y="5600005"/>
            <a:ext cx="131508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066800" algn="l"/>
              </a:tabLst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r>
              <a:rPr sz="3600" dirty="0">
                <a:latin typeface="Times New Roman"/>
                <a:cs typeface="Times New Roman"/>
              </a:rPr>
              <a:t>	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3956050" y="1517650"/>
            <a:ext cx="4965700" cy="4813300"/>
            <a:chOff x="3956050" y="1517650"/>
            <a:chExt cx="4965700" cy="4813300"/>
          </a:xfrm>
        </p:grpSpPr>
        <p:sp>
          <p:nvSpPr>
            <p:cNvPr id="45" name="object 45"/>
            <p:cNvSpPr/>
            <p:nvPr/>
          </p:nvSpPr>
          <p:spPr>
            <a:xfrm>
              <a:off x="3962400" y="5486400"/>
              <a:ext cx="1828800" cy="838200"/>
            </a:xfrm>
            <a:custGeom>
              <a:avLst/>
              <a:gdLst/>
              <a:ahLst/>
              <a:cxnLst/>
              <a:rect l="l" t="t" r="r" b="b"/>
              <a:pathLst>
                <a:path w="1828800" h="838200">
                  <a:moveTo>
                    <a:pt x="0" y="419100"/>
                  </a:moveTo>
                  <a:lnTo>
                    <a:pt x="9081" y="359808"/>
                  </a:lnTo>
                  <a:lnTo>
                    <a:pt x="35500" y="303071"/>
                  </a:lnTo>
                  <a:lnTo>
                    <a:pt x="78018" y="249457"/>
                  </a:lnTo>
                  <a:lnTo>
                    <a:pt x="135397" y="199534"/>
                  </a:lnTo>
                  <a:lnTo>
                    <a:pt x="169272" y="176133"/>
                  </a:lnTo>
                  <a:lnTo>
                    <a:pt x="206398" y="153867"/>
                  </a:lnTo>
                  <a:lnTo>
                    <a:pt x="246619" y="132808"/>
                  </a:lnTo>
                  <a:lnTo>
                    <a:pt x="289782" y="113026"/>
                  </a:lnTo>
                  <a:lnTo>
                    <a:pt x="335730" y="94592"/>
                  </a:lnTo>
                  <a:lnTo>
                    <a:pt x="384311" y="77577"/>
                  </a:lnTo>
                  <a:lnTo>
                    <a:pt x="435367" y="62052"/>
                  </a:lnTo>
                  <a:lnTo>
                    <a:pt x="488746" y="48087"/>
                  </a:lnTo>
                  <a:lnTo>
                    <a:pt x="544291" y="35755"/>
                  </a:lnTo>
                  <a:lnTo>
                    <a:pt x="601849" y="25125"/>
                  </a:lnTo>
                  <a:lnTo>
                    <a:pt x="661263" y="16269"/>
                  </a:lnTo>
                  <a:lnTo>
                    <a:pt x="722381" y="9258"/>
                  </a:lnTo>
                  <a:lnTo>
                    <a:pt x="785046" y="4161"/>
                  </a:lnTo>
                  <a:lnTo>
                    <a:pt x="849104" y="1052"/>
                  </a:lnTo>
                  <a:lnTo>
                    <a:pt x="914400" y="0"/>
                  </a:lnTo>
                  <a:lnTo>
                    <a:pt x="979695" y="1052"/>
                  </a:lnTo>
                  <a:lnTo>
                    <a:pt x="1043753" y="4161"/>
                  </a:lnTo>
                  <a:lnTo>
                    <a:pt x="1106418" y="9258"/>
                  </a:lnTo>
                  <a:lnTo>
                    <a:pt x="1167536" y="16269"/>
                  </a:lnTo>
                  <a:lnTo>
                    <a:pt x="1226950" y="25125"/>
                  </a:lnTo>
                  <a:lnTo>
                    <a:pt x="1284508" y="35755"/>
                  </a:lnTo>
                  <a:lnTo>
                    <a:pt x="1340053" y="48087"/>
                  </a:lnTo>
                  <a:lnTo>
                    <a:pt x="1393432" y="62052"/>
                  </a:lnTo>
                  <a:lnTo>
                    <a:pt x="1444488" y="77577"/>
                  </a:lnTo>
                  <a:lnTo>
                    <a:pt x="1493069" y="94592"/>
                  </a:lnTo>
                  <a:lnTo>
                    <a:pt x="1539017" y="113026"/>
                  </a:lnTo>
                  <a:lnTo>
                    <a:pt x="1582180" y="132808"/>
                  </a:lnTo>
                  <a:lnTo>
                    <a:pt x="1622401" y="153867"/>
                  </a:lnTo>
                  <a:lnTo>
                    <a:pt x="1659527" y="176133"/>
                  </a:lnTo>
                  <a:lnTo>
                    <a:pt x="1693402" y="199534"/>
                  </a:lnTo>
                  <a:lnTo>
                    <a:pt x="1723871" y="223999"/>
                  </a:lnTo>
                  <a:lnTo>
                    <a:pt x="1773975" y="275839"/>
                  </a:lnTo>
                  <a:lnTo>
                    <a:pt x="1808598" y="331085"/>
                  </a:lnTo>
                  <a:lnTo>
                    <a:pt x="1826503" y="389170"/>
                  </a:lnTo>
                  <a:lnTo>
                    <a:pt x="1828800" y="419100"/>
                  </a:lnTo>
                  <a:lnTo>
                    <a:pt x="1826503" y="449031"/>
                  </a:lnTo>
                  <a:lnTo>
                    <a:pt x="1819718" y="478394"/>
                  </a:lnTo>
                  <a:lnTo>
                    <a:pt x="1793299" y="535132"/>
                  </a:lnTo>
                  <a:lnTo>
                    <a:pt x="1750781" y="588747"/>
                  </a:lnTo>
                  <a:lnTo>
                    <a:pt x="1693402" y="638671"/>
                  </a:lnTo>
                  <a:lnTo>
                    <a:pt x="1659527" y="662072"/>
                  </a:lnTo>
                  <a:lnTo>
                    <a:pt x="1622401" y="684337"/>
                  </a:lnTo>
                  <a:lnTo>
                    <a:pt x="1582180" y="705396"/>
                  </a:lnTo>
                  <a:lnTo>
                    <a:pt x="1539017" y="725178"/>
                  </a:lnTo>
                  <a:lnTo>
                    <a:pt x="1493069" y="743611"/>
                  </a:lnTo>
                  <a:lnTo>
                    <a:pt x="1444488" y="760626"/>
                  </a:lnTo>
                  <a:lnTo>
                    <a:pt x="1393432" y="776150"/>
                  </a:lnTo>
                  <a:lnTo>
                    <a:pt x="1340053" y="790114"/>
                  </a:lnTo>
                  <a:lnTo>
                    <a:pt x="1284508" y="802446"/>
                  </a:lnTo>
                  <a:lnTo>
                    <a:pt x="1226950" y="813075"/>
                  </a:lnTo>
                  <a:lnTo>
                    <a:pt x="1167536" y="821931"/>
                  </a:lnTo>
                  <a:lnTo>
                    <a:pt x="1106418" y="828942"/>
                  </a:lnTo>
                  <a:lnTo>
                    <a:pt x="1043753" y="834038"/>
                  </a:lnTo>
                  <a:lnTo>
                    <a:pt x="979695" y="837147"/>
                  </a:lnTo>
                  <a:lnTo>
                    <a:pt x="914400" y="838200"/>
                  </a:lnTo>
                  <a:lnTo>
                    <a:pt x="849104" y="837147"/>
                  </a:lnTo>
                  <a:lnTo>
                    <a:pt x="785046" y="834038"/>
                  </a:lnTo>
                  <a:lnTo>
                    <a:pt x="722381" y="828942"/>
                  </a:lnTo>
                  <a:lnTo>
                    <a:pt x="661263" y="821931"/>
                  </a:lnTo>
                  <a:lnTo>
                    <a:pt x="601849" y="813075"/>
                  </a:lnTo>
                  <a:lnTo>
                    <a:pt x="544291" y="802446"/>
                  </a:lnTo>
                  <a:lnTo>
                    <a:pt x="488746" y="790114"/>
                  </a:lnTo>
                  <a:lnTo>
                    <a:pt x="435367" y="776150"/>
                  </a:lnTo>
                  <a:lnTo>
                    <a:pt x="384311" y="760626"/>
                  </a:lnTo>
                  <a:lnTo>
                    <a:pt x="335730" y="743611"/>
                  </a:lnTo>
                  <a:lnTo>
                    <a:pt x="289782" y="725178"/>
                  </a:lnTo>
                  <a:lnTo>
                    <a:pt x="246619" y="705396"/>
                  </a:lnTo>
                  <a:lnTo>
                    <a:pt x="206398" y="684337"/>
                  </a:lnTo>
                  <a:lnTo>
                    <a:pt x="169272" y="662072"/>
                  </a:lnTo>
                  <a:lnTo>
                    <a:pt x="135397" y="638671"/>
                  </a:lnTo>
                  <a:lnTo>
                    <a:pt x="104928" y="614206"/>
                  </a:lnTo>
                  <a:lnTo>
                    <a:pt x="54824" y="562366"/>
                  </a:lnTo>
                  <a:lnTo>
                    <a:pt x="20201" y="507118"/>
                  </a:lnTo>
                  <a:lnTo>
                    <a:pt x="2296" y="449031"/>
                  </a:lnTo>
                  <a:lnTo>
                    <a:pt x="0" y="4191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001000" y="1524000"/>
              <a:ext cx="914400" cy="609600"/>
            </a:xfrm>
            <a:custGeom>
              <a:avLst/>
              <a:gdLst/>
              <a:ahLst/>
              <a:cxnLst/>
              <a:rect l="l" t="t" r="r" b="b"/>
              <a:pathLst>
                <a:path w="914400" h="609600">
                  <a:moveTo>
                    <a:pt x="0" y="609600"/>
                  </a:moveTo>
                  <a:lnTo>
                    <a:pt x="914400" y="609600"/>
                  </a:lnTo>
                </a:path>
                <a:path w="914400" h="609600">
                  <a:moveTo>
                    <a:pt x="0" y="0"/>
                  </a:moveTo>
                  <a:lnTo>
                    <a:pt x="914400" y="609600"/>
                  </a:lnTo>
                </a:path>
                <a:path w="914400" h="609600">
                  <a:moveTo>
                    <a:pt x="914400" y="0"/>
                  </a:moveTo>
                  <a:lnTo>
                    <a:pt x="0" y="6096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78739" y="11683"/>
            <a:ext cx="17195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Ex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a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mple: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669794" y="11683"/>
            <a:ext cx="51358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0000"/>
                </a:solidFill>
                <a:latin typeface="Comic Sans MS"/>
                <a:cs typeface="Comic Sans MS"/>
              </a:rPr>
              <a:t>Instantaneous</a:t>
            </a:r>
            <a:r>
              <a:rPr sz="3200" b="1" spc="-9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omic Sans MS"/>
                <a:cs typeface="Comic Sans MS"/>
              </a:rPr>
              <a:t>Description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3876805" y="634746"/>
            <a:ext cx="2521585" cy="6381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4"/>
              </a:spcBef>
            </a:pPr>
            <a:r>
              <a:rPr sz="4000" spc="105" dirty="0"/>
              <a:t>(</a:t>
            </a:r>
            <a:r>
              <a:rPr sz="4000" i="1" spc="-15" dirty="0">
                <a:latin typeface="Times New Roman"/>
                <a:cs typeface="Times New Roman"/>
              </a:rPr>
              <a:t>q</a:t>
            </a:r>
            <a:r>
              <a:rPr sz="4800" spc="465" baseline="-17361" dirty="0"/>
              <a:t>2</a:t>
            </a:r>
            <a:r>
              <a:rPr sz="4000" spc="254" dirty="0"/>
              <a:t>,</a:t>
            </a:r>
            <a:r>
              <a:rPr sz="4000" i="1" spc="30" dirty="0">
                <a:latin typeface="Times New Roman"/>
                <a:cs typeface="Times New Roman"/>
              </a:rPr>
              <a:t>b</a:t>
            </a:r>
            <a:r>
              <a:rPr sz="4000" i="1" spc="-40" dirty="0">
                <a:latin typeface="Times New Roman"/>
                <a:cs typeface="Times New Roman"/>
              </a:rPr>
              <a:t>b</a:t>
            </a:r>
            <a:r>
              <a:rPr sz="4000" spc="20" dirty="0"/>
              <a:t>,</a:t>
            </a:r>
            <a:r>
              <a:rPr sz="4000" spc="-640" dirty="0"/>
              <a:t> </a:t>
            </a:r>
            <a:r>
              <a:rPr sz="4000" i="1" spc="30" dirty="0">
                <a:latin typeface="Times New Roman"/>
                <a:cs typeface="Times New Roman"/>
              </a:rPr>
              <a:t>a</a:t>
            </a:r>
            <a:r>
              <a:rPr sz="4000" i="1" spc="20" dirty="0">
                <a:latin typeface="Times New Roman"/>
                <a:cs typeface="Times New Roman"/>
              </a:rPr>
              <a:t>a</a:t>
            </a:r>
            <a:r>
              <a:rPr sz="4000" spc="25" dirty="0"/>
              <a:t>$)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3890" y="1027938"/>
            <a:ext cx="19151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We</a:t>
            </a:r>
            <a:r>
              <a:rPr sz="3200" spc="-9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write: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05068" y="2692146"/>
            <a:ext cx="6246495" cy="6381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  <a:tabLst>
                <a:tab pos="3178810" algn="l"/>
                <a:tab pos="3733165" algn="l"/>
              </a:tabLst>
            </a:pPr>
            <a:r>
              <a:rPr sz="4000" spc="105" dirty="0"/>
              <a:t>(</a:t>
            </a:r>
            <a:r>
              <a:rPr sz="4000" i="1" spc="-360" dirty="0">
                <a:latin typeface="Times New Roman"/>
                <a:cs typeface="Times New Roman"/>
              </a:rPr>
              <a:t>q</a:t>
            </a:r>
            <a:r>
              <a:rPr sz="4800" spc="97" baseline="-17361" dirty="0"/>
              <a:t>1</a:t>
            </a:r>
            <a:r>
              <a:rPr sz="4000" spc="260" dirty="0"/>
              <a:t>,</a:t>
            </a:r>
            <a:r>
              <a:rPr sz="4000" i="1" spc="35" dirty="0">
                <a:latin typeface="Times New Roman"/>
                <a:cs typeface="Times New Roman"/>
              </a:rPr>
              <a:t>b</a:t>
            </a:r>
            <a:r>
              <a:rPr sz="4000" i="1" spc="30" dirty="0">
                <a:latin typeface="Times New Roman"/>
                <a:cs typeface="Times New Roman"/>
              </a:rPr>
              <a:t>b</a:t>
            </a:r>
            <a:r>
              <a:rPr sz="4000" i="1" spc="-70" dirty="0">
                <a:latin typeface="Times New Roman"/>
                <a:cs typeface="Times New Roman"/>
              </a:rPr>
              <a:t>b</a:t>
            </a:r>
            <a:r>
              <a:rPr sz="4000" spc="25" dirty="0"/>
              <a:t>,</a:t>
            </a:r>
            <a:r>
              <a:rPr sz="4000" spc="-640" dirty="0"/>
              <a:t> </a:t>
            </a:r>
            <a:r>
              <a:rPr sz="4000" i="1" spc="35" dirty="0">
                <a:latin typeface="Times New Roman"/>
                <a:cs typeface="Times New Roman"/>
              </a:rPr>
              <a:t>a</a:t>
            </a:r>
            <a:r>
              <a:rPr sz="4000" i="1" spc="30" dirty="0">
                <a:latin typeface="Times New Roman"/>
                <a:cs typeface="Times New Roman"/>
              </a:rPr>
              <a:t>a</a:t>
            </a:r>
            <a:r>
              <a:rPr sz="4000" i="1" spc="-5" dirty="0">
                <a:latin typeface="Times New Roman"/>
                <a:cs typeface="Times New Roman"/>
              </a:rPr>
              <a:t>a</a:t>
            </a:r>
            <a:r>
              <a:rPr sz="4000" spc="35" dirty="0"/>
              <a:t>$</a:t>
            </a:r>
            <a:r>
              <a:rPr sz="4000" spc="30" dirty="0"/>
              <a:t>)</a:t>
            </a:r>
            <a:r>
              <a:rPr sz="4000" dirty="0"/>
              <a:t>	</a:t>
            </a:r>
            <a:r>
              <a:rPr sz="4000" spc="60" dirty="0">
                <a:latin typeface="MT Extra"/>
                <a:cs typeface="MT Extra"/>
              </a:rPr>
              <a:t></a:t>
            </a:r>
            <a:r>
              <a:rPr sz="4000" dirty="0"/>
              <a:t>	</a:t>
            </a:r>
            <a:r>
              <a:rPr sz="4000" spc="105" dirty="0"/>
              <a:t>(</a:t>
            </a:r>
            <a:r>
              <a:rPr sz="4000" i="1" spc="-10" dirty="0">
                <a:latin typeface="Times New Roman"/>
                <a:cs typeface="Times New Roman"/>
              </a:rPr>
              <a:t>q</a:t>
            </a:r>
            <a:r>
              <a:rPr sz="4800" spc="472" baseline="-17361" dirty="0"/>
              <a:t>2</a:t>
            </a:r>
            <a:r>
              <a:rPr sz="4000" spc="260" dirty="0"/>
              <a:t>,</a:t>
            </a:r>
            <a:r>
              <a:rPr sz="4000" i="1" spc="35" dirty="0">
                <a:latin typeface="Times New Roman"/>
                <a:cs typeface="Times New Roman"/>
              </a:rPr>
              <a:t>b</a:t>
            </a:r>
            <a:r>
              <a:rPr sz="4000" i="1" spc="-35" dirty="0">
                <a:latin typeface="Times New Roman"/>
                <a:cs typeface="Times New Roman"/>
              </a:rPr>
              <a:t>b</a:t>
            </a:r>
            <a:r>
              <a:rPr sz="4000" spc="25" dirty="0"/>
              <a:t>,</a:t>
            </a:r>
            <a:r>
              <a:rPr sz="4000" spc="-640" dirty="0"/>
              <a:t> </a:t>
            </a:r>
            <a:r>
              <a:rPr sz="4000" i="1" spc="35" dirty="0">
                <a:latin typeface="Times New Roman"/>
                <a:cs typeface="Times New Roman"/>
              </a:rPr>
              <a:t>a</a:t>
            </a:r>
            <a:r>
              <a:rPr sz="4000" i="1" spc="30" dirty="0">
                <a:latin typeface="Times New Roman"/>
                <a:cs typeface="Times New Roman"/>
              </a:rPr>
              <a:t>a</a:t>
            </a:r>
            <a:r>
              <a:rPr sz="4000" spc="25" dirty="0"/>
              <a:t>$)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07794" y="3746068"/>
            <a:ext cx="13252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7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4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42228" y="3822572"/>
            <a:ext cx="13239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9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5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692" y="448055"/>
            <a:ext cx="4058412" cy="8991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575894"/>
            <a:ext cx="33508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5" dirty="0">
                <a:solidFill>
                  <a:srgbClr val="FFFFB7"/>
                </a:solidFill>
                <a:latin typeface="Arial Black"/>
                <a:cs typeface="Arial Black"/>
              </a:rPr>
              <a:t>The</a:t>
            </a:r>
            <a:r>
              <a:rPr sz="4400" spc="-125" dirty="0">
                <a:solidFill>
                  <a:srgbClr val="FFFFB7"/>
                </a:solidFill>
                <a:latin typeface="Arial Black"/>
                <a:cs typeface="Arial Black"/>
              </a:rPr>
              <a:t> </a:t>
            </a:r>
            <a:r>
              <a:rPr sz="4400" spc="5" dirty="0">
                <a:solidFill>
                  <a:srgbClr val="FFFFB7"/>
                </a:solidFill>
                <a:latin typeface="Arial Black"/>
                <a:cs typeface="Arial Black"/>
              </a:rPr>
              <a:t>States</a:t>
            </a:r>
            <a:endParaRPr sz="4400">
              <a:latin typeface="Arial Black"/>
              <a:cs typeface="Arial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117850" y="3879850"/>
            <a:ext cx="3517900" cy="698500"/>
            <a:chOff x="3117850" y="3879850"/>
            <a:chExt cx="3517900" cy="698500"/>
          </a:xfrm>
        </p:grpSpPr>
        <p:sp>
          <p:nvSpPr>
            <p:cNvPr id="5" name="object 5"/>
            <p:cNvSpPr/>
            <p:nvPr/>
          </p:nvSpPr>
          <p:spPr>
            <a:xfrm>
              <a:off x="3124200" y="3886200"/>
              <a:ext cx="3505200" cy="685800"/>
            </a:xfrm>
            <a:custGeom>
              <a:avLst/>
              <a:gdLst/>
              <a:ahLst/>
              <a:cxnLst/>
              <a:rect l="l" t="t" r="r" b="b"/>
              <a:pathLst>
                <a:path w="3505200" h="685800">
                  <a:moveTo>
                    <a:pt x="0" y="342900"/>
                  </a:moveTo>
                  <a:lnTo>
                    <a:pt x="3130" y="296375"/>
                  </a:lnTo>
                  <a:lnTo>
                    <a:pt x="12250" y="251751"/>
                  </a:lnTo>
                  <a:lnTo>
                    <a:pt x="26949" y="209436"/>
                  </a:lnTo>
                  <a:lnTo>
                    <a:pt x="46820" y="169841"/>
                  </a:lnTo>
                  <a:lnTo>
                    <a:pt x="71454" y="133373"/>
                  </a:lnTo>
                  <a:lnTo>
                    <a:pt x="100441" y="100441"/>
                  </a:lnTo>
                  <a:lnTo>
                    <a:pt x="133373" y="71454"/>
                  </a:lnTo>
                  <a:lnTo>
                    <a:pt x="169841" y="46820"/>
                  </a:lnTo>
                  <a:lnTo>
                    <a:pt x="209436" y="26949"/>
                  </a:lnTo>
                  <a:lnTo>
                    <a:pt x="251751" y="12250"/>
                  </a:lnTo>
                  <a:lnTo>
                    <a:pt x="296375" y="3130"/>
                  </a:lnTo>
                  <a:lnTo>
                    <a:pt x="342900" y="0"/>
                  </a:lnTo>
                  <a:lnTo>
                    <a:pt x="389424" y="3130"/>
                  </a:lnTo>
                  <a:lnTo>
                    <a:pt x="434048" y="12250"/>
                  </a:lnTo>
                  <a:lnTo>
                    <a:pt x="476363" y="26949"/>
                  </a:lnTo>
                  <a:lnTo>
                    <a:pt x="515958" y="46820"/>
                  </a:lnTo>
                  <a:lnTo>
                    <a:pt x="552426" y="71454"/>
                  </a:lnTo>
                  <a:lnTo>
                    <a:pt x="585358" y="100441"/>
                  </a:lnTo>
                  <a:lnTo>
                    <a:pt x="614345" y="133373"/>
                  </a:lnTo>
                  <a:lnTo>
                    <a:pt x="638979" y="169841"/>
                  </a:lnTo>
                  <a:lnTo>
                    <a:pt x="658850" y="209436"/>
                  </a:lnTo>
                  <a:lnTo>
                    <a:pt x="673549" y="251751"/>
                  </a:lnTo>
                  <a:lnTo>
                    <a:pt x="682669" y="296375"/>
                  </a:lnTo>
                  <a:lnTo>
                    <a:pt x="685800" y="342900"/>
                  </a:lnTo>
                  <a:lnTo>
                    <a:pt x="682669" y="389424"/>
                  </a:lnTo>
                  <a:lnTo>
                    <a:pt x="673549" y="434048"/>
                  </a:lnTo>
                  <a:lnTo>
                    <a:pt x="658850" y="476363"/>
                  </a:lnTo>
                  <a:lnTo>
                    <a:pt x="638979" y="515958"/>
                  </a:lnTo>
                  <a:lnTo>
                    <a:pt x="614345" y="552426"/>
                  </a:lnTo>
                  <a:lnTo>
                    <a:pt x="585358" y="585358"/>
                  </a:lnTo>
                  <a:lnTo>
                    <a:pt x="552426" y="614345"/>
                  </a:lnTo>
                  <a:lnTo>
                    <a:pt x="515958" y="638979"/>
                  </a:lnTo>
                  <a:lnTo>
                    <a:pt x="476363" y="658850"/>
                  </a:lnTo>
                  <a:lnTo>
                    <a:pt x="434048" y="673549"/>
                  </a:lnTo>
                  <a:lnTo>
                    <a:pt x="389424" y="682669"/>
                  </a:lnTo>
                  <a:lnTo>
                    <a:pt x="342900" y="685800"/>
                  </a:lnTo>
                  <a:lnTo>
                    <a:pt x="296375" y="682669"/>
                  </a:lnTo>
                  <a:lnTo>
                    <a:pt x="251751" y="673549"/>
                  </a:lnTo>
                  <a:lnTo>
                    <a:pt x="209436" y="658850"/>
                  </a:lnTo>
                  <a:lnTo>
                    <a:pt x="169841" y="638979"/>
                  </a:lnTo>
                  <a:lnTo>
                    <a:pt x="133373" y="614345"/>
                  </a:lnTo>
                  <a:lnTo>
                    <a:pt x="100441" y="585358"/>
                  </a:lnTo>
                  <a:lnTo>
                    <a:pt x="71454" y="552426"/>
                  </a:lnTo>
                  <a:lnTo>
                    <a:pt x="46820" y="515958"/>
                  </a:lnTo>
                  <a:lnTo>
                    <a:pt x="26949" y="476363"/>
                  </a:lnTo>
                  <a:lnTo>
                    <a:pt x="12250" y="434048"/>
                  </a:lnTo>
                  <a:lnTo>
                    <a:pt x="3130" y="389424"/>
                  </a:lnTo>
                  <a:lnTo>
                    <a:pt x="0" y="342900"/>
                  </a:lnTo>
                  <a:close/>
                </a:path>
                <a:path w="3505200" h="685800">
                  <a:moveTo>
                    <a:pt x="2819400" y="342900"/>
                  </a:moveTo>
                  <a:lnTo>
                    <a:pt x="2822530" y="296375"/>
                  </a:lnTo>
                  <a:lnTo>
                    <a:pt x="2831650" y="251751"/>
                  </a:lnTo>
                  <a:lnTo>
                    <a:pt x="2846349" y="209436"/>
                  </a:lnTo>
                  <a:lnTo>
                    <a:pt x="2866220" y="169841"/>
                  </a:lnTo>
                  <a:lnTo>
                    <a:pt x="2890854" y="133373"/>
                  </a:lnTo>
                  <a:lnTo>
                    <a:pt x="2919841" y="100441"/>
                  </a:lnTo>
                  <a:lnTo>
                    <a:pt x="2952773" y="71454"/>
                  </a:lnTo>
                  <a:lnTo>
                    <a:pt x="2989241" y="46820"/>
                  </a:lnTo>
                  <a:lnTo>
                    <a:pt x="3028836" y="26949"/>
                  </a:lnTo>
                  <a:lnTo>
                    <a:pt x="3071151" y="12250"/>
                  </a:lnTo>
                  <a:lnTo>
                    <a:pt x="3115775" y="3130"/>
                  </a:lnTo>
                  <a:lnTo>
                    <a:pt x="3162300" y="0"/>
                  </a:lnTo>
                  <a:lnTo>
                    <a:pt x="3208824" y="3130"/>
                  </a:lnTo>
                  <a:lnTo>
                    <a:pt x="3253448" y="12250"/>
                  </a:lnTo>
                  <a:lnTo>
                    <a:pt x="3295763" y="26949"/>
                  </a:lnTo>
                  <a:lnTo>
                    <a:pt x="3335358" y="46820"/>
                  </a:lnTo>
                  <a:lnTo>
                    <a:pt x="3371826" y="71454"/>
                  </a:lnTo>
                  <a:lnTo>
                    <a:pt x="3404758" y="100441"/>
                  </a:lnTo>
                  <a:lnTo>
                    <a:pt x="3433745" y="133373"/>
                  </a:lnTo>
                  <a:lnTo>
                    <a:pt x="3458379" y="169841"/>
                  </a:lnTo>
                  <a:lnTo>
                    <a:pt x="3478250" y="209436"/>
                  </a:lnTo>
                  <a:lnTo>
                    <a:pt x="3492949" y="251751"/>
                  </a:lnTo>
                  <a:lnTo>
                    <a:pt x="3502069" y="296375"/>
                  </a:lnTo>
                  <a:lnTo>
                    <a:pt x="3505200" y="342900"/>
                  </a:lnTo>
                  <a:lnTo>
                    <a:pt x="3502069" y="389424"/>
                  </a:lnTo>
                  <a:lnTo>
                    <a:pt x="3492949" y="434048"/>
                  </a:lnTo>
                  <a:lnTo>
                    <a:pt x="3478250" y="476363"/>
                  </a:lnTo>
                  <a:lnTo>
                    <a:pt x="3458379" y="515958"/>
                  </a:lnTo>
                  <a:lnTo>
                    <a:pt x="3433745" y="552426"/>
                  </a:lnTo>
                  <a:lnTo>
                    <a:pt x="3404758" y="585358"/>
                  </a:lnTo>
                  <a:lnTo>
                    <a:pt x="3371826" y="614345"/>
                  </a:lnTo>
                  <a:lnTo>
                    <a:pt x="3335358" y="638979"/>
                  </a:lnTo>
                  <a:lnTo>
                    <a:pt x="3295763" y="658850"/>
                  </a:lnTo>
                  <a:lnTo>
                    <a:pt x="3253448" y="673549"/>
                  </a:lnTo>
                  <a:lnTo>
                    <a:pt x="3208824" y="682669"/>
                  </a:lnTo>
                  <a:lnTo>
                    <a:pt x="3162300" y="685800"/>
                  </a:lnTo>
                  <a:lnTo>
                    <a:pt x="3115775" y="682669"/>
                  </a:lnTo>
                  <a:lnTo>
                    <a:pt x="3071151" y="673549"/>
                  </a:lnTo>
                  <a:lnTo>
                    <a:pt x="3028836" y="658850"/>
                  </a:lnTo>
                  <a:lnTo>
                    <a:pt x="2989241" y="638979"/>
                  </a:lnTo>
                  <a:lnTo>
                    <a:pt x="2952773" y="614345"/>
                  </a:lnTo>
                  <a:lnTo>
                    <a:pt x="2919841" y="585358"/>
                  </a:lnTo>
                  <a:lnTo>
                    <a:pt x="2890854" y="552426"/>
                  </a:lnTo>
                  <a:lnTo>
                    <a:pt x="2866220" y="515958"/>
                  </a:lnTo>
                  <a:lnTo>
                    <a:pt x="2846349" y="476363"/>
                  </a:lnTo>
                  <a:lnTo>
                    <a:pt x="2831650" y="434048"/>
                  </a:lnTo>
                  <a:lnTo>
                    <a:pt x="2822530" y="389424"/>
                  </a:lnTo>
                  <a:lnTo>
                    <a:pt x="2819400" y="3429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10000" y="4203700"/>
              <a:ext cx="2133600" cy="127000"/>
            </a:xfrm>
            <a:custGeom>
              <a:avLst/>
              <a:gdLst/>
              <a:ahLst/>
              <a:cxnLst/>
              <a:rect l="l" t="t" r="r" b="b"/>
              <a:pathLst>
                <a:path w="2133600" h="127000">
                  <a:moveTo>
                    <a:pt x="2006600" y="0"/>
                  </a:moveTo>
                  <a:lnTo>
                    <a:pt x="2006600" y="127000"/>
                  </a:lnTo>
                  <a:lnTo>
                    <a:pt x="2120900" y="69850"/>
                  </a:lnTo>
                  <a:lnTo>
                    <a:pt x="2019300" y="69850"/>
                  </a:lnTo>
                  <a:lnTo>
                    <a:pt x="2019300" y="57150"/>
                  </a:lnTo>
                  <a:lnTo>
                    <a:pt x="2120900" y="57150"/>
                  </a:lnTo>
                  <a:lnTo>
                    <a:pt x="2006600" y="0"/>
                  </a:lnTo>
                  <a:close/>
                </a:path>
                <a:path w="2133600" h="127000">
                  <a:moveTo>
                    <a:pt x="20066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2006600" y="69850"/>
                  </a:lnTo>
                  <a:lnTo>
                    <a:pt x="2006600" y="57150"/>
                  </a:lnTo>
                  <a:close/>
                </a:path>
                <a:path w="2133600" h="127000">
                  <a:moveTo>
                    <a:pt x="2120900" y="57150"/>
                  </a:moveTo>
                  <a:lnTo>
                    <a:pt x="2019300" y="57150"/>
                  </a:lnTo>
                  <a:lnTo>
                    <a:pt x="2019300" y="69850"/>
                  </a:lnTo>
                  <a:lnTo>
                    <a:pt x="2120900" y="69850"/>
                  </a:lnTo>
                  <a:lnTo>
                    <a:pt x="2133600" y="63500"/>
                  </a:lnTo>
                  <a:lnTo>
                    <a:pt x="21209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251200" y="3897994"/>
            <a:ext cx="46037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600" i="1" spc="-145" dirty="0">
                <a:latin typeface="Times New Roman"/>
                <a:cs typeface="Times New Roman"/>
              </a:rPr>
              <a:t>q</a:t>
            </a:r>
            <a:r>
              <a:rPr sz="4500" spc="-217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45110" y="3897994"/>
            <a:ext cx="48577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600" i="1" spc="-40" dirty="0">
                <a:latin typeface="Times New Roman"/>
                <a:cs typeface="Times New Roman"/>
              </a:rPr>
              <a:t>q</a:t>
            </a:r>
            <a:r>
              <a:rPr sz="4500" spc="-60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52216" y="3810001"/>
            <a:ext cx="773855" cy="42628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962416" y="3671668"/>
            <a:ext cx="1663700" cy="567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71500" algn="l"/>
                <a:tab pos="1448435" algn="l"/>
              </a:tabLst>
            </a:pPr>
            <a:r>
              <a:rPr sz="3550" i="1" spc="25" dirty="0">
                <a:latin typeface="Times New Roman"/>
                <a:cs typeface="Times New Roman"/>
              </a:rPr>
              <a:t>a</a:t>
            </a:r>
            <a:r>
              <a:rPr sz="3550" spc="5" dirty="0">
                <a:latin typeface="Times New Roman"/>
                <a:cs typeface="Times New Roman"/>
              </a:rPr>
              <a:t>,</a:t>
            </a:r>
            <a:r>
              <a:rPr sz="3550" dirty="0">
                <a:latin typeface="Times New Roman"/>
                <a:cs typeface="Times New Roman"/>
              </a:rPr>
              <a:t>	</a:t>
            </a:r>
            <a:r>
              <a:rPr sz="3550" i="1" spc="10" dirty="0">
                <a:latin typeface="Times New Roman"/>
                <a:cs typeface="Times New Roman"/>
              </a:rPr>
              <a:t>b</a:t>
            </a:r>
            <a:r>
              <a:rPr sz="3550" i="1" dirty="0">
                <a:latin typeface="Times New Roman"/>
                <a:cs typeface="Times New Roman"/>
              </a:rPr>
              <a:t>	</a:t>
            </a:r>
            <a:r>
              <a:rPr sz="3550" i="1" spc="10" dirty="0">
                <a:latin typeface="Times New Roman"/>
                <a:cs typeface="Times New Roman"/>
              </a:rPr>
              <a:t>c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967355" y="2814700"/>
            <a:ext cx="3742690" cy="995680"/>
          </a:xfrm>
          <a:custGeom>
            <a:avLst/>
            <a:gdLst/>
            <a:ahLst/>
            <a:cxnLst/>
            <a:rect l="l" t="t" r="r" b="b"/>
            <a:pathLst>
              <a:path w="3742690" h="995679">
                <a:moveTo>
                  <a:pt x="995045" y="995299"/>
                </a:moveTo>
                <a:lnTo>
                  <a:pt x="969568" y="918972"/>
                </a:lnTo>
                <a:lnTo>
                  <a:pt x="950087" y="860552"/>
                </a:lnTo>
                <a:lnTo>
                  <a:pt x="918718" y="891921"/>
                </a:lnTo>
                <a:lnTo>
                  <a:pt x="918718" y="909955"/>
                </a:lnTo>
                <a:lnTo>
                  <a:pt x="909701" y="918972"/>
                </a:lnTo>
                <a:lnTo>
                  <a:pt x="918705" y="909955"/>
                </a:lnTo>
                <a:lnTo>
                  <a:pt x="918718" y="891921"/>
                </a:lnTo>
                <a:lnTo>
                  <a:pt x="909688" y="900950"/>
                </a:lnTo>
                <a:lnTo>
                  <a:pt x="8890" y="254"/>
                </a:lnTo>
                <a:lnTo>
                  <a:pt x="0" y="9144"/>
                </a:lnTo>
                <a:lnTo>
                  <a:pt x="900684" y="909955"/>
                </a:lnTo>
                <a:lnTo>
                  <a:pt x="860298" y="950341"/>
                </a:lnTo>
                <a:lnTo>
                  <a:pt x="995045" y="995299"/>
                </a:lnTo>
                <a:close/>
              </a:path>
              <a:path w="3742690" h="995679">
                <a:moveTo>
                  <a:pt x="1744345" y="715899"/>
                </a:moveTo>
                <a:lnTo>
                  <a:pt x="1687195" y="715899"/>
                </a:lnTo>
                <a:lnTo>
                  <a:pt x="1687195" y="4699"/>
                </a:lnTo>
                <a:lnTo>
                  <a:pt x="1674495" y="4699"/>
                </a:lnTo>
                <a:lnTo>
                  <a:pt x="1674495" y="715899"/>
                </a:lnTo>
                <a:lnTo>
                  <a:pt x="1617345" y="715899"/>
                </a:lnTo>
                <a:lnTo>
                  <a:pt x="1680845" y="842899"/>
                </a:lnTo>
                <a:lnTo>
                  <a:pt x="1737995" y="728599"/>
                </a:lnTo>
                <a:lnTo>
                  <a:pt x="1744345" y="715899"/>
                </a:lnTo>
                <a:close/>
              </a:path>
              <a:path w="3742690" h="995679">
                <a:moveTo>
                  <a:pt x="3742563" y="9398"/>
                </a:moveTo>
                <a:lnTo>
                  <a:pt x="3733927" y="0"/>
                </a:lnTo>
                <a:lnTo>
                  <a:pt x="2760180" y="904189"/>
                </a:lnTo>
                <a:lnTo>
                  <a:pt x="2721356" y="862330"/>
                </a:lnTo>
                <a:lnTo>
                  <a:pt x="2671445" y="995299"/>
                </a:lnTo>
                <a:lnTo>
                  <a:pt x="2807716" y="955421"/>
                </a:lnTo>
                <a:lnTo>
                  <a:pt x="2776842" y="922147"/>
                </a:lnTo>
                <a:lnTo>
                  <a:pt x="2768854" y="913536"/>
                </a:lnTo>
                <a:lnTo>
                  <a:pt x="3742563" y="939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831594" y="1459738"/>
            <a:ext cx="10820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u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31594" y="2045030"/>
            <a:ext cx="13163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sy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m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b</a:t>
            </a:r>
            <a:r>
              <a:rPr sz="3200" spc="-15" dirty="0">
                <a:solidFill>
                  <a:srgbClr val="00CC00"/>
                </a:solidFill>
                <a:latin typeface="Comic Sans MS"/>
                <a:cs typeface="Comic Sans MS"/>
              </a:rPr>
              <a:t>o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l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70375" y="1383538"/>
            <a:ext cx="6699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Pop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70375" y="1968830"/>
            <a:ext cx="13163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sy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m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b</a:t>
            </a:r>
            <a:r>
              <a:rPr sz="3200" spc="-15" dirty="0">
                <a:solidFill>
                  <a:srgbClr val="00CC00"/>
                </a:solidFill>
                <a:latin typeface="Comic Sans MS"/>
                <a:cs typeface="Comic Sans MS"/>
              </a:rPr>
              <a:t>o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l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09029" y="1459738"/>
            <a:ext cx="8832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Push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09029" y="2045030"/>
            <a:ext cx="13163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sy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m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b</a:t>
            </a:r>
            <a:r>
              <a:rPr sz="3200" spc="-15" dirty="0">
                <a:solidFill>
                  <a:srgbClr val="00CC00"/>
                </a:solidFill>
                <a:latin typeface="Comic Sans MS"/>
                <a:cs typeface="Comic Sans MS"/>
              </a:rPr>
              <a:t>o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l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828800"/>
            <a:ext cx="9150350" cy="5029200"/>
            <a:chOff x="0" y="1828800"/>
            <a:chExt cx="9150350" cy="5029200"/>
          </a:xfrm>
        </p:grpSpPr>
        <p:sp>
          <p:nvSpPr>
            <p:cNvPr id="3" name="object 3"/>
            <p:cNvSpPr/>
            <p:nvPr/>
          </p:nvSpPr>
          <p:spPr>
            <a:xfrm>
              <a:off x="3200400" y="54864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489449"/>
              <a:ext cx="8382000" cy="1365250"/>
            </a:xfrm>
            <a:custGeom>
              <a:avLst/>
              <a:gdLst/>
              <a:ahLst/>
              <a:cxnLst/>
              <a:rect l="l" t="t" r="r" b="b"/>
              <a:pathLst>
                <a:path w="8382000" h="1365250">
                  <a:moveTo>
                    <a:pt x="457200" y="1301750"/>
                  </a:moveTo>
                  <a:lnTo>
                    <a:pt x="444500" y="1295400"/>
                  </a:lnTo>
                  <a:lnTo>
                    <a:pt x="330200" y="1238250"/>
                  </a:lnTo>
                  <a:lnTo>
                    <a:pt x="330200" y="1295400"/>
                  </a:lnTo>
                  <a:lnTo>
                    <a:pt x="0" y="1295400"/>
                  </a:lnTo>
                  <a:lnTo>
                    <a:pt x="0" y="1308100"/>
                  </a:lnTo>
                  <a:lnTo>
                    <a:pt x="330200" y="1308100"/>
                  </a:lnTo>
                  <a:lnTo>
                    <a:pt x="330200" y="1365250"/>
                  </a:lnTo>
                  <a:lnTo>
                    <a:pt x="444500" y="1308100"/>
                  </a:lnTo>
                  <a:lnTo>
                    <a:pt x="457200" y="1301750"/>
                  </a:lnTo>
                  <a:close/>
                </a:path>
                <a:path w="8382000" h="1365250">
                  <a:moveTo>
                    <a:pt x="3200400" y="1301750"/>
                  </a:moveTo>
                  <a:lnTo>
                    <a:pt x="3187700" y="1295400"/>
                  </a:lnTo>
                  <a:lnTo>
                    <a:pt x="3073400" y="1238250"/>
                  </a:lnTo>
                  <a:lnTo>
                    <a:pt x="3073400" y="1295400"/>
                  </a:lnTo>
                  <a:lnTo>
                    <a:pt x="1219200" y="1295400"/>
                  </a:lnTo>
                  <a:lnTo>
                    <a:pt x="1219200" y="1308100"/>
                  </a:lnTo>
                  <a:lnTo>
                    <a:pt x="3073400" y="1308100"/>
                  </a:lnTo>
                  <a:lnTo>
                    <a:pt x="3073400" y="1365250"/>
                  </a:lnTo>
                  <a:lnTo>
                    <a:pt x="3187700" y="1308100"/>
                  </a:lnTo>
                  <a:lnTo>
                    <a:pt x="3200400" y="1301750"/>
                  </a:lnTo>
                  <a:close/>
                </a:path>
                <a:path w="8382000" h="1365250">
                  <a:moveTo>
                    <a:pt x="3924541" y="368681"/>
                  </a:moveTo>
                  <a:lnTo>
                    <a:pt x="3920871" y="313309"/>
                  </a:lnTo>
                  <a:lnTo>
                    <a:pt x="3907790" y="262255"/>
                  </a:lnTo>
                  <a:lnTo>
                    <a:pt x="3883533" y="215265"/>
                  </a:lnTo>
                  <a:lnTo>
                    <a:pt x="3850132" y="172466"/>
                  </a:lnTo>
                  <a:lnTo>
                    <a:pt x="3809111" y="133858"/>
                  </a:lnTo>
                  <a:lnTo>
                    <a:pt x="3778631" y="110617"/>
                  </a:lnTo>
                  <a:lnTo>
                    <a:pt x="3728847" y="79502"/>
                  </a:lnTo>
                  <a:lnTo>
                    <a:pt x="3694049" y="61468"/>
                  </a:lnTo>
                  <a:lnTo>
                    <a:pt x="3658362" y="45593"/>
                  </a:lnTo>
                  <a:lnTo>
                    <a:pt x="3622294" y="32004"/>
                  </a:lnTo>
                  <a:lnTo>
                    <a:pt x="3568700" y="15875"/>
                  </a:lnTo>
                  <a:lnTo>
                    <a:pt x="3555098" y="12700"/>
                  </a:lnTo>
                  <a:lnTo>
                    <a:pt x="3551301" y="11811"/>
                  </a:lnTo>
                  <a:lnTo>
                    <a:pt x="3500755" y="2921"/>
                  </a:lnTo>
                  <a:lnTo>
                    <a:pt x="3454273" y="0"/>
                  </a:lnTo>
                  <a:lnTo>
                    <a:pt x="3439287" y="254"/>
                  </a:lnTo>
                  <a:lnTo>
                    <a:pt x="3390900" y="5207"/>
                  </a:lnTo>
                  <a:lnTo>
                    <a:pt x="3338449" y="15875"/>
                  </a:lnTo>
                  <a:lnTo>
                    <a:pt x="3283839" y="32004"/>
                  </a:lnTo>
                  <a:lnTo>
                    <a:pt x="3246882" y="45720"/>
                  </a:lnTo>
                  <a:lnTo>
                    <a:pt x="3210433" y="61595"/>
                  </a:lnTo>
                  <a:lnTo>
                    <a:pt x="3175000" y="79629"/>
                  </a:lnTo>
                  <a:lnTo>
                    <a:pt x="3140964" y="99822"/>
                  </a:lnTo>
                  <a:lnTo>
                    <a:pt x="3108960" y="122174"/>
                  </a:lnTo>
                  <a:lnTo>
                    <a:pt x="3079496" y="146431"/>
                  </a:lnTo>
                  <a:lnTo>
                    <a:pt x="3041269" y="186690"/>
                  </a:lnTo>
                  <a:lnTo>
                    <a:pt x="3012186" y="231140"/>
                  </a:lnTo>
                  <a:lnTo>
                    <a:pt x="2994152" y="279654"/>
                  </a:lnTo>
                  <a:lnTo>
                    <a:pt x="2988335" y="331343"/>
                  </a:lnTo>
                  <a:lnTo>
                    <a:pt x="2988310" y="332867"/>
                  </a:lnTo>
                  <a:lnTo>
                    <a:pt x="2988564" y="350901"/>
                  </a:lnTo>
                  <a:lnTo>
                    <a:pt x="2992247" y="390017"/>
                  </a:lnTo>
                  <a:lnTo>
                    <a:pt x="2999740" y="431673"/>
                  </a:lnTo>
                  <a:lnTo>
                    <a:pt x="3010662" y="475234"/>
                  </a:lnTo>
                  <a:lnTo>
                    <a:pt x="3024886" y="520827"/>
                  </a:lnTo>
                  <a:lnTo>
                    <a:pt x="3041904" y="568325"/>
                  </a:lnTo>
                  <a:lnTo>
                    <a:pt x="3061589" y="617347"/>
                  </a:lnTo>
                  <a:lnTo>
                    <a:pt x="3095625" y="693674"/>
                  </a:lnTo>
                  <a:lnTo>
                    <a:pt x="3120771" y="745998"/>
                  </a:lnTo>
                  <a:lnTo>
                    <a:pt x="3147441" y="799465"/>
                  </a:lnTo>
                  <a:lnTo>
                    <a:pt x="3175508" y="853821"/>
                  </a:lnTo>
                  <a:lnTo>
                    <a:pt x="3204845" y="908812"/>
                  </a:lnTo>
                  <a:lnTo>
                    <a:pt x="3234944" y="964311"/>
                  </a:lnTo>
                  <a:lnTo>
                    <a:pt x="3296412" y="1076198"/>
                  </a:lnTo>
                  <a:lnTo>
                    <a:pt x="3307588" y="1070102"/>
                  </a:lnTo>
                  <a:lnTo>
                    <a:pt x="3246120" y="958215"/>
                  </a:lnTo>
                  <a:lnTo>
                    <a:pt x="3216021" y="902716"/>
                  </a:lnTo>
                  <a:lnTo>
                    <a:pt x="3186811" y="847852"/>
                  </a:lnTo>
                  <a:lnTo>
                    <a:pt x="3158744" y="793623"/>
                  </a:lnTo>
                  <a:lnTo>
                    <a:pt x="3132074" y="740422"/>
                  </a:lnTo>
                  <a:lnTo>
                    <a:pt x="3107055" y="688213"/>
                  </a:lnTo>
                  <a:lnTo>
                    <a:pt x="3083941" y="637286"/>
                  </a:lnTo>
                  <a:lnTo>
                    <a:pt x="3063240" y="587756"/>
                  </a:lnTo>
                  <a:lnTo>
                    <a:pt x="3044952" y="539877"/>
                  </a:lnTo>
                  <a:lnTo>
                    <a:pt x="3029458" y="493903"/>
                  </a:lnTo>
                  <a:lnTo>
                    <a:pt x="3017139" y="449961"/>
                  </a:lnTo>
                  <a:lnTo>
                    <a:pt x="3007995" y="408178"/>
                  </a:lnTo>
                  <a:lnTo>
                    <a:pt x="3002534" y="368681"/>
                  </a:lnTo>
                  <a:lnTo>
                    <a:pt x="3001010" y="332867"/>
                  </a:lnTo>
                  <a:lnTo>
                    <a:pt x="3001035" y="331343"/>
                  </a:lnTo>
                  <a:lnTo>
                    <a:pt x="3006598" y="282067"/>
                  </a:lnTo>
                  <a:lnTo>
                    <a:pt x="3023616" y="236474"/>
                  </a:lnTo>
                  <a:lnTo>
                    <a:pt x="3051429" y="194310"/>
                  </a:lnTo>
                  <a:lnTo>
                    <a:pt x="3088132" y="155575"/>
                  </a:lnTo>
                  <a:lnTo>
                    <a:pt x="3132074" y="121031"/>
                  </a:lnTo>
                  <a:lnTo>
                    <a:pt x="3181477" y="90551"/>
                  </a:lnTo>
                  <a:lnTo>
                    <a:pt x="3216275" y="72898"/>
                  </a:lnTo>
                  <a:lnTo>
                    <a:pt x="3251962" y="57277"/>
                  </a:lnTo>
                  <a:lnTo>
                    <a:pt x="3288017" y="43942"/>
                  </a:lnTo>
                  <a:lnTo>
                    <a:pt x="3341751" y="28194"/>
                  </a:lnTo>
                  <a:lnTo>
                    <a:pt x="3393186" y="17780"/>
                  </a:lnTo>
                  <a:lnTo>
                    <a:pt x="3440176" y="12954"/>
                  </a:lnTo>
                  <a:lnTo>
                    <a:pt x="3454527" y="12700"/>
                  </a:lnTo>
                  <a:lnTo>
                    <a:pt x="3468878" y="12954"/>
                  </a:lnTo>
                  <a:lnTo>
                    <a:pt x="3515360" y="17907"/>
                  </a:lnTo>
                  <a:lnTo>
                    <a:pt x="3565779" y="28194"/>
                  </a:lnTo>
                  <a:lnTo>
                    <a:pt x="3618357" y="44069"/>
                  </a:lnTo>
                  <a:lnTo>
                    <a:pt x="3688842" y="73152"/>
                  </a:lnTo>
                  <a:lnTo>
                    <a:pt x="3723005" y="90805"/>
                  </a:lnTo>
                  <a:lnTo>
                    <a:pt x="3755771" y="110617"/>
                  </a:lnTo>
                  <a:lnTo>
                    <a:pt x="3801364" y="143891"/>
                  </a:lnTo>
                  <a:lnTo>
                    <a:pt x="3840988" y="181229"/>
                  </a:lnTo>
                  <a:lnTo>
                    <a:pt x="3873119" y="222504"/>
                  </a:lnTo>
                  <a:lnTo>
                    <a:pt x="3896106" y="267208"/>
                  </a:lnTo>
                  <a:lnTo>
                    <a:pt x="3908425" y="315468"/>
                  </a:lnTo>
                  <a:lnTo>
                    <a:pt x="3911828" y="370205"/>
                  </a:lnTo>
                  <a:lnTo>
                    <a:pt x="3911358" y="388112"/>
                  </a:lnTo>
                  <a:lnTo>
                    <a:pt x="3907536" y="429514"/>
                  </a:lnTo>
                  <a:lnTo>
                    <a:pt x="3900678" y="472313"/>
                  </a:lnTo>
                  <a:lnTo>
                    <a:pt x="3890899" y="517398"/>
                  </a:lnTo>
                  <a:lnTo>
                    <a:pt x="3878580" y="564261"/>
                  </a:lnTo>
                  <a:lnTo>
                    <a:pt x="3855593" y="637794"/>
                  </a:lnTo>
                  <a:lnTo>
                    <a:pt x="3837686" y="688848"/>
                  </a:lnTo>
                  <a:lnTo>
                    <a:pt x="3818001" y="740918"/>
                  </a:lnTo>
                  <a:lnTo>
                    <a:pt x="3796919" y="794258"/>
                  </a:lnTo>
                  <a:lnTo>
                    <a:pt x="3774567" y="848360"/>
                  </a:lnTo>
                  <a:lnTo>
                    <a:pt x="3751072" y="903351"/>
                  </a:lnTo>
                  <a:lnTo>
                    <a:pt x="3728631" y="954417"/>
                  </a:lnTo>
                  <a:lnTo>
                    <a:pt x="3676396" y="931291"/>
                  </a:lnTo>
                  <a:lnTo>
                    <a:pt x="3683000" y="1073150"/>
                  </a:lnTo>
                  <a:lnTo>
                    <a:pt x="3792601" y="982726"/>
                  </a:lnTo>
                  <a:lnTo>
                    <a:pt x="3766489" y="971169"/>
                  </a:lnTo>
                  <a:lnTo>
                    <a:pt x="3740277" y="959573"/>
                  </a:lnTo>
                  <a:lnTo>
                    <a:pt x="3762756" y="908304"/>
                  </a:lnTo>
                  <a:lnTo>
                    <a:pt x="3786251" y="853313"/>
                  </a:lnTo>
                  <a:lnTo>
                    <a:pt x="3808730" y="798830"/>
                  </a:lnTo>
                  <a:lnTo>
                    <a:pt x="3829939" y="745490"/>
                  </a:lnTo>
                  <a:lnTo>
                    <a:pt x="3849751" y="693039"/>
                  </a:lnTo>
                  <a:lnTo>
                    <a:pt x="3867658" y="641731"/>
                  </a:lnTo>
                  <a:lnTo>
                    <a:pt x="3883660" y="591947"/>
                  </a:lnTo>
                  <a:lnTo>
                    <a:pt x="3897376" y="543687"/>
                  </a:lnTo>
                  <a:lnTo>
                    <a:pt x="3908679" y="497078"/>
                  </a:lnTo>
                  <a:lnTo>
                    <a:pt x="3917061" y="452501"/>
                  </a:lnTo>
                  <a:lnTo>
                    <a:pt x="3922395" y="409829"/>
                  </a:lnTo>
                  <a:lnTo>
                    <a:pt x="3924516" y="370205"/>
                  </a:lnTo>
                  <a:lnTo>
                    <a:pt x="3924541" y="368681"/>
                  </a:lnTo>
                  <a:close/>
                </a:path>
                <a:path w="8382000" h="1365250">
                  <a:moveTo>
                    <a:pt x="5791200" y="1301750"/>
                  </a:moveTo>
                  <a:lnTo>
                    <a:pt x="5778500" y="1295400"/>
                  </a:lnTo>
                  <a:lnTo>
                    <a:pt x="5664200" y="1238250"/>
                  </a:lnTo>
                  <a:lnTo>
                    <a:pt x="5664200" y="1295400"/>
                  </a:lnTo>
                  <a:lnTo>
                    <a:pt x="3810000" y="1295400"/>
                  </a:lnTo>
                  <a:lnTo>
                    <a:pt x="3810000" y="1308100"/>
                  </a:lnTo>
                  <a:lnTo>
                    <a:pt x="5664200" y="1308100"/>
                  </a:lnTo>
                  <a:lnTo>
                    <a:pt x="5664200" y="1365250"/>
                  </a:lnTo>
                  <a:lnTo>
                    <a:pt x="5778500" y="1308100"/>
                  </a:lnTo>
                  <a:lnTo>
                    <a:pt x="5791200" y="1301750"/>
                  </a:lnTo>
                  <a:close/>
                </a:path>
                <a:path w="8382000" h="1365250">
                  <a:moveTo>
                    <a:pt x="6515341" y="368681"/>
                  </a:moveTo>
                  <a:lnTo>
                    <a:pt x="6511671" y="313309"/>
                  </a:lnTo>
                  <a:lnTo>
                    <a:pt x="6498590" y="262255"/>
                  </a:lnTo>
                  <a:lnTo>
                    <a:pt x="6474333" y="215265"/>
                  </a:lnTo>
                  <a:lnTo>
                    <a:pt x="6440932" y="172466"/>
                  </a:lnTo>
                  <a:lnTo>
                    <a:pt x="6399911" y="133858"/>
                  </a:lnTo>
                  <a:lnTo>
                    <a:pt x="6369431" y="110617"/>
                  </a:lnTo>
                  <a:lnTo>
                    <a:pt x="6319647" y="79502"/>
                  </a:lnTo>
                  <a:lnTo>
                    <a:pt x="6284849" y="61468"/>
                  </a:lnTo>
                  <a:lnTo>
                    <a:pt x="6249162" y="45593"/>
                  </a:lnTo>
                  <a:lnTo>
                    <a:pt x="6213094" y="32004"/>
                  </a:lnTo>
                  <a:lnTo>
                    <a:pt x="6159500" y="15875"/>
                  </a:lnTo>
                  <a:lnTo>
                    <a:pt x="6145898" y="12700"/>
                  </a:lnTo>
                  <a:lnTo>
                    <a:pt x="6142101" y="11811"/>
                  </a:lnTo>
                  <a:lnTo>
                    <a:pt x="6091555" y="2921"/>
                  </a:lnTo>
                  <a:lnTo>
                    <a:pt x="6045073" y="0"/>
                  </a:lnTo>
                  <a:lnTo>
                    <a:pt x="6030087" y="254"/>
                  </a:lnTo>
                  <a:lnTo>
                    <a:pt x="5981700" y="5207"/>
                  </a:lnTo>
                  <a:lnTo>
                    <a:pt x="5929249" y="15875"/>
                  </a:lnTo>
                  <a:lnTo>
                    <a:pt x="5874639" y="32004"/>
                  </a:lnTo>
                  <a:lnTo>
                    <a:pt x="5837682" y="45720"/>
                  </a:lnTo>
                  <a:lnTo>
                    <a:pt x="5801233" y="61595"/>
                  </a:lnTo>
                  <a:lnTo>
                    <a:pt x="5765800" y="79629"/>
                  </a:lnTo>
                  <a:lnTo>
                    <a:pt x="5731764" y="99822"/>
                  </a:lnTo>
                  <a:lnTo>
                    <a:pt x="5699760" y="122174"/>
                  </a:lnTo>
                  <a:lnTo>
                    <a:pt x="5670296" y="146431"/>
                  </a:lnTo>
                  <a:lnTo>
                    <a:pt x="5632069" y="186690"/>
                  </a:lnTo>
                  <a:lnTo>
                    <a:pt x="5602986" y="231140"/>
                  </a:lnTo>
                  <a:lnTo>
                    <a:pt x="5584952" y="279654"/>
                  </a:lnTo>
                  <a:lnTo>
                    <a:pt x="5579135" y="331343"/>
                  </a:lnTo>
                  <a:lnTo>
                    <a:pt x="5579110" y="332867"/>
                  </a:lnTo>
                  <a:lnTo>
                    <a:pt x="5579364" y="350901"/>
                  </a:lnTo>
                  <a:lnTo>
                    <a:pt x="5583047" y="390017"/>
                  </a:lnTo>
                  <a:lnTo>
                    <a:pt x="5590540" y="431673"/>
                  </a:lnTo>
                  <a:lnTo>
                    <a:pt x="5601462" y="475234"/>
                  </a:lnTo>
                  <a:lnTo>
                    <a:pt x="5615686" y="520827"/>
                  </a:lnTo>
                  <a:lnTo>
                    <a:pt x="5632704" y="568325"/>
                  </a:lnTo>
                  <a:lnTo>
                    <a:pt x="5652389" y="617347"/>
                  </a:lnTo>
                  <a:lnTo>
                    <a:pt x="5686425" y="693674"/>
                  </a:lnTo>
                  <a:lnTo>
                    <a:pt x="5711571" y="745998"/>
                  </a:lnTo>
                  <a:lnTo>
                    <a:pt x="5738241" y="799465"/>
                  </a:lnTo>
                  <a:lnTo>
                    <a:pt x="5766308" y="853821"/>
                  </a:lnTo>
                  <a:lnTo>
                    <a:pt x="5795645" y="908812"/>
                  </a:lnTo>
                  <a:lnTo>
                    <a:pt x="5825744" y="964311"/>
                  </a:lnTo>
                  <a:lnTo>
                    <a:pt x="5887212" y="1076198"/>
                  </a:lnTo>
                  <a:lnTo>
                    <a:pt x="5898388" y="1070102"/>
                  </a:lnTo>
                  <a:lnTo>
                    <a:pt x="5836920" y="958215"/>
                  </a:lnTo>
                  <a:lnTo>
                    <a:pt x="5806821" y="902716"/>
                  </a:lnTo>
                  <a:lnTo>
                    <a:pt x="5777611" y="847852"/>
                  </a:lnTo>
                  <a:lnTo>
                    <a:pt x="5749544" y="793623"/>
                  </a:lnTo>
                  <a:lnTo>
                    <a:pt x="5722874" y="740422"/>
                  </a:lnTo>
                  <a:lnTo>
                    <a:pt x="5697855" y="688213"/>
                  </a:lnTo>
                  <a:lnTo>
                    <a:pt x="5674741" y="637286"/>
                  </a:lnTo>
                  <a:lnTo>
                    <a:pt x="5654040" y="587756"/>
                  </a:lnTo>
                  <a:lnTo>
                    <a:pt x="5635752" y="539877"/>
                  </a:lnTo>
                  <a:lnTo>
                    <a:pt x="5620258" y="493903"/>
                  </a:lnTo>
                  <a:lnTo>
                    <a:pt x="5607939" y="449961"/>
                  </a:lnTo>
                  <a:lnTo>
                    <a:pt x="5598795" y="408178"/>
                  </a:lnTo>
                  <a:lnTo>
                    <a:pt x="5593334" y="368681"/>
                  </a:lnTo>
                  <a:lnTo>
                    <a:pt x="5591810" y="332867"/>
                  </a:lnTo>
                  <a:lnTo>
                    <a:pt x="5591835" y="331343"/>
                  </a:lnTo>
                  <a:lnTo>
                    <a:pt x="5597398" y="282067"/>
                  </a:lnTo>
                  <a:lnTo>
                    <a:pt x="5614416" y="236474"/>
                  </a:lnTo>
                  <a:lnTo>
                    <a:pt x="5642229" y="194310"/>
                  </a:lnTo>
                  <a:lnTo>
                    <a:pt x="5678932" y="155575"/>
                  </a:lnTo>
                  <a:lnTo>
                    <a:pt x="5722874" y="121031"/>
                  </a:lnTo>
                  <a:lnTo>
                    <a:pt x="5772277" y="90551"/>
                  </a:lnTo>
                  <a:lnTo>
                    <a:pt x="5807075" y="72898"/>
                  </a:lnTo>
                  <a:lnTo>
                    <a:pt x="5842762" y="57277"/>
                  </a:lnTo>
                  <a:lnTo>
                    <a:pt x="5878830" y="43942"/>
                  </a:lnTo>
                  <a:lnTo>
                    <a:pt x="5932551" y="28194"/>
                  </a:lnTo>
                  <a:lnTo>
                    <a:pt x="5983986" y="17780"/>
                  </a:lnTo>
                  <a:lnTo>
                    <a:pt x="6030976" y="12954"/>
                  </a:lnTo>
                  <a:lnTo>
                    <a:pt x="6045327" y="12700"/>
                  </a:lnTo>
                  <a:lnTo>
                    <a:pt x="6059678" y="12954"/>
                  </a:lnTo>
                  <a:lnTo>
                    <a:pt x="6106160" y="17907"/>
                  </a:lnTo>
                  <a:lnTo>
                    <a:pt x="6156579" y="28194"/>
                  </a:lnTo>
                  <a:lnTo>
                    <a:pt x="6209157" y="44069"/>
                  </a:lnTo>
                  <a:lnTo>
                    <a:pt x="6279642" y="73152"/>
                  </a:lnTo>
                  <a:lnTo>
                    <a:pt x="6313805" y="90805"/>
                  </a:lnTo>
                  <a:lnTo>
                    <a:pt x="6346571" y="110617"/>
                  </a:lnTo>
                  <a:lnTo>
                    <a:pt x="6392164" y="143891"/>
                  </a:lnTo>
                  <a:lnTo>
                    <a:pt x="6431788" y="181229"/>
                  </a:lnTo>
                  <a:lnTo>
                    <a:pt x="6463919" y="222504"/>
                  </a:lnTo>
                  <a:lnTo>
                    <a:pt x="6486906" y="267335"/>
                  </a:lnTo>
                  <a:lnTo>
                    <a:pt x="6499225" y="315468"/>
                  </a:lnTo>
                  <a:lnTo>
                    <a:pt x="6502628" y="370205"/>
                  </a:lnTo>
                  <a:lnTo>
                    <a:pt x="6502159" y="388112"/>
                  </a:lnTo>
                  <a:lnTo>
                    <a:pt x="6498336" y="429514"/>
                  </a:lnTo>
                  <a:lnTo>
                    <a:pt x="6491478" y="472313"/>
                  </a:lnTo>
                  <a:lnTo>
                    <a:pt x="6481699" y="517398"/>
                  </a:lnTo>
                  <a:lnTo>
                    <a:pt x="6469380" y="564261"/>
                  </a:lnTo>
                  <a:lnTo>
                    <a:pt x="6446393" y="637794"/>
                  </a:lnTo>
                  <a:lnTo>
                    <a:pt x="6428486" y="688848"/>
                  </a:lnTo>
                  <a:lnTo>
                    <a:pt x="6408801" y="740918"/>
                  </a:lnTo>
                  <a:lnTo>
                    <a:pt x="6387719" y="794258"/>
                  </a:lnTo>
                  <a:lnTo>
                    <a:pt x="6365367" y="848360"/>
                  </a:lnTo>
                  <a:lnTo>
                    <a:pt x="6341872" y="903351"/>
                  </a:lnTo>
                  <a:lnTo>
                    <a:pt x="6319431" y="954417"/>
                  </a:lnTo>
                  <a:lnTo>
                    <a:pt x="6267196" y="931291"/>
                  </a:lnTo>
                  <a:lnTo>
                    <a:pt x="6273800" y="1073150"/>
                  </a:lnTo>
                  <a:lnTo>
                    <a:pt x="6383401" y="982726"/>
                  </a:lnTo>
                  <a:lnTo>
                    <a:pt x="6357290" y="971169"/>
                  </a:lnTo>
                  <a:lnTo>
                    <a:pt x="6331077" y="959573"/>
                  </a:lnTo>
                  <a:lnTo>
                    <a:pt x="6353556" y="908304"/>
                  </a:lnTo>
                  <a:lnTo>
                    <a:pt x="6377051" y="853313"/>
                  </a:lnTo>
                  <a:lnTo>
                    <a:pt x="6399530" y="798830"/>
                  </a:lnTo>
                  <a:lnTo>
                    <a:pt x="6420739" y="745490"/>
                  </a:lnTo>
                  <a:lnTo>
                    <a:pt x="6440551" y="693039"/>
                  </a:lnTo>
                  <a:lnTo>
                    <a:pt x="6458458" y="641731"/>
                  </a:lnTo>
                  <a:lnTo>
                    <a:pt x="6474460" y="591947"/>
                  </a:lnTo>
                  <a:lnTo>
                    <a:pt x="6488176" y="543687"/>
                  </a:lnTo>
                  <a:lnTo>
                    <a:pt x="6499479" y="497078"/>
                  </a:lnTo>
                  <a:lnTo>
                    <a:pt x="6507848" y="452501"/>
                  </a:lnTo>
                  <a:lnTo>
                    <a:pt x="6513195" y="409829"/>
                  </a:lnTo>
                  <a:lnTo>
                    <a:pt x="6515316" y="370205"/>
                  </a:lnTo>
                  <a:lnTo>
                    <a:pt x="6515341" y="368681"/>
                  </a:lnTo>
                  <a:close/>
                </a:path>
                <a:path w="8382000" h="1365250">
                  <a:moveTo>
                    <a:pt x="8382000" y="1301750"/>
                  </a:moveTo>
                  <a:lnTo>
                    <a:pt x="8369300" y="1295400"/>
                  </a:lnTo>
                  <a:lnTo>
                    <a:pt x="8255000" y="1238250"/>
                  </a:lnTo>
                  <a:lnTo>
                    <a:pt x="8255000" y="1295400"/>
                  </a:lnTo>
                  <a:lnTo>
                    <a:pt x="6400800" y="1295400"/>
                  </a:lnTo>
                  <a:lnTo>
                    <a:pt x="6400800" y="1308100"/>
                  </a:lnTo>
                  <a:lnTo>
                    <a:pt x="8255000" y="1308100"/>
                  </a:lnTo>
                  <a:lnTo>
                    <a:pt x="8255000" y="1365250"/>
                  </a:lnTo>
                  <a:lnTo>
                    <a:pt x="8369300" y="1308100"/>
                  </a:lnTo>
                  <a:lnTo>
                    <a:pt x="8382000" y="130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200" y="5410200"/>
              <a:ext cx="8610600" cy="762000"/>
            </a:xfrm>
            <a:custGeom>
              <a:avLst/>
              <a:gdLst/>
              <a:ahLst/>
              <a:cxnLst/>
              <a:rect l="l" t="t" r="r" b="b"/>
              <a:pathLst>
                <a:path w="8610600" h="762000">
                  <a:moveTo>
                    <a:pt x="76200" y="381000"/>
                  </a:moveTo>
                  <a:lnTo>
                    <a:pt x="80189" y="331559"/>
                  </a:lnTo>
                  <a:lnTo>
                    <a:pt x="91738" y="284658"/>
                  </a:lnTo>
                  <a:lnTo>
                    <a:pt x="110220" y="240925"/>
                  </a:lnTo>
                  <a:lnTo>
                    <a:pt x="135008" y="200988"/>
                  </a:lnTo>
                  <a:lnTo>
                    <a:pt x="165473" y="165473"/>
                  </a:lnTo>
                  <a:lnTo>
                    <a:pt x="200988" y="135008"/>
                  </a:lnTo>
                  <a:lnTo>
                    <a:pt x="240925" y="110220"/>
                  </a:lnTo>
                  <a:lnTo>
                    <a:pt x="284658" y="91738"/>
                  </a:lnTo>
                  <a:lnTo>
                    <a:pt x="331559" y="80189"/>
                  </a:lnTo>
                  <a:lnTo>
                    <a:pt x="381000" y="76200"/>
                  </a:lnTo>
                  <a:lnTo>
                    <a:pt x="430440" y="80189"/>
                  </a:lnTo>
                  <a:lnTo>
                    <a:pt x="477341" y="91738"/>
                  </a:lnTo>
                  <a:lnTo>
                    <a:pt x="521074" y="110220"/>
                  </a:lnTo>
                  <a:lnTo>
                    <a:pt x="561011" y="135008"/>
                  </a:lnTo>
                  <a:lnTo>
                    <a:pt x="596526" y="165473"/>
                  </a:lnTo>
                  <a:lnTo>
                    <a:pt x="626991" y="200988"/>
                  </a:lnTo>
                  <a:lnTo>
                    <a:pt x="651779" y="240925"/>
                  </a:lnTo>
                  <a:lnTo>
                    <a:pt x="670261" y="284658"/>
                  </a:lnTo>
                  <a:lnTo>
                    <a:pt x="681810" y="331559"/>
                  </a:lnTo>
                  <a:lnTo>
                    <a:pt x="685800" y="381000"/>
                  </a:lnTo>
                  <a:lnTo>
                    <a:pt x="681810" y="430440"/>
                  </a:lnTo>
                  <a:lnTo>
                    <a:pt x="670261" y="477341"/>
                  </a:lnTo>
                  <a:lnTo>
                    <a:pt x="651779" y="521074"/>
                  </a:lnTo>
                  <a:lnTo>
                    <a:pt x="626991" y="561011"/>
                  </a:lnTo>
                  <a:lnTo>
                    <a:pt x="596526" y="596526"/>
                  </a:lnTo>
                  <a:lnTo>
                    <a:pt x="561011" y="626991"/>
                  </a:lnTo>
                  <a:lnTo>
                    <a:pt x="521074" y="651779"/>
                  </a:lnTo>
                  <a:lnTo>
                    <a:pt x="477341" y="670261"/>
                  </a:lnTo>
                  <a:lnTo>
                    <a:pt x="430440" y="681810"/>
                  </a:lnTo>
                  <a:lnTo>
                    <a:pt x="381000" y="685800"/>
                  </a:lnTo>
                  <a:lnTo>
                    <a:pt x="331559" y="681810"/>
                  </a:lnTo>
                  <a:lnTo>
                    <a:pt x="284658" y="670261"/>
                  </a:lnTo>
                  <a:lnTo>
                    <a:pt x="240925" y="651779"/>
                  </a:lnTo>
                  <a:lnTo>
                    <a:pt x="200988" y="626991"/>
                  </a:lnTo>
                  <a:lnTo>
                    <a:pt x="165473" y="596526"/>
                  </a:lnTo>
                  <a:lnTo>
                    <a:pt x="135008" y="561011"/>
                  </a:lnTo>
                  <a:lnTo>
                    <a:pt x="110220" y="521074"/>
                  </a:lnTo>
                  <a:lnTo>
                    <a:pt x="91738" y="477341"/>
                  </a:lnTo>
                  <a:lnTo>
                    <a:pt x="80189" y="430440"/>
                  </a:lnTo>
                  <a:lnTo>
                    <a:pt x="76200" y="381000"/>
                  </a:lnTo>
                  <a:close/>
                </a:path>
                <a:path w="8610600" h="762000">
                  <a:moveTo>
                    <a:pt x="0" y="381000"/>
                  </a:moveTo>
                  <a:lnTo>
                    <a:pt x="2968" y="333204"/>
                  </a:lnTo>
                  <a:lnTo>
                    <a:pt x="11635" y="287181"/>
                  </a:lnTo>
                  <a:lnTo>
                    <a:pt x="25644" y="243288"/>
                  </a:lnTo>
                  <a:lnTo>
                    <a:pt x="44638" y="201881"/>
                  </a:lnTo>
                  <a:lnTo>
                    <a:pt x="68260" y="163318"/>
                  </a:lnTo>
                  <a:lnTo>
                    <a:pt x="96153" y="127955"/>
                  </a:lnTo>
                  <a:lnTo>
                    <a:pt x="127960" y="96149"/>
                  </a:lnTo>
                  <a:lnTo>
                    <a:pt x="163323" y="68257"/>
                  </a:lnTo>
                  <a:lnTo>
                    <a:pt x="201887" y="44636"/>
                  </a:lnTo>
                  <a:lnTo>
                    <a:pt x="243293" y="25643"/>
                  </a:lnTo>
                  <a:lnTo>
                    <a:pt x="287185" y="11634"/>
                  </a:lnTo>
                  <a:lnTo>
                    <a:pt x="333207" y="2968"/>
                  </a:lnTo>
                  <a:lnTo>
                    <a:pt x="381000" y="0"/>
                  </a:lnTo>
                  <a:lnTo>
                    <a:pt x="428792" y="2968"/>
                  </a:lnTo>
                  <a:lnTo>
                    <a:pt x="474814" y="11634"/>
                  </a:lnTo>
                  <a:lnTo>
                    <a:pt x="518706" y="25643"/>
                  </a:lnTo>
                  <a:lnTo>
                    <a:pt x="560112" y="44636"/>
                  </a:lnTo>
                  <a:lnTo>
                    <a:pt x="598676" y="68257"/>
                  </a:lnTo>
                  <a:lnTo>
                    <a:pt x="634039" y="96149"/>
                  </a:lnTo>
                  <a:lnTo>
                    <a:pt x="665846" y="127955"/>
                  </a:lnTo>
                  <a:lnTo>
                    <a:pt x="693739" y="163318"/>
                  </a:lnTo>
                  <a:lnTo>
                    <a:pt x="717361" y="201881"/>
                  </a:lnTo>
                  <a:lnTo>
                    <a:pt x="736355" y="243288"/>
                  </a:lnTo>
                  <a:lnTo>
                    <a:pt x="750364" y="287181"/>
                  </a:lnTo>
                  <a:lnTo>
                    <a:pt x="759031" y="333204"/>
                  </a:lnTo>
                  <a:lnTo>
                    <a:pt x="762000" y="381000"/>
                  </a:lnTo>
                  <a:lnTo>
                    <a:pt x="759031" y="428792"/>
                  </a:lnTo>
                  <a:lnTo>
                    <a:pt x="750364" y="474814"/>
                  </a:lnTo>
                  <a:lnTo>
                    <a:pt x="736355" y="518706"/>
                  </a:lnTo>
                  <a:lnTo>
                    <a:pt x="717361" y="560112"/>
                  </a:lnTo>
                  <a:lnTo>
                    <a:pt x="693739" y="598676"/>
                  </a:lnTo>
                  <a:lnTo>
                    <a:pt x="665846" y="634039"/>
                  </a:lnTo>
                  <a:lnTo>
                    <a:pt x="634039" y="665846"/>
                  </a:lnTo>
                  <a:lnTo>
                    <a:pt x="598676" y="693739"/>
                  </a:lnTo>
                  <a:lnTo>
                    <a:pt x="560112" y="717361"/>
                  </a:lnTo>
                  <a:lnTo>
                    <a:pt x="518706" y="736355"/>
                  </a:lnTo>
                  <a:lnTo>
                    <a:pt x="474814" y="750364"/>
                  </a:lnTo>
                  <a:lnTo>
                    <a:pt x="428792" y="759031"/>
                  </a:lnTo>
                  <a:lnTo>
                    <a:pt x="381000" y="762000"/>
                  </a:lnTo>
                  <a:lnTo>
                    <a:pt x="333207" y="759031"/>
                  </a:lnTo>
                  <a:lnTo>
                    <a:pt x="287185" y="750364"/>
                  </a:lnTo>
                  <a:lnTo>
                    <a:pt x="243293" y="736355"/>
                  </a:lnTo>
                  <a:lnTo>
                    <a:pt x="201887" y="717361"/>
                  </a:lnTo>
                  <a:lnTo>
                    <a:pt x="163323" y="693739"/>
                  </a:lnTo>
                  <a:lnTo>
                    <a:pt x="127960" y="665846"/>
                  </a:lnTo>
                  <a:lnTo>
                    <a:pt x="96153" y="634039"/>
                  </a:lnTo>
                  <a:lnTo>
                    <a:pt x="68260" y="598676"/>
                  </a:lnTo>
                  <a:lnTo>
                    <a:pt x="44638" y="560112"/>
                  </a:lnTo>
                  <a:lnTo>
                    <a:pt x="25644" y="518706"/>
                  </a:lnTo>
                  <a:lnTo>
                    <a:pt x="11635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  <a:path w="8610600" h="762000">
                  <a:moveTo>
                    <a:pt x="5334000" y="381000"/>
                  </a:moveTo>
                  <a:lnTo>
                    <a:pt x="5337990" y="331559"/>
                  </a:lnTo>
                  <a:lnTo>
                    <a:pt x="5349544" y="284658"/>
                  </a:lnTo>
                  <a:lnTo>
                    <a:pt x="5368032" y="240925"/>
                  </a:lnTo>
                  <a:lnTo>
                    <a:pt x="5392826" y="200988"/>
                  </a:lnTo>
                  <a:lnTo>
                    <a:pt x="5423296" y="165473"/>
                  </a:lnTo>
                  <a:lnTo>
                    <a:pt x="5458815" y="135008"/>
                  </a:lnTo>
                  <a:lnTo>
                    <a:pt x="5498753" y="110220"/>
                  </a:lnTo>
                  <a:lnTo>
                    <a:pt x="5542483" y="91738"/>
                  </a:lnTo>
                  <a:lnTo>
                    <a:pt x="5589374" y="80189"/>
                  </a:lnTo>
                  <a:lnTo>
                    <a:pt x="5638800" y="76200"/>
                  </a:lnTo>
                  <a:lnTo>
                    <a:pt x="5688225" y="80189"/>
                  </a:lnTo>
                  <a:lnTo>
                    <a:pt x="5735116" y="91738"/>
                  </a:lnTo>
                  <a:lnTo>
                    <a:pt x="5778846" y="110220"/>
                  </a:lnTo>
                  <a:lnTo>
                    <a:pt x="5818784" y="135008"/>
                  </a:lnTo>
                  <a:lnTo>
                    <a:pt x="5854303" y="165473"/>
                  </a:lnTo>
                  <a:lnTo>
                    <a:pt x="5884773" y="200988"/>
                  </a:lnTo>
                  <a:lnTo>
                    <a:pt x="5909567" y="240925"/>
                  </a:lnTo>
                  <a:lnTo>
                    <a:pt x="5928055" y="284658"/>
                  </a:lnTo>
                  <a:lnTo>
                    <a:pt x="5939609" y="331559"/>
                  </a:lnTo>
                  <a:lnTo>
                    <a:pt x="5943600" y="381000"/>
                  </a:lnTo>
                  <a:lnTo>
                    <a:pt x="5939609" y="430440"/>
                  </a:lnTo>
                  <a:lnTo>
                    <a:pt x="5928055" y="477341"/>
                  </a:lnTo>
                  <a:lnTo>
                    <a:pt x="5909567" y="521074"/>
                  </a:lnTo>
                  <a:lnTo>
                    <a:pt x="5884773" y="561011"/>
                  </a:lnTo>
                  <a:lnTo>
                    <a:pt x="5854303" y="596526"/>
                  </a:lnTo>
                  <a:lnTo>
                    <a:pt x="5818784" y="626991"/>
                  </a:lnTo>
                  <a:lnTo>
                    <a:pt x="5778846" y="651779"/>
                  </a:lnTo>
                  <a:lnTo>
                    <a:pt x="5735116" y="670261"/>
                  </a:lnTo>
                  <a:lnTo>
                    <a:pt x="5688225" y="681810"/>
                  </a:lnTo>
                  <a:lnTo>
                    <a:pt x="5638800" y="685800"/>
                  </a:lnTo>
                  <a:lnTo>
                    <a:pt x="5589374" y="681810"/>
                  </a:lnTo>
                  <a:lnTo>
                    <a:pt x="5542483" y="670261"/>
                  </a:lnTo>
                  <a:lnTo>
                    <a:pt x="5498753" y="651779"/>
                  </a:lnTo>
                  <a:lnTo>
                    <a:pt x="5458815" y="626991"/>
                  </a:lnTo>
                  <a:lnTo>
                    <a:pt x="5423296" y="596526"/>
                  </a:lnTo>
                  <a:lnTo>
                    <a:pt x="5392826" y="561011"/>
                  </a:lnTo>
                  <a:lnTo>
                    <a:pt x="5368032" y="521074"/>
                  </a:lnTo>
                  <a:lnTo>
                    <a:pt x="5349544" y="477341"/>
                  </a:lnTo>
                  <a:lnTo>
                    <a:pt x="5337990" y="430440"/>
                  </a:lnTo>
                  <a:lnTo>
                    <a:pt x="5334000" y="381000"/>
                  </a:lnTo>
                  <a:close/>
                </a:path>
                <a:path w="8610600" h="762000">
                  <a:moveTo>
                    <a:pt x="8001000" y="381000"/>
                  </a:moveTo>
                  <a:lnTo>
                    <a:pt x="8004990" y="331559"/>
                  </a:lnTo>
                  <a:lnTo>
                    <a:pt x="8016544" y="284658"/>
                  </a:lnTo>
                  <a:lnTo>
                    <a:pt x="8035032" y="240925"/>
                  </a:lnTo>
                  <a:lnTo>
                    <a:pt x="8059826" y="200988"/>
                  </a:lnTo>
                  <a:lnTo>
                    <a:pt x="8090296" y="165473"/>
                  </a:lnTo>
                  <a:lnTo>
                    <a:pt x="8125815" y="135008"/>
                  </a:lnTo>
                  <a:lnTo>
                    <a:pt x="8165753" y="110220"/>
                  </a:lnTo>
                  <a:lnTo>
                    <a:pt x="8209483" y="91738"/>
                  </a:lnTo>
                  <a:lnTo>
                    <a:pt x="8256374" y="80189"/>
                  </a:lnTo>
                  <a:lnTo>
                    <a:pt x="8305800" y="76200"/>
                  </a:lnTo>
                  <a:lnTo>
                    <a:pt x="8355225" y="80189"/>
                  </a:lnTo>
                  <a:lnTo>
                    <a:pt x="8402116" y="91738"/>
                  </a:lnTo>
                  <a:lnTo>
                    <a:pt x="8445846" y="110220"/>
                  </a:lnTo>
                  <a:lnTo>
                    <a:pt x="8485784" y="135008"/>
                  </a:lnTo>
                  <a:lnTo>
                    <a:pt x="8521303" y="165473"/>
                  </a:lnTo>
                  <a:lnTo>
                    <a:pt x="8551773" y="200988"/>
                  </a:lnTo>
                  <a:lnTo>
                    <a:pt x="8576567" y="240925"/>
                  </a:lnTo>
                  <a:lnTo>
                    <a:pt x="8595055" y="284658"/>
                  </a:lnTo>
                  <a:lnTo>
                    <a:pt x="8606609" y="331559"/>
                  </a:lnTo>
                  <a:lnTo>
                    <a:pt x="8610600" y="381000"/>
                  </a:lnTo>
                  <a:lnTo>
                    <a:pt x="8606609" y="430440"/>
                  </a:lnTo>
                  <a:lnTo>
                    <a:pt x="8595055" y="477341"/>
                  </a:lnTo>
                  <a:lnTo>
                    <a:pt x="8576567" y="521074"/>
                  </a:lnTo>
                  <a:lnTo>
                    <a:pt x="8551773" y="561011"/>
                  </a:lnTo>
                  <a:lnTo>
                    <a:pt x="8521303" y="596526"/>
                  </a:lnTo>
                  <a:lnTo>
                    <a:pt x="8485784" y="626991"/>
                  </a:lnTo>
                  <a:lnTo>
                    <a:pt x="8445846" y="651779"/>
                  </a:lnTo>
                  <a:lnTo>
                    <a:pt x="8402116" y="670261"/>
                  </a:lnTo>
                  <a:lnTo>
                    <a:pt x="8355225" y="681810"/>
                  </a:lnTo>
                  <a:lnTo>
                    <a:pt x="8305800" y="685800"/>
                  </a:lnTo>
                  <a:lnTo>
                    <a:pt x="8256374" y="681810"/>
                  </a:lnTo>
                  <a:lnTo>
                    <a:pt x="8209483" y="670261"/>
                  </a:lnTo>
                  <a:lnTo>
                    <a:pt x="8165753" y="651779"/>
                  </a:lnTo>
                  <a:lnTo>
                    <a:pt x="8125815" y="626991"/>
                  </a:lnTo>
                  <a:lnTo>
                    <a:pt x="8090296" y="596526"/>
                  </a:lnTo>
                  <a:lnTo>
                    <a:pt x="8059826" y="561011"/>
                  </a:lnTo>
                  <a:lnTo>
                    <a:pt x="8035032" y="521074"/>
                  </a:lnTo>
                  <a:lnTo>
                    <a:pt x="8016544" y="477341"/>
                  </a:lnTo>
                  <a:lnTo>
                    <a:pt x="8004990" y="430440"/>
                  </a:lnTo>
                  <a:lnTo>
                    <a:pt x="8001000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82000" y="5410200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0" y="381000"/>
                  </a:moveTo>
                  <a:lnTo>
                    <a:pt x="2968" y="333204"/>
                  </a:lnTo>
                  <a:lnTo>
                    <a:pt x="11634" y="287181"/>
                  </a:lnTo>
                  <a:lnTo>
                    <a:pt x="25643" y="243288"/>
                  </a:lnTo>
                  <a:lnTo>
                    <a:pt x="44636" y="201881"/>
                  </a:lnTo>
                  <a:lnTo>
                    <a:pt x="68257" y="163318"/>
                  </a:lnTo>
                  <a:lnTo>
                    <a:pt x="96149" y="127955"/>
                  </a:lnTo>
                  <a:lnTo>
                    <a:pt x="127955" y="96149"/>
                  </a:lnTo>
                  <a:lnTo>
                    <a:pt x="163318" y="68257"/>
                  </a:lnTo>
                  <a:lnTo>
                    <a:pt x="201881" y="44636"/>
                  </a:lnTo>
                  <a:lnTo>
                    <a:pt x="243288" y="25643"/>
                  </a:lnTo>
                  <a:lnTo>
                    <a:pt x="287181" y="11634"/>
                  </a:lnTo>
                  <a:lnTo>
                    <a:pt x="333204" y="2968"/>
                  </a:lnTo>
                  <a:lnTo>
                    <a:pt x="381000" y="0"/>
                  </a:lnTo>
                  <a:lnTo>
                    <a:pt x="428795" y="2968"/>
                  </a:lnTo>
                  <a:lnTo>
                    <a:pt x="474818" y="11634"/>
                  </a:lnTo>
                  <a:lnTo>
                    <a:pt x="518711" y="25643"/>
                  </a:lnTo>
                  <a:lnTo>
                    <a:pt x="560118" y="44636"/>
                  </a:lnTo>
                  <a:lnTo>
                    <a:pt x="598681" y="68257"/>
                  </a:lnTo>
                  <a:lnTo>
                    <a:pt x="634044" y="96149"/>
                  </a:lnTo>
                  <a:lnTo>
                    <a:pt x="665850" y="127955"/>
                  </a:lnTo>
                  <a:lnTo>
                    <a:pt x="693742" y="163318"/>
                  </a:lnTo>
                  <a:lnTo>
                    <a:pt x="717363" y="201881"/>
                  </a:lnTo>
                  <a:lnTo>
                    <a:pt x="736356" y="243288"/>
                  </a:lnTo>
                  <a:lnTo>
                    <a:pt x="750365" y="287181"/>
                  </a:lnTo>
                  <a:lnTo>
                    <a:pt x="759031" y="333204"/>
                  </a:lnTo>
                  <a:lnTo>
                    <a:pt x="762000" y="381000"/>
                  </a:lnTo>
                  <a:lnTo>
                    <a:pt x="759031" y="428792"/>
                  </a:lnTo>
                  <a:lnTo>
                    <a:pt x="750365" y="474814"/>
                  </a:lnTo>
                  <a:lnTo>
                    <a:pt x="736356" y="518706"/>
                  </a:lnTo>
                  <a:lnTo>
                    <a:pt x="717363" y="560112"/>
                  </a:lnTo>
                  <a:lnTo>
                    <a:pt x="693742" y="598676"/>
                  </a:lnTo>
                  <a:lnTo>
                    <a:pt x="665850" y="634039"/>
                  </a:lnTo>
                  <a:lnTo>
                    <a:pt x="634044" y="665846"/>
                  </a:lnTo>
                  <a:lnTo>
                    <a:pt x="598681" y="693739"/>
                  </a:lnTo>
                  <a:lnTo>
                    <a:pt x="560118" y="717361"/>
                  </a:lnTo>
                  <a:lnTo>
                    <a:pt x="518711" y="736355"/>
                  </a:lnTo>
                  <a:lnTo>
                    <a:pt x="474818" y="750364"/>
                  </a:lnTo>
                  <a:lnTo>
                    <a:pt x="428795" y="759031"/>
                  </a:lnTo>
                  <a:lnTo>
                    <a:pt x="381000" y="762000"/>
                  </a:lnTo>
                  <a:lnTo>
                    <a:pt x="333204" y="759031"/>
                  </a:lnTo>
                  <a:lnTo>
                    <a:pt x="287181" y="750364"/>
                  </a:lnTo>
                  <a:lnTo>
                    <a:pt x="243288" y="736355"/>
                  </a:lnTo>
                  <a:lnTo>
                    <a:pt x="201881" y="717361"/>
                  </a:lnTo>
                  <a:lnTo>
                    <a:pt x="163318" y="693739"/>
                  </a:lnTo>
                  <a:lnTo>
                    <a:pt x="127955" y="665846"/>
                  </a:lnTo>
                  <a:lnTo>
                    <a:pt x="96149" y="634039"/>
                  </a:lnTo>
                  <a:lnTo>
                    <a:pt x="68257" y="598676"/>
                  </a:lnTo>
                  <a:lnTo>
                    <a:pt x="44636" y="560112"/>
                  </a:lnTo>
                  <a:lnTo>
                    <a:pt x="25643" y="518706"/>
                  </a:lnTo>
                  <a:lnTo>
                    <a:pt x="11634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671882" y="3923605"/>
            <a:ext cx="37147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0" dirty="0">
                <a:latin typeface="Times New Roman"/>
                <a:cs typeface="Times New Roman"/>
              </a:rPr>
              <a:t>a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115186" y="4038601"/>
            <a:ext cx="1169670" cy="459740"/>
            <a:chOff x="3115186" y="4038601"/>
            <a:chExt cx="1169670" cy="45974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15186" y="4038601"/>
              <a:ext cx="506518" cy="45957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82630" y="4038601"/>
              <a:ext cx="802105" cy="459577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027115" y="3923605"/>
            <a:ext cx="26162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14856" y="5219005"/>
            <a:ext cx="69215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10" dirty="0">
                <a:latin typeface="Times New Roman"/>
                <a:cs typeface="Times New Roman"/>
              </a:rPr>
              <a:t>b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312977" y="4038601"/>
            <a:ext cx="5638800" cy="1755139"/>
            <a:chOff x="1312977" y="4038601"/>
            <a:chExt cx="5638800" cy="1755139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74888" y="5334001"/>
              <a:ext cx="852821" cy="45957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32464" y="5334001"/>
              <a:ext cx="295244" cy="45957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8787" y="4038601"/>
              <a:ext cx="852821" cy="45957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56363" y="4038601"/>
              <a:ext cx="295244" cy="45957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2977" y="5334001"/>
              <a:ext cx="506928" cy="459577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588918" y="5422110"/>
            <a:ext cx="48450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3600" i="1" spc="-50" dirty="0">
                <a:latin typeface="Times New Roman"/>
                <a:cs typeface="Times New Roman"/>
              </a:rPr>
              <a:t>q</a:t>
            </a:r>
            <a:r>
              <a:rPr sz="4500" spc="-75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287776" y="5428344"/>
            <a:ext cx="46037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600" i="1" spc="-145" dirty="0">
                <a:latin typeface="Times New Roman"/>
                <a:cs typeface="Times New Roman"/>
              </a:rPr>
              <a:t>q</a:t>
            </a:r>
            <a:r>
              <a:rPr sz="4500" spc="-217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821209" y="5421994"/>
            <a:ext cx="48577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600" i="1" spc="-40" dirty="0">
                <a:latin typeface="Times New Roman"/>
                <a:cs typeface="Times New Roman"/>
              </a:rPr>
              <a:t>q</a:t>
            </a:r>
            <a:r>
              <a:rPr sz="4500" spc="-60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494510" y="5415760"/>
            <a:ext cx="48450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3600" i="1" spc="-50" dirty="0">
                <a:latin typeface="Times New Roman"/>
                <a:cs typeface="Times New Roman"/>
              </a:rPr>
              <a:t>q</a:t>
            </a:r>
            <a:r>
              <a:rPr sz="4500" spc="-75" baseline="-16666" dirty="0">
                <a:latin typeface="Times New Roman"/>
                <a:cs typeface="Times New Roman"/>
              </a:rPr>
              <a:t>3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38755" y="3923605"/>
            <a:ext cx="69215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10" dirty="0">
                <a:latin typeface="Times New Roman"/>
                <a:cs typeface="Times New Roman"/>
              </a:rPr>
              <a:t>b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66496" y="5219005"/>
            <a:ext cx="14351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794717" y="5334001"/>
            <a:ext cx="6337935" cy="459740"/>
            <a:chOff x="1794717" y="5334001"/>
            <a:chExt cx="6337935" cy="459740"/>
          </a:xfrm>
        </p:grpSpPr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94717" y="5334001"/>
              <a:ext cx="506928" cy="45957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62326" y="5334001"/>
              <a:ext cx="839754" cy="45957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07463" y="5334001"/>
              <a:ext cx="294617" cy="45957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70619" y="5334001"/>
              <a:ext cx="482725" cy="45957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58310" y="5334001"/>
              <a:ext cx="774337" cy="459577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6824719" y="5219005"/>
            <a:ext cx="131508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066800" algn="l"/>
              </a:tabLst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r>
              <a:rPr sz="3600" dirty="0">
                <a:latin typeface="Times New Roman"/>
                <a:cs typeface="Times New Roman"/>
              </a:rPr>
              <a:t>	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5728442" y="2306662"/>
            <a:ext cx="2487295" cy="561975"/>
            <a:chOff x="5728442" y="2306662"/>
            <a:chExt cx="2487295" cy="561975"/>
          </a:xfrm>
        </p:grpSpPr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20597" y="2306662"/>
              <a:ext cx="494849" cy="56164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28442" y="2306662"/>
              <a:ext cx="494849" cy="561644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-77667" y="11683"/>
            <a:ext cx="9344025" cy="286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891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</a:t>
            </a:r>
            <a:r>
              <a:rPr sz="3200" spc="-4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computation:</a:t>
            </a:r>
            <a:endParaRPr sz="3200">
              <a:latin typeface="Comic Sans MS"/>
              <a:cs typeface="Comic Sans MS"/>
            </a:endParaRPr>
          </a:p>
          <a:p>
            <a:pPr marL="88900">
              <a:lnSpc>
                <a:spcPct val="100000"/>
              </a:lnSpc>
              <a:spcBef>
                <a:spcPts val="3170"/>
              </a:spcBef>
            </a:pPr>
            <a:r>
              <a:rPr sz="3600" spc="95" dirty="0">
                <a:latin typeface="Times New Roman"/>
                <a:cs typeface="Times New Roman"/>
              </a:rPr>
              <a:t>(</a:t>
            </a:r>
            <a:r>
              <a:rPr sz="3600" i="1" spc="-60" dirty="0">
                <a:latin typeface="Times New Roman"/>
                <a:cs typeface="Times New Roman"/>
              </a:rPr>
              <a:t>q</a:t>
            </a:r>
            <a:r>
              <a:rPr sz="4500" spc="412" baseline="-16666" dirty="0">
                <a:latin typeface="Times New Roman"/>
                <a:cs typeface="Times New Roman"/>
              </a:rPr>
              <a:t>0</a:t>
            </a:r>
            <a:r>
              <a:rPr sz="3600" spc="5" dirty="0">
                <a:latin typeface="Times New Roman"/>
                <a:cs typeface="Times New Roman"/>
              </a:rPr>
              <a:t>,</a:t>
            </a:r>
            <a:r>
              <a:rPr sz="3600" spc="-5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aaabb</a:t>
            </a:r>
            <a:r>
              <a:rPr sz="3600" i="1" spc="-290" dirty="0">
                <a:latin typeface="Times New Roman"/>
                <a:cs typeface="Times New Roman"/>
              </a:rPr>
              <a:t>b</a:t>
            </a:r>
            <a:r>
              <a:rPr sz="3600" spc="-25" dirty="0">
                <a:latin typeface="Times New Roman"/>
                <a:cs typeface="Times New Roman"/>
              </a:rPr>
              <a:t>,</a:t>
            </a:r>
            <a:r>
              <a:rPr sz="3600" spc="55" dirty="0">
                <a:latin typeface="Times New Roman"/>
                <a:cs typeface="Times New Roman"/>
              </a:rPr>
              <a:t>$</a:t>
            </a:r>
            <a:r>
              <a:rPr sz="3600" spc="10" dirty="0">
                <a:latin typeface="Times New Roman"/>
                <a:cs typeface="Times New Roman"/>
              </a:rPr>
              <a:t>)</a:t>
            </a:r>
            <a:r>
              <a:rPr sz="3600" spc="-220" dirty="0">
                <a:latin typeface="Times New Roman"/>
                <a:cs typeface="Times New Roman"/>
              </a:rPr>
              <a:t> </a:t>
            </a:r>
            <a:r>
              <a:rPr sz="3600" spc="20" dirty="0">
                <a:latin typeface="MT Extra"/>
                <a:cs typeface="MT Extra"/>
              </a:rPr>
              <a:t>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spc="100" dirty="0">
                <a:latin typeface="Times New Roman"/>
                <a:cs typeface="Times New Roman"/>
              </a:rPr>
              <a:t>(</a:t>
            </a:r>
            <a:r>
              <a:rPr sz="3600" i="1" spc="-34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1</a:t>
            </a:r>
            <a:r>
              <a:rPr sz="3600" spc="5" dirty="0">
                <a:latin typeface="Times New Roman"/>
                <a:cs typeface="Times New Roman"/>
              </a:rPr>
              <a:t>,</a:t>
            </a:r>
            <a:r>
              <a:rPr sz="3600" spc="-5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aaabb</a:t>
            </a:r>
            <a:r>
              <a:rPr sz="3600" i="1" spc="-290" dirty="0">
                <a:latin typeface="Times New Roman"/>
                <a:cs typeface="Times New Roman"/>
              </a:rPr>
              <a:t>b</a:t>
            </a:r>
            <a:r>
              <a:rPr sz="3600" spc="-25" dirty="0">
                <a:latin typeface="Times New Roman"/>
                <a:cs typeface="Times New Roman"/>
              </a:rPr>
              <a:t>,</a:t>
            </a:r>
            <a:r>
              <a:rPr sz="3600" spc="55" dirty="0">
                <a:latin typeface="Times New Roman"/>
                <a:cs typeface="Times New Roman"/>
              </a:rPr>
              <a:t>$</a:t>
            </a:r>
            <a:r>
              <a:rPr sz="3600" spc="10" dirty="0">
                <a:latin typeface="Times New Roman"/>
                <a:cs typeface="Times New Roman"/>
              </a:rPr>
              <a:t>)</a:t>
            </a:r>
            <a:r>
              <a:rPr sz="3600" spc="-215" dirty="0">
                <a:latin typeface="Times New Roman"/>
                <a:cs typeface="Times New Roman"/>
              </a:rPr>
              <a:t> </a:t>
            </a:r>
            <a:r>
              <a:rPr sz="3600" spc="20" dirty="0">
                <a:latin typeface="MT Extra"/>
                <a:cs typeface="MT Extra"/>
              </a:rPr>
              <a:t></a:t>
            </a:r>
            <a:endParaRPr sz="3600">
              <a:latin typeface="MT Extra"/>
              <a:cs typeface="MT Extra"/>
            </a:endParaRPr>
          </a:p>
          <a:p>
            <a:pPr marL="88900">
              <a:lnSpc>
                <a:spcPct val="100000"/>
              </a:lnSpc>
              <a:spcBef>
                <a:spcPts val="1195"/>
              </a:spcBef>
            </a:pPr>
            <a:r>
              <a:rPr sz="3600" spc="95" dirty="0">
                <a:latin typeface="Times New Roman"/>
                <a:cs typeface="Times New Roman"/>
              </a:rPr>
              <a:t>(</a:t>
            </a:r>
            <a:r>
              <a:rPr sz="3600" i="1" spc="-340" dirty="0">
                <a:latin typeface="Times New Roman"/>
                <a:cs typeface="Times New Roman"/>
              </a:rPr>
              <a:t>q</a:t>
            </a:r>
            <a:r>
              <a:rPr sz="4500" spc="60" baseline="-16666" dirty="0">
                <a:latin typeface="Times New Roman"/>
                <a:cs typeface="Times New Roman"/>
              </a:rPr>
              <a:t>1</a:t>
            </a:r>
            <a:r>
              <a:rPr sz="3600" spc="5" dirty="0">
                <a:latin typeface="Times New Roman"/>
                <a:cs typeface="Times New Roman"/>
              </a:rPr>
              <a:t>,</a:t>
            </a:r>
            <a:r>
              <a:rPr sz="3600" spc="-5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aabb</a:t>
            </a:r>
            <a:r>
              <a:rPr sz="3600" i="1" spc="-229" dirty="0">
                <a:latin typeface="Times New Roman"/>
                <a:cs typeface="Times New Roman"/>
              </a:rPr>
              <a:t>b</a:t>
            </a:r>
            <a:r>
              <a:rPr sz="3600" spc="5" dirty="0">
                <a:latin typeface="Times New Roman"/>
                <a:cs typeface="Times New Roman"/>
              </a:rPr>
              <a:t>,</a:t>
            </a:r>
            <a:r>
              <a:rPr sz="3600" spc="-535" dirty="0">
                <a:latin typeface="Times New Roman"/>
                <a:cs typeface="Times New Roman"/>
              </a:rPr>
              <a:t> </a:t>
            </a:r>
            <a:r>
              <a:rPr sz="3600" i="1" spc="60" dirty="0">
                <a:latin typeface="Times New Roman"/>
                <a:cs typeface="Times New Roman"/>
              </a:rPr>
              <a:t>a</a:t>
            </a:r>
            <a:r>
              <a:rPr sz="3600" spc="55" dirty="0">
                <a:latin typeface="Times New Roman"/>
                <a:cs typeface="Times New Roman"/>
              </a:rPr>
              <a:t>$</a:t>
            </a:r>
            <a:r>
              <a:rPr sz="3600" spc="10" dirty="0">
                <a:latin typeface="Times New Roman"/>
                <a:cs typeface="Times New Roman"/>
              </a:rPr>
              <a:t>)</a:t>
            </a:r>
            <a:r>
              <a:rPr sz="3600" spc="-240" dirty="0">
                <a:latin typeface="Times New Roman"/>
                <a:cs typeface="Times New Roman"/>
              </a:rPr>
              <a:t> </a:t>
            </a:r>
            <a:r>
              <a:rPr sz="3600" spc="20" dirty="0">
                <a:latin typeface="MT Extra"/>
                <a:cs typeface="MT Extra"/>
              </a:rPr>
              <a:t>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spc="100" dirty="0">
                <a:latin typeface="Times New Roman"/>
                <a:cs typeface="Times New Roman"/>
              </a:rPr>
              <a:t>(</a:t>
            </a:r>
            <a:r>
              <a:rPr sz="3600" i="1" spc="-340" dirty="0">
                <a:latin typeface="Times New Roman"/>
                <a:cs typeface="Times New Roman"/>
              </a:rPr>
              <a:t>q</a:t>
            </a:r>
            <a:r>
              <a:rPr sz="4500" spc="60" baseline="-16666" dirty="0">
                <a:latin typeface="Times New Roman"/>
                <a:cs typeface="Times New Roman"/>
              </a:rPr>
              <a:t>1</a:t>
            </a:r>
            <a:r>
              <a:rPr sz="3600" spc="5" dirty="0">
                <a:latin typeface="Times New Roman"/>
                <a:cs typeface="Times New Roman"/>
              </a:rPr>
              <a:t>,</a:t>
            </a:r>
            <a:r>
              <a:rPr sz="3600" spc="-5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abb</a:t>
            </a:r>
            <a:r>
              <a:rPr sz="3600" i="1" spc="-175" dirty="0">
                <a:latin typeface="Times New Roman"/>
                <a:cs typeface="Times New Roman"/>
              </a:rPr>
              <a:t>b</a:t>
            </a:r>
            <a:r>
              <a:rPr sz="3600" spc="5" dirty="0">
                <a:latin typeface="Times New Roman"/>
                <a:cs typeface="Times New Roman"/>
              </a:rPr>
              <a:t>,</a:t>
            </a:r>
            <a:r>
              <a:rPr sz="3600" spc="-5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</a:t>
            </a:r>
            <a:r>
              <a:rPr sz="3600" i="1" dirty="0">
                <a:latin typeface="Times New Roman"/>
                <a:cs typeface="Times New Roman"/>
              </a:rPr>
              <a:t>a</a:t>
            </a:r>
            <a:r>
              <a:rPr sz="3600" spc="55" dirty="0">
                <a:latin typeface="Times New Roman"/>
                <a:cs typeface="Times New Roman"/>
              </a:rPr>
              <a:t>$</a:t>
            </a:r>
            <a:r>
              <a:rPr sz="3600" spc="10" dirty="0">
                <a:latin typeface="Times New Roman"/>
                <a:cs typeface="Times New Roman"/>
              </a:rPr>
              <a:t>)</a:t>
            </a:r>
            <a:r>
              <a:rPr sz="3600" spc="-240" dirty="0">
                <a:latin typeface="Times New Roman"/>
                <a:cs typeface="Times New Roman"/>
              </a:rPr>
              <a:t> </a:t>
            </a:r>
            <a:r>
              <a:rPr sz="3600" spc="20" dirty="0">
                <a:latin typeface="MT Extra"/>
                <a:cs typeface="MT Extra"/>
              </a:rPr>
              <a:t>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spc="100" dirty="0">
                <a:latin typeface="Times New Roman"/>
                <a:cs typeface="Times New Roman"/>
              </a:rPr>
              <a:t>(</a:t>
            </a:r>
            <a:r>
              <a:rPr sz="3600" i="1" spc="-34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1</a:t>
            </a:r>
            <a:r>
              <a:rPr sz="3600" spc="260" dirty="0">
                <a:latin typeface="Times New Roman"/>
                <a:cs typeface="Times New Roman"/>
              </a:rPr>
              <a:t>,</a:t>
            </a:r>
            <a:r>
              <a:rPr sz="3600" i="1" spc="55" dirty="0">
                <a:latin typeface="Times New Roman"/>
                <a:cs typeface="Times New Roman"/>
              </a:rPr>
              <a:t>bb</a:t>
            </a:r>
            <a:r>
              <a:rPr sz="3600" i="1" spc="-114" dirty="0">
                <a:latin typeface="Times New Roman"/>
                <a:cs typeface="Times New Roman"/>
              </a:rPr>
              <a:t>b</a:t>
            </a:r>
            <a:r>
              <a:rPr sz="3600" spc="5" dirty="0">
                <a:latin typeface="Times New Roman"/>
                <a:cs typeface="Times New Roman"/>
              </a:rPr>
              <a:t>,</a:t>
            </a:r>
            <a:r>
              <a:rPr sz="3600" spc="-5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aa</a:t>
            </a:r>
            <a:r>
              <a:rPr sz="3600" i="1" spc="-55" dirty="0">
                <a:latin typeface="Times New Roman"/>
                <a:cs typeface="Times New Roman"/>
              </a:rPr>
              <a:t>a</a:t>
            </a:r>
            <a:r>
              <a:rPr sz="3600" spc="55" dirty="0">
                <a:latin typeface="Times New Roman"/>
                <a:cs typeface="Times New Roman"/>
              </a:rPr>
              <a:t>$</a:t>
            </a:r>
            <a:r>
              <a:rPr sz="3600" spc="10" dirty="0">
                <a:latin typeface="Times New Roman"/>
                <a:cs typeface="Times New Roman"/>
              </a:rPr>
              <a:t>)</a:t>
            </a:r>
            <a:r>
              <a:rPr sz="3600" spc="-240" dirty="0">
                <a:latin typeface="Times New Roman"/>
                <a:cs typeface="Times New Roman"/>
              </a:rPr>
              <a:t> </a:t>
            </a:r>
            <a:r>
              <a:rPr sz="3600" spc="20" dirty="0">
                <a:latin typeface="MT Extra"/>
                <a:cs typeface="MT Extra"/>
              </a:rPr>
              <a:t></a:t>
            </a:r>
            <a:endParaRPr sz="3600">
              <a:latin typeface="MT Extra"/>
              <a:cs typeface="MT Extra"/>
            </a:endParaRPr>
          </a:p>
          <a:p>
            <a:pPr marL="88900">
              <a:lnSpc>
                <a:spcPct val="100000"/>
              </a:lnSpc>
              <a:spcBef>
                <a:spcPts val="1150"/>
              </a:spcBef>
              <a:tabLst>
                <a:tab pos="6085840" algn="l"/>
                <a:tab pos="8077200" algn="l"/>
              </a:tabLst>
            </a:pPr>
            <a:r>
              <a:rPr sz="3600" spc="90" dirty="0">
                <a:latin typeface="Times New Roman"/>
                <a:cs typeface="Times New Roman"/>
              </a:rPr>
              <a:t>(</a:t>
            </a:r>
            <a:r>
              <a:rPr sz="3600" i="1" spc="90" dirty="0">
                <a:latin typeface="Times New Roman"/>
                <a:cs typeface="Times New Roman"/>
              </a:rPr>
              <a:t>q</a:t>
            </a:r>
            <a:r>
              <a:rPr sz="4500" spc="135" baseline="-16666" dirty="0">
                <a:latin typeface="Times New Roman"/>
                <a:cs typeface="Times New Roman"/>
              </a:rPr>
              <a:t>2</a:t>
            </a:r>
            <a:r>
              <a:rPr sz="3600" spc="90" dirty="0">
                <a:latin typeface="Times New Roman"/>
                <a:cs typeface="Times New Roman"/>
              </a:rPr>
              <a:t>,</a:t>
            </a:r>
            <a:r>
              <a:rPr sz="3600" i="1" spc="90" dirty="0">
                <a:latin typeface="Times New Roman"/>
                <a:cs typeface="Times New Roman"/>
              </a:rPr>
              <a:t>bb</a:t>
            </a:r>
            <a:r>
              <a:rPr sz="3600" spc="90" dirty="0">
                <a:latin typeface="Times New Roman"/>
                <a:cs typeface="Times New Roman"/>
              </a:rPr>
              <a:t>,</a:t>
            </a:r>
            <a:r>
              <a:rPr sz="3600" spc="-535" dirty="0">
                <a:latin typeface="Times New Roman"/>
                <a:cs typeface="Times New Roman"/>
              </a:rPr>
              <a:t> </a:t>
            </a:r>
            <a:r>
              <a:rPr sz="3600" i="1" spc="30" dirty="0">
                <a:latin typeface="Times New Roman"/>
                <a:cs typeface="Times New Roman"/>
              </a:rPr>
              <a:t>aa</a:t>
            </a:r>
            <a:r>
              <a:rPr sz="3600" spc="30" dirty="0">
                <a:latin typeface="Times New Roman"/>
                <a:cs typeface="Times New Roman"/>
              </a:rPr>
              <a:t>$)</a:t>
            </a:r>
            <a:r>
              <a:rPr sz="3600" spc="-235" dirty="0">
                <a:latin typeface="Times New Roman"/>
                <a:cs typeface="Times New Roman"/>
              </a:rPr>
              <a:t> </a:t>
            </a:r>
            <a:r>
              <a:rPr sz="3600" spc="20" dirty="0">
                <a:latin typeface="MT Extra"/>
                <a:cs typeface="MT Extra"/>
              </a:rPr>
              <a:t></a:t>
            </a:r>
            <a:r>
              <a:rPr sz="3600" spc="-125" dirty="0">
                <a:latin typeface="Times New Roman"/>
                <a:cs typeface="Times New Roman"/>
              </a:rPr>
              <a:t> </a:t>
            </a:r>
            <a:r>
              <a:rPr sz="3600" spc="105" dirty="0">
                <a:latin typeface="Times New Roman"/>
                <a:cs typeface="Times New Roman"/>
              </a:rPr>
              <a:t>(</a:t>
            </a:r>
            <a:r>
              <a:rPr sz="3600" i="1" spc="105" dirty="0">
                <a:latin typeface="Times New Roman"/>
                <a:cs typeface="Times New Roman"/>
              </a:rPr>
              <a:t>q</a:t>
            </a:r>
            <a:r>
              <a:rPr sz="4500" spc="157" baseline="-16666" dirty="0">
                <a:latin typeface="Times New Roman"/>
                <a:cs typeface="Times New Roman"/>
              </a:rPr>
              <a:t>2</a:t>
            </a:r>
            <a:r>
              <a:rPr sz="3600" spc="105" dirty="0">
                <a:latin typeface="Times New Roman"/>
                <a:cs typeface="Times New Roman"/>
              </a:rPr>
              <a:t>,</a:t>
            </a:r>
            <a:r>
              <a:rPr sz="3600" i="1" spc="105" dirty="0">
                <a:latin typeface="Times New Roman"/>
                <a:cs typeface="Times New Roman"/>
              </a:rPr>
              <a:t>b</a:t>
            </a:r>
            <a:r>
              <a:rPr sz="3600" spc="105" dirty="0">
                <a:latin typeface="Times New Roman"/>
                <a:cs typeface="Times New Roman"/>
              </a:rPr>
              <a:t>,</a:t>
            </a:r>
            <a:r>
              <a:rPr sz="3600" spc="-535" dirty="0">
                <a:latin typeface="Times New Roman"/>
                <a:cs typeface="Times New Roman"/>
              </a:rPr>
              <a:t> </a:t>
            </a:r>
            <a:r>
              <a:rPr sz="3600" i="1" spc="40" dirty="0">
                <a:latin typeface="Times New Roman"/>
                <a:cs typeface="Times New Roman"/>
              </a:rPr>
              <a:t>a</a:t>
            </a:r>
            <a:r>
              <a:rPr sz="3600" spc="40" dirty="0">
                <a:latin typeface="Times New Roman"/>
                <a:cs typeface="Times New Roman"/>
              </a:rPr>
              <a:t>$)</a:t>
            </a:r>
            <a:r>
              <a:rPr sz="3600" spc="-235" dirty="0">
                <a:latin typeface="Times New Roman"/>
                <a:cs typeface="Times New Roman"/>
              </a:rPr>
              <a:t> </a:t>
            </a:r>
            <a:r>
              <a:rPr sz="3600" spc="20" dirty="0">
                <a:latin typeface="MT Extra"/>
                <a:cs typeface="MT Extra"/>
              </a:rPr>
              <a:t></a:t>
            </a:r>
            <a:r>
              <a:rPr sz="3600" spc="-125" dirty="0">
                <a:latin typeface="Times New Roman"/>
                <a:cs typeface="Times New Roman"/>
              </a:rPr>
              <a:t> </a:t>
            </a:r>
            <a:r>
              <a:rPr sz="3600" spc="90" dirty="0">
                <a:latin typeface="Times New Roman"/>
                <a:cs typeface="Times New Roman"/>
              </a:rPr>
              <a:t>(</a:t>
            </a:r>
            <a:r>
              <a:rPr sz="3600" i="1" spc="90" dirty="0">
                <a:latin typeface="Times New Roman"/>
                <a:cs typeface="Times New Roman"/>
              </a:rPr>
              <a:t>q</a:t>
            </a:r>
            <a:r>
              <a:rPr sz="4500" spc="135" baseline="-16666" dirty="0">
                <a:latin typeface="Times New Roman"/>
                <a:cs typeface="Times New Roman"/>
              </a:rPr>
              <a:t>2</a:t>
            </a:r>
            <a:r>
              <a:rPr sz="3600" spc="90" dirty="0">
                <a:latin typeface="Times New Roman"/>
                <a:cs typeface="Times New Roman"/>
              </a:rPr>
              <a:t>,	</a:t>
            </a:r>
            <a:r>
              <a:rPr sz="3600" spc="15" dirty="0">
                <a:latin typeface="Times New Roman"/>
                <a:cs typeface="Times New Roman"/>
              </a:rPr>
              <a:t>,$)</a:t>
            </a:r>
            <a:r>
              <a:rPr sz="3600" spc="-220" dirty="0">
                <a:latin typeface="Times New Roman"/>
                <a:cs typeface="Times New Roman"/>
              </a:rPr>
              <a:t> </a:t>
            </a:r>
            <a:r>
              <a:rPr sz="3600" spc="20" dirty="0">
                <a:latin typeface="MT Extra"/>
                <a:cs typeface="MT Extra"/>
              </a:rPr>
              <a:t>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spc="45" dirty="0">
                <a:latin typeface="Times New Roman"/>
                <a:cs typeface="Times New Roman"/>
              </a:rPr>
              <a:t>(</a:t>
            </a:r>
            <a:r>
              <a:rPr sz="3600" i="1" spc="45" dirty="0">
                <a:latin typeface="Times New Roman"/>
                <a:cs typeface="Times New Roman"/>
              </a:rPr>
              <a:t>q</a:t>
            </a:r>
            <a:r>
              <a:rPr sz="4500" spc="67" baseline="-16666" dirty="0">
                <a:latin typeface="Times New Roman"/>
                <a:cs typeface="Times New Roman"/>
              </a:rPr>
              <a:t>3</a:t>
            </a:r>
            <a:r>
              <a:rPr sz="3600" spc="45" dirty="0">
                <a:latin typeface="Times New Roman"/>
                <a:cs typeface="Times New Roman"/>
              </a:rPr>
              <a:t>,	</a:t>
            </a:r>
            <a:r>
              <a:rPr sz="3600" spc="15" dirty="0">
                <a:latin typeface="Times New Roman"/>
                <a:cs typeface="Times New Roman"/>
              </a:rPr>
              <a:t>,$)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828800"/>
            <a:ext cx="8825230" cy="5029200"/>
            <a:chOff x="319087" y="1828800"/>
            <a:chExt cx="8825230" cy="5029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20597" y="2306662"/>
              <a:ext cx="494849" cy="5616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28442" y="2306662"/>
              <a:ext cx="494849" cy="5616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09916" y="5038078"/>
              <a:ext cx="494845" cy="55726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09623" y="4724382"/>
              <a:ext cx="405095" cy="41143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-26867" y="900994"/>
            <a:ext cx="6135370" cy="5759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pc="95" dirty="0"/>
              <a:t>(</a:t>
            </a:r>
            <a:r>
              <a:rPr i="1" spc="-60" dirty="0">
                <a:latin typeface="Times New Roman"/>
                <a:cs typeface="Times New Roman"/>
              </a:rPr>
              <a:t>q</a:t>
            </a:r>
            <a:r>
              <a:rPr sz="4500" spc="412" baseline="-16666" dirty="0"/>
              <a:t>0</a:t>
            </a:r>
            <a:r>
              <a:rPr sz="3600" spc="5" dirty="0"/>
              <a:t>,</a:t>
            </a:r>
            <a:r>
              <a:rPr sz="3600" spc="-535" dirty="0"/>
              <a:t> </a:t>
            </a:r>
            <a:r>
              <a:rPr sz="3600" i="1" spc="55" dirty="0">
                <a:latin typeface="Times New Roman"/>
                <a:cs typeface="Times New Roman"/>
              </a:rPr>
              <a:t>aaabb</a:t>
            </a:r>
            <a:r>
              <a:rPr sz="3600" i="1" spc="-290" dirty="0">
                <a:latin typeface="Times New Roman"/>
                <a:cs typeface="Times New Roman"/>
              </a:rPr>
              <a:t>b</a:t>
            </a:r>
            <a:r>
              <a:rPr sz="3600" spc="-25" dirty="0"/>
              <a:t>,</a:t>
            </a:r>
            <a:r>
              <a:rPr sz="3600" spc="55" dirty="0"/>
              <a:t>$</a:t>
            </a:r>
            <a:r>
              <a:rPr sz="3600" spc="10" dirty="0"/>
              <a:t>)</a:t>
            </a:r>
            <a:r>
              <a:rPr sz="3600" spc="-220" dirty="0"/>
              <a:t> </a:t>
            </a:r>
            <a:r>
              <a:rPr sz="3600" spc="20" dirty="0">
                <a:latin typeface="MT Extra"/>
                <a:cs typeface="MT Extra"/>
              </a:rPr>
              <a:t></a:t>
            </a:r>
            <a:r>
              <a:rPr sz="3600" spc="-135" dirty="0"/>
              <a:t> </a:t>
            </a:r>
            <a:r>
              <a:rPr sz="3600" spc="100" dirty="0"/>
              <a:t>(</a:t>
            </a:r>
            <a:r>
              <a:rPr sz="3600" i="1" spc="-340" dirty="0">
                <a:latin typeface="Times New Roman"/>
                <a:cs typeface="Times New Roman"/>
              </a:rPr>
              <a:t>q</a:t>
            </a:r>
            <a:r>
              <a:rPr sz="4500" spc="52" baseline="-16666" dirty="0"/>
              <a:t>1</a:t>
            </a:r>
            <a:r>
              <a:rPr sz="3600" spc="5" dirty="0"/>
              <a:t>,</a:t>
            </a:r>
            <a:r>
              <a:rPr sz="3600" spc="-535" dirty="0"/>
              <a:t> </a:t>
            </a:r>
            <a:r>
              <a:rPr sz="3600" i="1" spc="55" dirty="0">
                <a:latin typeface="Times New Roman"/>
                <a:cs typeface="Times New Roman"/>
              </a:rPr>
              <a:t>aaabb</a:t>
            </a:r>
            <a:r>
              <a:rPr sz="3600" i="1" spc="-290" dirty="0">
                <a:latin typeface="Times New Roman"/>
                <a:cs typeface="Times New Roman"/>
              </a:rPr>
              <a:t>b</a:t>
            </a:r>
            <a:r>
              <a:rPr sz="3600" spc="-25" dirty="0"/>
              <a:t>,</a:t>
            </a:r>
            <a:r>
              <a:rPr sz="3600" spc="55" dirty="0"/>
              <a:t>$</a:t>
            </a:r>
            <a:r>
              <a:rPr sz="3600" spc="10" dirty="0"/>
              <a:t>)</a:t>
            </a:r>
            <a:r>
              <a:rPr sz="3600" spc="-215" dirty="0"/>
              <a:t> </a:t>
            </a:r>
            <a:r>
              <a:rPr sz="3600" spc="20" dirty="0">
                <a:latin typeface="MT Extra"/>
                <a:cs typeface="MT Extra"/>
              </a:rPr>
              <a:t></a:t>
            </a:r>
            <a:endParaRPr sz="3600">
              <a:latin typeface="MT Extra"/>
              <a:cs typeface="MT Extr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-90367" y="1457040"/>
            <a:ext cx="9369425" cy="4142104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1245"/>
              </a:spcBef>
            </a:pPr>
            <a:r>
              <a:rPr sz="3600" spc="95" dirty="0">
                <a:latin typeface="Times New Roman"/>
                <a:cs typeface="Times New Roman"/>
              </a:rPr>
              <a:t>(</a:t>
            </a:r>
            <a:r>
              <a:rPr sz="3600" i="1" spc="-340" dirty="0">
                <a:latin typeface="Times New Roman"/>
                <a:cs typeface="Times New Roman"/>
              </a:rPr>
              <a:t>q</a:t>
            </a:r>
            <a:r>
              <a:rPr sz="4500" spc="60" baseline="-16666" dirty="0">
                <a:latin typeface="Times New Roman"/>
                <a:cs typeface="Times New Roman"/>
              </a:rPr>
              <a:t>1</a:t>
            </a:r>
            <a:r>
              <a:rPr sz="3600" spc="5" dirty="0">
                <a:latin typeface="Times New Roman"/>
                <a:cs typeface="Times New Roman"/>
              </a:rPr>
              <a:t>,</a:t>
            </a:r>
            <a:r>
              <a:rPr sz="3600" spc="-5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aabb</a:t>
            </a:r>
            <a:r>
              <a:rPr sz="3600" i="1" spc="-229" dirty="0">
                <a:latin typeface="Times New Roman"/>
                <a:cs typeface="Times New Roman"/>
              </a:rPr>
              <a:t>b</a:t>
            </a:r>
            <a:r>
              <a:rPr sz="3600" spc="5" dirty="0">
                <a:latin typeface="Times New Roman"/>
                <a:cs typeface="Times New Roman"/>
              </a:rPr>
              <a:t>,</a:t>
            </a:r>
            <a:r>
              <a:rPr sz="3600" spc="-535" dirty="0">
                <a:latin typeface="Times New Roman"/>
                <a:cs typeface="Times New Roman"/>
              </a:rPr>
              <a:t> </a:t>
            </a:r>
            <a:r>
              <a:rPr sz="3600" i="1" spc="60" dirty="0">
                <a:latin typeface="Times New Roman"/>
                <a:cs typeface="Times New Roman"/>
              </a:rPr>
              <a:t>a</a:t>
            </a:r>
            <a:r>
              <a:rPr sz="3600" spc="55" dirty="0">
                <a:latin typeface="Times New Roman"/>
                <a:cs typeface="Times New Roman"/>
              </a:rPr>
              <a:t>$</a:t>
            </a:r>
            <a:r>
              <a:rPr sz="3600" spc="10" dirty="0">
                <a:latin typeface="Times New Roman"/>
                <a:cs typeface="Times New Roman"/>
              </a:rPr>
              <a:t>)</a:t>
            </a:r>
            <a:r>
              <a:rPr sz="3600" spc="-240" dirty="0">
                <a:latin typeface="Times New Roman"/>
                <a:cs typeface="Times New Roman"/>
              </a:rPr>
              <a:t> </a:t>
            </a:r>
            <a:r>
              <a:rPr sz="3600" spc="20" dirty="0">
                <a:latin typeface="MT Extra"/>
                <a:cs typeface="MT Extra"/>
              </a:rPr>
              <a:t>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spc="100" dirty="0">
                <a:latin typeface="Times New Roman"/>
                <a:cs typeface="Times New Roman"/>
              </a:rPr>
              <a:t>(</a:t>
            </a:r>
            <a:r>
              <a:rPr sz="3600" i="1" spc="-340" dirty="0">
                <a:latin typeface="Times New Roman"/>
                <a:cs typeface="Times New Roman"/>
              </a:rPr>
              <a:t>q</a:t>
            </a:r>
            <a:r>
              <a:rPr sz="4500" spc="60" baseline="-16666" dirty="0">
                <a:latin typeface="Times New Roman"/>
                <a:cs typeface="Times New Roman"/>
              </a:rPr>
              <a:t>1</a:t>
            </a:r>
            <a:r>
              <a:rPr sz="3600" spc="5" dirty="0">
                <a:latin typeface="Times New Roman"/>
                <a:cs typeface="Times New Roman"/>
              </a:rPr>
              <a:t>,</a:t>
            </a:r>
            <a:r>
              <a:rPr sz="3600" spc="-5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abb</a:t>
            </a:r>
            <a:r>
              <a:rPr sz="3600" i="1" spc="-175" dirty="0">
                <a:latin typeface="Times New Roman"/>
                <a:cs typeface="Times New Roman"/>
              </a:rPr>
              <a:t>b</a:t>
            </a:r>
            <a:r>
              <a:rPr sz="3600" spc="5" dirty="0">
                <a:latin typeface="Times New Roman"/>
                <a:cs typeface="Times New Roman"/>
              </a:rPr>
              <a:t>,</a:t>
            </a:r>
            <a:r>
              <a:rPr sz="3600" spc="-5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</a:t>
            </a:r>
            <a:r>
              <a:rPr sz="3600" i="1" dirty="0">
                <a:latin typeface="Times New Roman"/>
                <a:cs typeface="Times New Roman"/>
              </a:rPr>
              <a:t>a</a:t>
            </a:r>
            <a:r>
              <a:rPr sz="3600" spc="55" dirty="0">
                <a:latin typeface="Times New Roman"/>
                <a:cs typeface="Times New Roman"/>
              </a:rPr>
              <a:t>$</a:t>
            </a:r>
            <a:r>
              <a:rPr sz="3600" spc="10" dirty="0">
                <a:latin typeface="Times New Roman"/>
                <a:cs typeface="Times New Roman"/>
              </a:rPr>
              <a:t>)</a:t>
            </a:r>
            <a:r>
              <a:rPr sz="3600" spc="-240" dirty="0">
                <a:latin typeface="Times New Roman"/>
                <a:cs typeface="Times New Roman"/>
              </a:rPr>
              <a:t> </a:t>
            </a:r>
            <a:r>
              <a:rPr sz="3600" spc="20" dirty="0">
                <a:latin typeface="MT Extra"/>
                <a:cs typeface="MT Extra"/>
              </a:rPr>
              <a:t>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spc="100" dirty="0">
                <a:latin typeface="Times New Roman"/>
                <a:cs typeface="Times New Roman"/>
              </a:rPr>
              <a:t>(</a:t>
            </a:r>
            <a:r>
              <a:rPr sz="3600" i="1" spc="-34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1</a:t>
            </a:r>
            <a:r>
              <a:rPr sz="3600" spc="260" dirty="0">
                <a:latin typeface="Times New Roman"/>
                <a:cs typeface="Times New Roman"/>
              </a:rPr>
              <a:t>,</a:t>
            </a:r>
            <a:r>
              <a:rPr sz="3600" i="1" spc="55" dirty="0">
                <a:latin typeface="Times New Roman"/>
                <a:cs typeface="Times New Roman"/>
              </a:rPr>
              <a:t>bb</a:t>
            </a:r>
            <a:r>
              <a:rPr sz="3600" i="1" spc="-114" dirty="0">
                <a:latin typeface="Times New Roman"/>
                <a:cs typeface="Times New Roman"/>
              </a:rPr>
              <a:t>b</a:t>
            </a:r>
            <a:r>
              <a:rPr sz="3600" spc="5" dirty="0">
                <a:latin typeface="Times New Roman"/>
                <a:cs typeface="Times New Roman"/>
              </a:rPr>
              <a:t>,</a:t>
            </a:r>
            <a:r>
              <a:rPr sz="3600" spc="-5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aa</a:t>
            </a:r>
            <a:r>
              <a:rPr sz="3600" i="1" spc="-55" dirty="0">
                <a:latin typeface="Times New Roman"/>
                <a:cs typeface="Times New Roman"/>
              </a:rPr>
              <a:t>a</a:t>
            </a:r>
            <a:r>
              <a:rPr sz="3600" spc="55" dirty="0">
                <a:latin typeface="Times New Roman"/>
                <a:cs typeface="Times New Roman"/>
              </a:rPr>
              <a:t>$</a:t>
            </a:r>
            <a:r>
              <a:rPr sz="3600" spc="10" dirty="0">
                <a:latin typeface="Times New Roman"/>
                <a:cs typeface="Times New Roman"/>
              </a:rPr>
              <a:t>)</a:t>
            </a:r>
            <a:r>
              <a:rPr sz="3600" spc="-240" dirty="0">
                <a:latin typeface="Times New Roman"/>
                <a:cs typeface="Times New Roman"/>
              </a:rPr>
              <a:t> </a:t>
            </a:r>
            <a:r>
              <a:rPr sz="3600" spc="20" dirty="0">
                <a:latin typeface="MT Extra"/>
                <a:cs typeface="MT Extra"/>
              </a:rPr>
              <a:t></a:t>
            </a:r>
            <a:endParaRPr sz="3600">
              <a:latin typeface="MT Extra"/>
              <a:cs typeface="MT Extra"/>
            </a:endParaRPr>
          </a:p>
          <a:p>
            <a:pPr marL="101600">
              <a:lnSpc>
                <a:spcPct val="100000"/>
              </a:lnSpc>
              <a:spcBef>
                <a:spcPts val="1150"/>
              </a:spcBef>
              <a:tabLst>
                <a:tab pos="6098540" algn="l"/>
                <a:tab pos="8089900" algn="l"/>
              </a:tabLst>
            </a:pPr>
            <a:r>
              <a:rPr sz="3600" spc="90" dirty="0">
                <a:latin typeface="Times New Roman"/>
                <a:cs typeface="Times New Roman"/>
              </a:rPr>
              <a:t>(</a:t>
            </a:r>
            <a:r>
              <a:rPr sz="3600" i="1" spc="90" dirty="0">
                <a:latin typeface="Times New Roman"/>
                <a:cs typeface="Times New Roman"/>
              </a:rPr>
              <a:t>q</a:t>
            </a:r>
            <a:r>
              <a:rPr sz="4500" spc="135" baseline="-16666" dirty="0">
                <a:latin typeface="Times New Roman"/>
                <a:cs typeface="Times New Roman"/>
              </a:rPr>
              <a:t>2</a:t>
            </a:r>
            <a:r>
              <a:rPr sz="3600" spc="90" dirty="0">
                <a:latin typeface="Times New Roman"/>
                <a:cs typeface="Times New Roman"/>
              </a:rPr>
              <a:t>,</a:t>
            </a:r>
            <a:r>
              <a:rPr sz="3600" i="1" spc="90" dirty="0">
                <a:latin typeface="Times New Roman"/>
                <a:cs typeface="Times New Roman"/>
              </a:rPr>
              <a:t>bb</a:t>
            </a:r>
            <a:r>
              <a:rPr sz="3600" spc="90" dirty="0">
                <a:latin typeface="Times New Roman"/>
                <a:cs typeface="Times New Roman"/>
              </a:rPr>
              <a:t>,</a:t>
            </a:r>
            <a:r>
              <a:rPr sz="3600" spc="-535" dirty="0">
                <a:latin typeface="Times New Roman"/>
                <a:cs typeface="Times New Roman"/>
              </a:rPr>
              <a:t> </a:t>
            </a:r>
            <a:r>
              <a:rPr sz="3600" i="1" spc="30" dirty="0">
                <a:latin typeface="Times New Roman"/>
                <a:cs typeface="Times New Roman"/>
              </a:rPr>
              <a:t>aa</a:t>
            </a:r>
            <a:r>
              <a:rPr sz="3600" spc="30" dirty="0">
                <a:latin typeface="Times New Roman"/>
                <a:cs typeface="Times New Roman"/>
              </a:rPr>
              <a:t>$)</a:t>
            </a:r>
            <a:r>
              <a:rPr sz="3600" spc="-235" dirty="0">
                <a:latin typeface="Times New Roman"/>
                <a:cs typeface="Times New Roman"/>
              </a:rPr>
              <a:t> </a:t>
            </a:r>
            <a:r>
              <a:rPr sz="3600" spc="20" dirty="0">
                <a:latin typeface="MT Extra"/>
                <a:cs typeface="MT Extra"/>
              </a:rPr>
              <a:t></a:t>
            </a:r>
            <a:r>
              <a:rPr sz="3600" spc="-125" dirty="0">
                <a:latin typeface="Times New Roman"/>
                <a:cs typeface="Times New Roman"/>
              </a:rPr>
              <a:t> </a:t>
            </a:r>
            <a:r>
              <a:rPr sz="3600" spc="105" dirty="0">
                <a:latin typeface="Times New Roman"/>
                <a:cs typeface="Times New Roman"/>
              </a:rPr>
              <a:t>(</a:t>
            </a:r>
            <a:r>
              <a:rPr sz="3600" i="1" spc="105" dirty="0">
                <a:latin typeface="Times New Roman"/>
                <a:cs typeface="Times New Roman"/>
              </a:rPr>
              <a:t>q</a:t>
            </a:r>
            <a:r>
              <a:rPr sz="4500" spc="157" baseline="-16666" dirty="0">
                <a:latin typeface="Times New Roman"/>
                <a:cs typeface="Times New Roman"/>
              </a:rPr>
              <a:t>2</a:t>
            </a:r>
            <a:r>
              <a:rPr sz="3600" spc="105" dirty="0">
                <a:latin typeface="Times New Roman"/>
                <a:cs typeface="Times New Roman"/>
              </a:rPr>
              <a:t>,</a:t>
            </a:r>
            <a:r>
              <a:rPr sz="3600" i="1" spc="105" dirty="0">
                <a:latin typeface="Times New Roman"/>
                <a:cs typeface="Times New Roman"/>
              </a:rPr>
              <a:t>b</a:t>
            </a:r>
            <a:r>
              <a:rPr sz="3600" spc="105" dirty="0">
                <a:latin typeface="Times New Roman"/>
                <a:cs typeface="Times New Roman"/>
              </a:rPr>
              <a:t>,</a:t>
            </a:r>
            <a:r>
              <a:rPr sz="3600" spc="-535" dirty="0">
                <a:latin typeface="Times New Roman"/>
                <a:cs typeface="Times New Roman"/>
              </a:rPr>
              <a:t> </a:t>
            </a:r>
            <a:r>
              <a:rPr sz="3600" i="1" spc="40" dirty="0">
                <a:latin typeface="Times New Roman"/>
                <a:cs typeface="Times New Roman"/>
              </a:rPr>
              <a:t>a</a:t>
            </a:r>
            <a:r>
              <a:rPr sz="3600" spc="40" dirty="0">
                <a:latin typeface="Times New Roman"/>
                <a:cs typeface="Times New Roman"/>
              </a:rPr>
              <a:t>$)</a:t>
            </a:r>
            <a:r>
              <a:rPr sz="3600" spc="-235" dirty="0">
                <a:latin typeface="Times New Roman"/>
                <a:cs typeface="Times New Roman"/>
              </a:rPr>
              <a:t> </a:t>
            </a:r>
            <a:r>
              <a:rPr sz="3600" spc="20" dirty="0">
                <a:latin typeface="MT Extra"/>
                <a:cs typeface="MT Extra"/>
              </a:rPr>
              <a:t></a:t>
            </a:r>
            <a:r>
              <a:rPr sz="3600" spc="-125" dirty="0">
                <a:latin typeface="Times New Roman"/>
                <a:cs typeface="Times New Roman"/>
              </a:rPr>
              <a:t> </a:t>
            </a:r>
            <a:r>
              <a:rPr sz="3600" spc="90" dirty="0">
                <a:latin typeface="Times New Roman"/>
                <a:cs typeface="Times New Roman"/>
              </a:rPr>
              <a:t>(</a:t>
            </a:r>
            <a:r>
              <a:rPr sz="3600" i="1" spc="90" dirty="0">
                <a:latin typeface="Times New Roman"/>
                <a:cs typeface="Times New Roman"/>
              </a:rPr>
              <a:t>q</a:t>
            </a:r>
            <a:r>
              <a:rPr sz="4500" spc="135" baseline="-16666" dirty="0">
                <a:latin typeface="Times New Roman"/>
                <a:cs typeface="Times New Roman"/>
              </a:rPr>
              <a:t>2</a:t>
            </a:r>
            <a:r>
              <a:rPr sz="3600" spc="90" dirty="0">
                <a:latin typeface="Times New Roman"/>
                <a:cs typeface="Times New Roman"/>
              </a:rPr>
              <a:t>,	</a:t>
            </a:r>
            <a:r>
              <a:rPr sz="3600" spc="15" dirty="0">
                <a:latin typeface="Times New Roman"/>
                <a:cs typeface="Times New Roman"/>
              </a:rPr>
              <a:t>,$)</a:t>
            </a:r>
            <a:r>
              <a:rPr sz="3600" spc="-220" dirty="0">
                <a:latin typeface="Times New Roman"/>
                <a:cs typeface="Times New Roman"/>
              </a:rPr>
              <a:t> </a:t>
            </a:r>
            <a:r>
              <a:rPr sz="3600" spc="20" dirty="0">
                <a:latin typeface="MT Extra"/>
                <a:cs typeface="MT Extra"/>
              </a:rPr>
              <a:t>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spc="45" dirty="0">
                <a:latin typeface="Times New Roman"/>
                <a:cs typeface="Times New Roman"/>
              </a:rPr>
              <a:t>(</a:t>
            </a:r>
            <a:r>
              <a:rPr sz="3600" i="1" spc="45" dirty="0">
                <a:latin typeface="Times New Roman"/>
                <a:cs typeface="Times New Roman"/>
              </a:rPr>
              <a:t>q</a:t>
            </a:r>
            <a:r>
              <a:rPr sz="4500" spc="67" baseline="-16666" dirty="0">
                <a:latin typeface="Times New Roman"/>
                <a:cs typeface="Times New Roman"/>
              </a:rPr>
              <a:t>3</a:t>
            </a:r>
            <a:r>
              <a:rPr sz="3600" spc="45" dirty="0">
                <a:latin typeface="Times New Roman"/>
                <a:cs typeface="Times New Roman"/>
              </a:rPr>
              <a:t>,	</a:t>
            </a:r>
            <a:r>
              <a:rPr sz="3600" spc="15" dirty="0">
                <a:latin typeface="Times New Roman"/>
                <a:cs typeface="Times New Roman"/>
              </a:rPr>
              <a:t>,$)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6300">
              <a:latin typeface="Times New Roman"/>
              <a:cs typeface="Times New Roman"/>
            </a:endParaRPr>
          </a:p>
          <a:p>
            <a:pPr marL="851535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For</a:t>
            </a:r>
            <a:r>
              <a:rPr sz="3200" spc="-3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convenience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we</a:t>
            </a:r>
            <a:r>
              <a:rPr sz="3200" spc="-1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write:</a:t>
            </a:r>
            <a:endParaRPr sz="32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350">
              <a:latin typeface="Comic Sans MS"/>
              <a:cs typeface="Comic Sans MS"/>
            </a:endParaRPr>
          </a:p>
          <a:p>
            <a:pPr marR="699135" algn="ctr">
              <a:lnSpc>
                <a:spcPct val="100000"/>
              </a:lnSpc>
              <a:tabLst>
                <a:tab pos="2860040" algn="l"/>
                <a:tab pos="3357879" algn="l"/>
                <a:tab pos="4387215" algn="l"/>
              </a:tabLst>
            </a:pPr>
            <a:r>
              <a:rPr sz="3550" spc="35" dirty="0">
                <a:latin typeface="Times New Roman"/>
                <a:cs typeface="Times New Roman"/>
              </a:rPr>
              <a:t>(</a:t>
            </a:r>
            <a:r>
              <a:rPr sz="3550" i="1" spc="35" dirty="0">
                <a:latin typeface="Times New Roman"/>
                <a:cs typeface="Times New Roman"/>
              </a:rPr>
              <a:t>q</a:t>
            </a:r>
            <a:r>
              <a:rPr sz="4425" spc="52" baseline="-16949" dirty="0">
                <a:latin typeface="Times New Roman"/>
                <a:cs typeface="Times New Roman"/>
              </a:rPr>
              <a:t>0</a:t>
            </a:r>
            <a:r>
              <a:rPr sz="4425" spc="-690" baseline="-16949" dirty="0">
                <a:latin typeface="Times New Roman"/>
                <a:cs typeface="Times New Roman"/>
              </a:rPr>
              <a:t> </a:t>
            </a:r>
            <a:r>
              <a:rPr sz="3550" spc="10" dirty="0">
                <a:latin typeface="Times New Roman"/>
                <a:cs typeface="Times New Roman"/>
              </a:rPr>
              <a:t>,</a:t>
            </a:r>
            <a:r>
              <a:rPr sz="3550" spc="-509" dirty="0">
                <a:latin typeface="Times New Roman"/>
                <a:cs typeface="Times New Roman"/>
              </a:rPr>
              <a:t> </a:t>
            </a:r>
            <a:r>
              <a:rPr sz="3550" i="1" spc="15" dirty="0">
                <a:latin typeface="Times New Roman"/>
                <a:cs typeface="Times New Roman"/>
              </a:rPr>
              <a:t>aaabbb</a:t>
            </a:r>
            <a:r>
              <a:rPr sz="3550" spc="15" dirty="0">
                <a:latin typeface="Times New Roman"/>
                <a:cs typeface="Times New Roman"/>
              </a:rPr>
              <a:t>,$)	</a:t>
            </a:r>
            <a:r>
              <a:rPr sz="3550" spc="25" dirty="0">
                <a:latin typeface="MT Extra"/>
                <a:cs typeface="MT Extra"/>
              </a:rPr>
              <a:t></a:t>
            </a:r>
            <a:r>
              <a:rPr sz="3550" spc="25" dirty="0">
                <a:latin typeface="Times New Roman"/>
                <a:cs typeface="Times New Roman"/>
              </a:rPr>
              <a:t>	</a:t>
            </a:r>
            <a:r>
              <a:rPr sz="3550" spc="60" dirty="0">
                <a:latin typeface="Times New Roman"/>
                <a:cs typeface="Times New Roman"/>
              </a:rPr>
              <a:t>(</a:t>
            </a:r>
            <a:r>
              <a:rPr sz="3550" i="1" spc="60" dirty="0">
                <a:latin typeface="Times New Roman"/>
                <a:cs typeface="Times New Roman"/>
              </a:rPr>
              <a:t>q</a:t>
            </a:r>
            <a:r>
              <a:rPr sz="4425" spc="89" baseline="-16949" dirty="0">
                <a:latin typeface="Times New Roman"/>
                <a:cs typeface="Times New Roman"/>
              </a:rPr>
              <a:t>3</a:t>
            </a:r>
            <a:r>
              <a:rPr sz="3550" spc="60" dirty="0">
                <a:latin typeface="Times New Roman"/>
                <a:cs typeface="Times New Roman"/>
              </a:rPr>
              <a:t>,	</a:t>
            </a:r>
            <a:r>
              <a:rPr sz="3550" dirty="0">
                <a:latin typeface="Times New Roman"/>
                <a:cs typeface="Times New Roman"/>
              </a:rPr>
              <a:t>,$)</a:t>
            </a:r>
            <a:endParaRPr sz="35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692" y="448055"/>
            <a:ext cx="5984748" cy="8991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575894"/>
            <a:ext cx="5354955" cy="1179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8900">
              <a:lnSpc>
                <a:spcPts val="5020"/>
              </a:lnSpc>
              <a:spcBef>
                <a:spcPts val="105"/>
              </a:spcBef>
            </a:pPr>
            <a:r>
              <a:rPr sz="4400" spc="5" dirty="0">
                <a:solidFill>
                  <a:srgbClr val="FFFFB7"/>
                </a:solidFill>
                <a:latin typeface="Arial Black"/>
                <a:cs typeface="Arial Black"/>
              </a:rPr>
              <a:t>Formal</a:t>
            </a:r>
            <a:r>
              <a:rPr sz="4400" spc="-90" dirty="0">
                <a:solidFill>
                  <a:srgbClr val="FFFFB7"/>
                </a:solidFill>
                <a:latin typeface="Arial Black"/>
                <a:cs typeface="Arial Black"/>
              </a:rPr>
              <a:t> </a:t>
            </a:r>
            <a:r>
              <a:rPr sz="4400" dirty="0">
                <a:solidFill>
                  <a:srgbClr val="FFFFB7"/>
                </a:solidFill>
                <a:latin typeface="Arial Black"/>
                <a:cs typeface="Arial Black"/>
              </a:rPr>
              <a:t>Definition</a:t>
            </a:r>
            <a:endParaRPr sz="4400">
              <a:latin typeface="Arial Black"/>
              <a:cs typeface="Arial Black"/>
            </a:endParaRPr>
          </a:p>
          <a:p>
            <a:pPr marL="12700">
              <a:lnSpc>
                <a:spcPts val="4060"/>
              </a:lnSpc>
              <a:tabLst>
                <a:tab pos="3756025" algn="l"/>
              </a:tabLst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Language</a:t>
            </a:r>
            <a:r>
              <a:rPr sz="3200" spc="-4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of</a:t>
            </a:r>
            <a:r>
              <a:rPr sz="3200" spc="2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NPDA	</a:t>
            </a:r>
            <a:r>
              <a:rPr sz="3600" i="1" spc="65" dirty="0">
                <a:latin typeface="Times New Roman"/>
                <a:cs typeface="Times New Roman"/>
              </a:rPr>
              <a:t>M</a:t>
            </a:r>
            <a:r>
              <a:rPr sz="3600" i="1" spc="-114" dirty="0"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: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7031" y="2666140"/>
            <a:ext cx="1075055" cy="572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50" i="1" spc="110" dirty="0">
                <a:latin typeface="Times New Roman"/>
                <a:cs typeface="Times New Roman"/>
              </a:rPr>
              <a:t>L</a:t>
            </a:r>
            <a:r>
              <a:rPr sz="3550" spc="170" dirty="0">
                <a:latin typeface="Times New Roman"/>
                <a:cs typeface="Times New Roman"/>
              </a:rPr>
              <a:t>(</a:t>
            </a:r>
            <a:r>
              <a:rPr sz="3550" i="1" spc="55" dirty="0">
                <a:latin typeface="Times New Roman"/>
                <a:cs typeface="Times New Roman"/>
              </a:rPr>
              <a:t>M</a:t>
            </a:r>
            <a:r>
              <a:rPr sz="3550" i="1" spc="-295" dirty="0">
                <a:latin typeface="Times New Roman"/>
                <a:cs typeface="Times New Roman"/>
              </a:rPr>
              <a:t> </a:t>
            </a:r>
            <a:r>
              <a:rPr sz="3550" spc="20" dirty="0">
                <a:latin typeface="Times New Roman"/>
                <a:cs typeface="Times New Roman"/>
              </a:rPr>
              <a:t>)</a:t>
            </a:r>
            <a:endParaRPr sz="355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18356" y="2676365"/>
            <a:ext cx="495199" cy="55868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16199" y="2362257"/>
            <a:ext cx="405385" cy="41181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38847" y="2676365"/>
            <a:ext cx="518277" cy="55868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697992" y="2666140"/>
            <a:ext cx="5396865" cy="572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35"/>
              </a:spcBef>
              <a:tabLst>
                <a:tab pos="1061720" algn="l"/>
                <a:tab pos="2870835" algn="l"/>
                <a:tab pos="3368675" algn="l"/>
                <a:tab pos="4499610" algn="l"/>
              </a:tabLst>
            </a:pPr>
            <a:r>
              <a:rPr sz="3550" spc="-15" dirty="0">
                <a:latin typeface="Times New Roman"/>
                <a:cs typeface="Times New Roman"/>
              </a:rPr>
              <a:t>{</a:t>
            </a:r>
            <a:r>
              <a:rPr sz="3550" i="1" spc="45" dirty="0">
                <a:latin typeface="Times New Roman"/>
                <a:cs typeface="Times New Roman"/>
              </a:rPr>
              <a:t>w</a:t>
            </a:r>
            <a:r>
              <a:rPr sz="3550" i="1" spc="-470" dirty="0">
                <a:latin typeface="Times New Roman"/>
                <a:cs typeface="Times New Roman"/>
              </a:rPr>
              <a:t> </a:t>
            </a:r>
            <a:r>
              <a:rPr sz="3550" spc="15" dirty="0">
                <a:latin typeface="Times New Roman"/>
                <a:cs typeface="Times New Roman"/>
              </a:rPr>
              <a:t>:</a:t>
            </a:r>
            <a:r>
              <a:rPr sz="3550" dirty="0">
                <a:latin typeface="Times New Roman"/>
                <a:cs typeface="Times New Roman"/>
              </a:rPr>
              <a:t>	</a:t>
            </a:r>
            <a:r>
              <a:rPr sz="3550" spc="114" dirty="0">
                <a:latin typeface="Times New Roman"/>
                <a:cs typeface="Times New Roman"/>
              </a:rPr>
              <a:t>(</a:t>
            </a:r>
            <a:r>
              <a:rPr sz="3550" i="1" spc="-35" dirty="0">
                <a:latin typeface="Times New Roman"/>
                <a:cs typeface="Times New Roman"/>
              </a:rPr>
              <a:t>q</a:t>
            </a:r>
            <a:r>
              <a:rPr sz="4425" spc="44" baseline="-16949" dirty="0">
                <a:latin typeface="Times New Roman"/>
                <a:cs typeface="Times New Roman"/>
              </a:rPr>
              <a:t>0</a:t>
            </a:r>
            <a:r>
              <a:rPr sz="4425" spc="-697" baseline="-16949" dirty="0">
                <a:latin typeface="Times New Roman"/>
                <a:cs typeface="Times New Roman"/>
              </a:rPr>
              <a:t> </a:t>
            </a:r>
            <a:r>
              <a:rPr sz="3550" spc="15" dirty="0">
                <a:latin typeface="Times New Roman"/>
                <a:cs typeface="Times New Roman"/>
              </a:rPr>
              <a:t>,</a:t>
            </a:r>
            <a:r>
              <a:rPr sz="3550" spc="-459" dirty="0">
                <a:latin typeface="Times New Roman"/>
                <a:cs typeface="Times New Roman"/>
              </a:rPr>
              <a:t> </a:t>
            </a:r>
            <a:r>
              <a:rPr sz="3550" i="1" spc="-60" dirty="0">
                <a:latin typeface="Times New Roman"/>
                <a:cs typeface="Times New Roman"/>
              </a:rPr>
              <a:t>w</a:t>
            </a:r>
            <a:r>
              <a:rPr sz="3550" spc="15" dirty="0">
                <a:latin typeface="Times New Roman"/>
                <a:cs typeface="Times New Roman"/>
              </a:rPr>
              <a:t>,</a:t>
            </a:r>
            <a:r>
              <a:rPr sz="3550" spc="-459" dirty="0">
                <a:latin typeface="Times New Roman"/>
                <a:cs typeface="Times New Roman"/>
              </a:rPr>
              <a:t> </a:t>
            </a:r>
            <a:r>
              <a:rPr sz="3550" i="1" spc="140" dirty="0">
                <a:latin typeface="Times New Roman"/>
                <a:cs typeface="Times New Roman"/>
              </a:rPr>
              <a:t>s</a:t>
            </a:r>
            <a:r>
              <a:rPr sz="3550" spc="20" dirty="0">
                <a:latin typeface="Times New Roman"/>
                <a:cs typeface="Times New Roman"/>
              </a:rPr>
              <a:t>)</a:t>
            </a:r>
            <a:r>
              <a:rPr sz="3550" dirty="0">
                <a:latin typeface="Times New Roman"/>
                <a:cs typeface="Times New Roman"/>
              </a:rPr>
              <a:t>	</a:t>
            </a:r>
            <a:r>
              <a:rPr sz="3550" spc="40" dirty="0">
                <a:latin typeface="MT Extra"/>
                <a:cs typeface="MT Extra"/>
              </a:rPr>
              <a:t></a:t>
            </a:r>
            <a:r>
              <a:rPr sz="3550" dirty="0">
                <a:latin typeface="Times New Roman"/>
                <a:cs typeface="Times New Roman"/>
              </a:rPr>
              <a:t>	</a:t>
            </a:r>
            <a:r>
              <a:rPr sz="3550" spc="114" dirty="0">
                <a:latin typeface="Times New Roman"/>
                <a:cs typeface="Times New Roman"/>
              </a:rPr>
              <a:t>(</a:t>
            </a:r>
            <a:r>
              <a:rPr sz="3550" i="1" spc="30" dirty="0">
                <a:latin typeface="Times New Roman"/>
                <a:cs typeface="Times New Roman"/>
              </a:rPr>
              <a:t>q</a:t>
            </a:r>
            <a:r>
              <a:rPr sz="3550" i="1" spc="-345" dirty="0">
                <a:latin typeface="Times New Roman"/>
                <a:cs typeface="Times New Roman"/>
              </a:rPr>
              <a:t> </a:t>
            </a:r>
            <a:r>
              <a:rPr sz="4425" i="1" spc="22" baseline="-16949" dirty="0">
                <a:latin typeface="Times New Roman"/>
                <a:cs typeface="Times New Roman"/>
              </a:rPr>
              <a:t>f</a:t>
            </a:r>
            <a:r>
              <a:rPr sz="4425" i="1" spc="375" baseline="-16949" dirty="0">
                <a:latin typeface="Times New Roman"/>
                <a:cs typeface="Times New Roman"/>
              </a:rPr>
              <a:t> </a:t>
            </a:r>
            <a:r>
              <a:rPr sz="3550" spc="15" dirty="0">
                <a:latin typeface="Times New Roman"/>
                <a:cs typeface="Times New Roman"/>
              </a:rPr>
              <a:t>,</a:t>
            </a:r>
            <a:r>
              <a:rPr sz="3550" dirty="0">
                <a:latin typeface="Times New Roman"/>
                <a:cs typeface="Times New Roman"/>
              </a:rPr>
              <a:t>	</a:t>
            </a:r>
            <a:r>
              <a:rPr sz="3550" spc="15" dirty="0">
                <a:latin typeface="Times New Roman"/>
                <a:cs typeface="Times New Roman"/>
              </a:rPr>
              <a:t>,</a:t>
            </a:r>
            <a:r>
              <a:rPr sz="3550" spc="-459" dirty="0">
                <a:latin typeface="Times New Roman"/>
                <a:cs typeface="Times New Roman"/>
              </a:rPr>
              <a:t> </a:t>
            </a:r>
            <a:r>
              <a:rPr sz="3550" i="1" spc="140" dirty="0">
                <a:latin typeface="Times New Roman"/>
                <a:cs typeface="Times New Roman"/>
              </a:rPr>
              <a:t>s</a:t>
            </a:r>
            <a:r>
              <a:rPr sz="3550" spc="235" dirty="0">
                <a:latin typeface="Times New Roman"/>
                <a:cs typeface="Times New Roman"/>
              </a:rPr>
              <a:t>'</a:t>
            </a:r>
            <a:r>
              <a:rPr sz="3550" spc="60" dirty="0">
                <a:latin typeface="Times New Roman"/>
                <a:cs typeface="Times New Roman"/>
              </a:rPr>
              <a:t>)}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119501" y="3429000"/>
            <a:ext cx="919480" cy="995044"/>
          </a:xfrm>
          <a:custGeom>
            <a:avLst/>
            <a:gdLst/>
            <a:ahLst/>
            <a:cxnLst/>
            <a:rect l="l" t="t" r="r" b="b"/>
            <a:pathLst>
              <a:path w="919479" h="995045">
                <a:moveTo>
                  <a:pt x="828251" y="89030"/>
                </a:moveTo>
                <a:lnTo>
                  <a:pt x="0" y="986282"/>
                </a:lnTo>
                <a:lnTo>
                  <a:pt x="9398" y="994918"/>
                </a:lnTo>
                <a:lnTo>
                  <a:pt x="837565" y="97621"/>
                </a:lnTo>
                <a:lnTo>
                  <a:pt x="828251" y="89030"/>
                </a:lnTo>
                <a:close/>
              </a:path>
              <a:path w="919479" h="995045">
                <a:moveTo>
                  <a:pt x="896040" y="79628"/>
                </a:moveTo>
                <a:lnTo>
                  <a:pt x="836929" y="79628"/>
                </a:lnTo>
                <a:lnTo>
                  <a:pt x="846201" y="88264"/>
                </a:lnTo>
                <a:lnTo>
                  <a:pt x="837565" y="97621"/>
                </a:lnTo>
                <a:lnTo>
                  <a:pt x="879601" y="136398"/>
                </a:lnTo>
                <a:lnTo>
                  <a:pt x="896040" y="79628"/>
                </a:lnTo>
                <a:close/>
              </a:path>
              <a:path w="919479" h="995045">
                <a:moveTo>
                  <a:pt x="836929" y="79628"/>
                </a:moveTo>
                <a:lnTo>
                  <a:pt x="828251" y="89030"/>
                </a:lnTo>
                <a:lnTo>
                  <a:pt x="837565" y="97621"/>
                </a:lnTo>
                <a:lnTo>
                  <a:pt x="846201" y="88264"/>
                </a:lnTo>
                <a:lnTo>
                  <a:pt x="836929" y="79628"/>
                </a:lnTo>
                <a:close/>
              </a:path>
              <a:path w="919479" h="995045">
                <a:moveTo>
                  <a:pt x="919099" y="0"/>
                </a:moveTo>
                <a:lnTo>
                  <a:pt x="786257" y="50291"/>
                </a:lnTo>
                <a:lnTo>
                  <a:pt x="828251" y="89030"/>
                </a:lnTo>
                <a:lnTo>
                  <a:pt x="836929" y="79628"/>
                </a:lnTo>
                <a:lnTo>
                  <a:pt x="896040" y="79628"/>
                </a:lnTo>
                <a:lnTo>
                  <a:pt x="919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679194" y="4432172"/>
            <a:ext cx="23329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Initial</a:t>
            </a:r>
            <a:r>
              <a:rPr sz="3200" spc="-8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state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477000" y="3505200"/>
            <a:ext cx="767080" cy="994410"/>
          </a:xfrm>
          <a:custGeom>
            <a:avLst/>
            <a:gdLst/>
            <a:ahLst/>
            <a:cxnLst/>
            <a:rect l="l" t="t" r="r" b="b"/>
            <a:pathLst>
              <a:path w="767079" h="994410">
                <a:moveTo>
                  <a:pt x="82415" y="96800"/>
                </a:moveTo>
                <a:lnTo>
                  <a:pt x="72361" y="104521"/>
                </a:lnTo>
                <a:lnTo>
                  <a:pt x="756920" y="994410"/>
                </a:lnTo>
                <a:lnTo>
                  <a:pt x="767079" y="986663"/>
                </a:lnTo>
                <a:lnTo>
                  <a:pt x="82415" y="96800"/>
                </a:lnTo>
                <a:close/>
              </a:path>
              <a:path w="767079" h="994410">
                <a:moveTo>
                  <a:pt x="0" y="0"/>
                </a:moveTo>
                <a:lnTo>
                  <a:pt x="27050" y="139319"/>
                </a:lnTo>
                <a:lnTo>
                  <a:pt x="72361" y="104521"/>
                </a:lnTo>
                <a:lnTo>
                  <a:pt x="64643" y="94487"/>
                </a:lnTo>
                <a:lnTo>
                  <a:pt x="74675" y="86740"/>
                </a:lnTo>
                <a:lnTo>
                  <a:pt x="95514" y="86740"/>
                </a:lnTo>
                <a:lnTo>
                  <a:pt x="127761" y="61975"/>
                </a:lnTo>
                <a:lnTo>
                  <a:pt x="0" y="0"/>
                </a:lnTo>
                <a:close/>
              </a:path>
              <a:path w="767079" h="994410">
                <a:moveTo>
                  <a:pt x="74675" y="86740"/>
                </a:moveTo>
                <a:lnTo>
                  <a:pt x="64643" y="94487"/>
                </a:lnTo>
                <a:lnTo>
                  <a:pt x="72361" y="104521"/>
                </a:lnTo>
                <a:lnTo>
                  <a:pt x="82415" y="96800"/>
                </a:lnTo>
                <a:lnTo>
                  <a:pt x="74675" y="86740"/>
                </a:lnTo>
                <a:close/>
              </a:path>
              <a:path w="767079" h="994410">
                <a:moveTo>
                  <a:pt x="95514" y="86740"/>
                </a:moveTo>
                <a:lnTo>
                  <a:pt x="74675" y="86740"/>
                </a:lnTo>
                <a:lnTo>
                  <a:pt x="82415" y="96800"/>
                </a:lnTo>
                <a:lnTo>
                  <a:pt x="95514" y="867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328028" y="4508372"/>
            <a:ext cx="20523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Final</a:t>
            </a:r>
            <a:r>
              <a:rPr sz="3200" spc="-9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state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88" y="1828800"/>
            <a:ext cx="9150985" cy="5029200"/>
            <a:chOff x="-1588" y="1828800"/>
            <a:chExt cx="9150985" cy="5029200"/>
          </a:xfrm>
        </p:grpSpPr>
        <p:sp>
          <p:nvSpPr>
            <p:cNvPr id="3" name="object 3"/>
            <p:cNvSpPr/>
            <p:nvPr/>
          </p:nvSpPr>
          <p:spPr>
            <a:xfrm>
              <a:off x="3198875" y="54864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87" y="255359"/>
                  </a:lnTo>
                  <a:lnTo>
                    <a:pt x="15532" y="208458"/>
                  </a:lnTo>
                  <a:lnTo>
                    <a:pt x="34008" y="164725"/>
                  </a:lnTo>
                  <a:lnTo>
                    <a:pt x="58789" y="124788"/>
                  </a:lnTo>
                  <a:lnTo>
                    <a:pt x="89249" y="89273"/>
                  </a:lnTo>
                  <a:lnTo>
                    <a:pt x="124760" y="58808"/>
                  </a:lnTo>
                  <a:lnTo>
                    <a:pt x="164697" y="34020"/>
                  </a:lnTo>
                  <a:lnTo>
                    <a:pt x="208434" y="15538"/>
                  </a:lnTo>
                  <a:lnTo>
                    <a:pt x="255343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43" y="605610"/>
                  </a:lnTo>
                  <a:lnTo>
                    <a:pt x="208434" y="594061"/>
                  </a:lnTo>
                  <a:lnTo>
                    <a:pt x="164697" y="575579"/>
                  </a:lnTo>
                  <a:lnTo>
                    <a:pt x="124760" y="550791"/>
                  </a:lnTo>
                  <a:lnTo>
                    <a:pt x="89249" y="520326"/>
                  </a:lnTo>
                  <a:lnTo>
                    <a:pt x="58789" y="484811"/>
                  </a:lnTo>
                  <a:lnTo>
                    <a:pt x="34008" y="444874"/>
                  </a:lnTo>
                  <a:lnTo>
                    <a:pt x="15532" y="401141"/>
                  </a:lnTo>
                  <a:lnTo>
                    <a:pt x="3987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587" y="4489449"/>
              <a:ext cx="8382000" cy="1365250"/>
            </a:xfrm>
            <a:custGeom>
              <a:avLst/>
              <a:gdLst/>
              <a:ahLst/>
              <a:cxnLst/>
              <a:rect l="l" t="t" r="r" b="b"/>
              <a:pathLst>
                <a:path w="8382000" h="1365250">
                  <a:moveTo>
                    <a:pt x="457200" y="1301750"/>
                  </a:moveTo>
                  <a:lnTo>
                    <a:pt x="444500" y="1295400"/>
                  </a:lnTo>
                  <a:lnTo>
                    <a:pt x="330200" y="1238250"/>
                  </a:lnTo>
                  <a:lnTo>
                    <a:pt x="330200" y="1295400"/>
                  </a:lnTo>
                  <a:lnTo>
                    <a:pt x="0" y="1295400"/>
                  </a:lnTo>
                  <a:lnTo>
                    <a:pt x="0" y="1308100"/>
                  </a:lnTo>
                  <a:lnTo>
                    <a:pt x="330200" y="1308100"/>
                  </a:lnTo>
                  <a:lnTo>
                    <a:pt x="330200" y="1365250"/>
                  </a:lnTo>
                  <a:lnTo>
                    <a:pt x="444500" y="1308100"/>
                  </a:lnTo>
                  <a:lnTo>
                    <a:pt x="457200" y="1301750"/>
                  </a:lnTo>
                  <a:close/>
                </a:path>
                <a:path w="8382000" h="1365250">
                  <a:moveTo>
                    <a:pt x="3200336" y="1301750"/>
                  </a:moveTo>
                  <a:lnTo>
                    <a:pt x="3187636" y="1295400"/>
                  </a:lnTo>
                  <a:lnTo>
                    <a:pt x="3073336" y="1238250"/>
                  </a:lnTo>
                  <a:lnTo>
                    <a:pt x="3073336" y="1295400"/>
                  </a:lnTo>
                  <a:lnTo>
                    <a:pt x="1219200" y="1295400"/>
                  </a:lnTo>
                  <a:lnTo>
                    <a:pt x="1219200" y="1308100"/>
                  </a:lnTo>
                  <a:lnTo>
                    <a:pt x="3073336" y="1308100"/>
                  </a:lnTo>
                  <a:lnTo>
                    <a:pt x="3073336" y="1365250"/>
                  </a:lnTo>
                  <a:lnTo>
                    <a:pt x="3187636" y="1308100"/>
                  </a:lnTo>
                  <a:lnTo>
                    <a:pt x="3200336" y="1301750"/>
                  </a:lnTo>
                  <a:close/>
                </a:path>
                <a:path w="8382000" h="1365250">
                  <a:moveTo>
                    <a:pt x="3924465" y="370205"/>
                  </a:moveTo>
                  <a:lnTo>
                    <a:pt x="3923093" y="331343"/>
                  </a:lnTo>
                  <a:lnTo>
                    <a:pt x="3913441" y="278765"/>
                  </a:lnTo>
                  <a:lnTo>
                    <a:pt x="3892740" y="230378"/>
                  </a:lnTo>
                  <a:lnTo>
                    <a:pt x="3862133" y="186182"/>
                  </a:lnTo>
                  <a:lnTo>
                    <a:pt x="3823525" y="146177"/>
                  </a:lnTo>
                  <a:lnTo>
                    <a:pt x="3778567" y="110617"/>
                  </a:lnTo>
                  <a:lnTo>
                    <a:pt x="3728783" y="79502"/>
                  </a:lnTo>
                  <a:lnTo>
                    <a:pt x="3693985" y="61468"/>
                  </a:lnTo>
                  <a:lnTo>
                    <a:pt x="3658298" y="45593"/>
                  </a:lnTo>
                  <a:lnTo>
                    <a:pt x="3622357" y="32004"/>
                  </a:lnTo>
                  <a:lnTo>
                    <a:pt x="3568763" y="15875"/>
                  </a:lnTo>
                  <a:lnTo>
                    <a:pt x="3555060" y="12700"/>
                  </a:lnTo>
                  <a:lnTo>
                    <a:pt x="3551237" y="11811"/>
                  </a:lnTo>
                  <a:lnTo>
                    <a:pt x="3500691" y="2921"/>
                  </a:lnTo>
                  <a:lnTo>
                    <a:pt x="3454336" y="0"/>
                  </a:lnTo>
                  <a:lnTo>
                    <a:pt x="3439350" y="254"/>
                  </a:lnTo>
                  <a:lnTo>
                    <a:pt x="3390963" y="5207"/>
                  </a:lnTo>
                  <a:lnTo>
                    <a:pt x="3338512" y="15875"/>
                  </a:lnTo>
                  <a:lnTo>
                    <a:pt x="3283775" y="32004"/>
                  </a:lnTo>
                  <a:lnTo>
                    <a:pt x="3246945" y="45720"/>
                  </a:lnTo>
                  <a:lnTo>
                    <a:pt x="3210496" y="61595"/>
                  </a:lnTo>
                  <a:lnTo>
                    <a:pt x="3174936" y="79629"/>
                  </a:lnTo>
                  <a:lnTo>
                    <a:pt x="3140900" y="99822"/>
                  </a:lnTo>
                  <a:lnTo>
                    <a:pt x="3108896" y="122174"/>
                  </a:lnTo>
                  <a:lnTo>
                    <a:pt x="3079432" y="146431"/>
                  </a:lnTo>
                  <a:lnTo>
                    <a:pt x="3041332" y="186690"/>
                  </a:lnTo>
                  <a:lnTo>
                    <a:pt x="3012122" y="231140"/>
                  </a:lnTo>
                  <a:lnTo>
                    <a:pt x="2994088" y="279654"/>
                  </a:lnTo>
                  <a:lnTo>
                    <a:pt x="2988272" y="331343"/>
                  </a:lnTo>
                  <a:lnTo>
                    <a:pt x="2988259" y="332867"/>
                  </a:lnTo>
                  <a:lnTo>
                    <a:pt x="2988627" y="350901"/>
                  </a:lnTo>
                  <a:lnTo>
                    <a:pt x="2992310" y="390017"/>
                  </a:lnTo>
                  <a:lnTo>
                    <a:pt x="2999676" y="431673"/>
                  </a:lnTo>
                  <a:lnTo>
                    <a:pt x="3010598" y="475234"/>
                  </a:lnTo>
                  <a:lnTo>
                    <a:pt x="3024822" y="520954"/>
                  </a:lnTo>
                  <a:lnTo>
                    <a:pt x="3041967" y="568198"/>
                  </a:lnTo>
                  <a:lnTo>
                    <a:pt x="3061652" y="617347"/>
                  </a:lnTo>
                  <a:lnTo>
                    <a:pt x="3095561" y="693674"/>
                  </a:lnTo>
                  <a:lnTo>
                    <a:pt x="3120707" y="745998"/>
                  </a:lnTo>
                  <a:lnTo>
                    <a:pt x="3147377" y="799465"/>
                  </a:lnTo>
                  <a:lnTo>
                    <a:pt x="3175571" y="853821"/>
                  </a:lnTo>
                  <a:lnTo>
                    <a:pt x="3204781" y="908812"/>
                  </a:lnTo>
                  <a:lnTo>
                    <a:pt x="3234880" y="964311"/>
                  </a:lnTo>
                  <a:lnTo>
                    <a:pt x="3296475" y="1076198"/>
                  </a:lnTo>
                  <a:lnTo>
                    <a:pt x="3307524" y="1070102"/>
                  </a:lnTo>
                  <a:lnTo>
                    <a:pt x="3246056" y="958215"/>
                  </a:lnTo>
                  <a:lnTo>
                    <a:pt x="3215957" y="902716"/>
                  </a:lnTo>
                  <a:lnTo>
                    <a:pt x="3186747" y="847852"/>
                  </a:lnTo>
                  <a:lnTo>
                    <a:pt x="3158680" y="793623"/>
                  </a:lnTo>
                  <a:lnTo>
                    <a:pt x="3132010" y="740422"/>
                  </a:lnTo>
                  <a:lnTo>
                    <a:pt x="3106991" y="688213"/>
                  </a:lnTo>
                  <a:lnTo>
                    <a:pt x="3084004" y="637286"/>
                  </a:lnTo>
                  <a:lnTo>
                    <a:pt x="3063176" y="587756"/>
                  </a:lnTo>
                  <a:lnTo>
                    <a:pt x="3045015" y="539877"/>
                  </a:lnTo>
                  <a:lnTo>
                    <a:pt x="3029394" y="493903"/>
                  </a:lnTo>
                  <a:lnTo>
                    <a:pt x="3017075" y="449961"/>
                  </a:lnTo>
                  <a:lnTo>
                    <a:pt x="3008058" y="408178"/>
                  </a:lnTo>
                  <a:lnTo>
                    <a:pt x="3002597" y="368681"/>
                  </a:lnTo>
                  <a:lnTo>
                    <a:pt x="3000946" y="332867"/>
                  </a:lnTo>
                  <a:lnTo>
                    <a:pt x="3000972" y="331343"/>
                  </a:lnTo>
                  <a:lnTo>
                    <a:pt x="3006534" y="282067"/>
                  </a:lnTo>
                  <a:lnTo>
                    <a:pt x="3023679" y="236474"/>
                  </a:lnTo>
                  <a:lnTo>
                    <a:pt x="3051365" y="194310"/>
                  </a:lnTo>
                  <a:lnTo>
                    <a:pt x="3088195" y="155575"/>
                  </a:lnTo>
                  <a:lnTo>
                    <a:pt x="3132137" y="121031"/>
                  </a:lnTo>
                  <a:lnTo>
                    <a:pt x="3181413" y="90551"/>
                  </a:lnTo>
                  <a:lnTo>
                    <a:pt x="3216211" y="72898"/>
                  </a:lnTo>
                  <a:lnTo>
                    <a:pt x="3251898" y="57277"/>
                  </a:lnTo>
                  <a:lnTo>
                    <a:pt x="3288080" y="43942"/>
                  </a:lnTo>
                  <a:lnTo>
                    <a:pt x="3341687" y="28194"/>
                  </a:lnTo>
                  <a:lnTo>
                    <a:pt x="3393122" y="17780"/>
                  </a:lnTo>
                  <a:lnTo>
                    <a:pt x="3440112" y="12954"/>
                  </a:lnTo>
                  <a:lnTo>
                    <a:pt x="3454463" y="12700"/>
                  </a:lnTo>
                  <a:lnTo>
                    <a:pt x="3468814" y="12954"/>
                  </a:lnTo>
                  <a:lnTo>
                    <a:pt x="3515296" y="17907"/>
                  </a:lnTo>
                  <a:lnTo>
                    <a:pt x="3565842" y="28194"/>
                  </a:lnTo>
                  <a:lnTo>
                    <a:pt x="3618293" y="44069"/>
                  </a:lnTo>
                  <a:lnTo>
                    <a:pt x="3688778" y="73152"/>
                  </a:lnTo>
                  <a:lnTo>
                    <a:pt x="3722941" y="90805"/>
                  </a:lnTo>
                  <a:lnTo>
                    <a:pt x="3755707" y="110617"/>
                  </a:lnTo>
                  <a:lnTo>
                    <a:pt x="3801300" y="143891"/>
                  </a:lnTo>
                  <a:lnTo>
                    <a:pt x="3840924" y="181229"/>
                  </a:lnTo>
                  <a:lnTo>
                    <a:pt x="3873055" y="222504"/>
                  </a:lnTo>
                  <a:lnTo>
                    <a:pt x="3896042" y="267208"/>
                  </a:lnTo>
                  <a:lnTo>
                    <a:pt x="3908361" y="315468"/>
                  </a:lnTo>
                  <a:lnTo>
                    <a:pt x="3911765" y="370205"/>
                  </a:lnTo>
                  <a:lnTo>
                    <a:pt x="3911295" y="388112"/>
                  </a:lnTo>
                  <a:lnTo>
                    <a:pt x="3907472" y="429514"/>
                  </a:lnTo>
                  <a:lnTo>
                    <a:pt x="3900614" y="472313"/>
                  </a:lnTo>
                  <a:lnTo>
                    <a:pt x="3890962" y="517398"/>
                  </a:lnTo>
                  <a:lnTo>
                    <a:pt x="3878516" y="564261"/>
                  </a:lnTo>
                  <a:lnTo>
                    <a:pt x="3855529" y="637794"/>
                  </a:lnTo>
                  <a:lnTo>
                    <a:pt x="3837749" y="688848"/>
                  </a:lnTo>
                  <a:lnTo>
                    <a:pt x="3818064" y="740918"/>
                  </a:lnTo>
                  <a:lnTo>
                    <a:pt x="3796982" y="794258"/>
                  </a:lnTo>
                  <a:lnTo>
                    <a:pt x="3774503" y="848360"/>
                  </a:lnTo>
                  <a:lnTo>
                    <a:pt x="3751008" y="903351"/>
                  </a:lnTo>
                  <a:lnTo>
                    <a:pt x="3728580" y="954392"/>
                  </a:lnTo>
                  <a:lnTo>
                    <a:pt x="3676459" y="931291"/>
                  </a:lnTo>
                  <a:lnTo>
                    <a:pt x="3682936" y="1073150"/>
                  </a:lnTo>
                  <a:lnTo>
                    <a:pt x="3792537" y="982726"/>
                  </a:lnTo>
                  <a:lnTo>
                    <a:pt x="3766451" y="971169"/>
                  </a:lnTo>
                  <a:lnTo>
                    <a:pt x="3740226" y="959548"/>
                  </a:lnTo>
                  <a:lnTo>
                    <a:pt x="3762692" y="908304"/>
                  </a:lnTo>
                  <a:lnTo>
                    <a:pt x="3786187" y="853313"/>
                  </a:lnTo>
                  <a:lnTo>
                    <a:pt x="3808666" y="798830"/>
                  </a:lnTo>
                  <a:lnTo>
                    <a:pt x="3829875" y="745490"/>
                  </a:lnTo>
                  <a:lnTo>
                    <a:pt x="3849687" y="693039"/>
                  </a:lnTo>
                  <a:lnTo>
                    <a:pt x="3867594" y="641731"/>
                  </a:lnTo>
                  <a:lnTo>
                    <a:pt x="3883596" y="591947"/>
                  </a:lnTo>
                  <a:lnTo>
                    <a:pt x="3897312" y="543687"/>
                  </a:lnTo>
                  <a:lnTo>
                    <a:pt x="3908615" y="497078"/>
                  </a:lnTo>
                  <a:lnTo>
                    <a:pt x="3916997" y="452501"/>
                  </a:lnTo>
                  <a:lnTo>
                    <a:pt x="3922458" y="409829"/>
                  </a:lnTo>
                  <a:lnTo>
                    <a:pt x="3924008" y="388112"/>
                  </a:lnTo>
                  <a:lnTo>
                    <a:pt x="3924465" y="370205"/>
                  </a:lnTo>
                  <a:close/>
                </a:path>
                <a:path w="8382000" h="1365250">
                  <a:moveTo>
                    <a:pt x="5791136" y="1301750"/>
                  </a:moveTo>
                  <a:lnTo>
                    <a:pt x="5778436" y="1295400"/>
                  </a:lnTo>
                  <a:lnTo>
                    <a:pt x="5664136" y="1238250"/>
                  </a:lnTo>
                  <a:lnTo>
                    <a:pt x="5664136" y="1295400"/>
                  </a:lnTo>
                  <a:lnTo>
                    <a:pt x="3809936" y="1295400"/>
                  </a:lnTo>
                  <a:lnTo>
                    <a:pt x="3809936" y="1308100"/>
                  </a:lnTo>
                  <a:lnTo>
                    <a:pt x="5664136" y="1308100"/>
                  </a:lnTo>
                  <a:lnTo>
                    <a:pt x="5664136" y="1365250"/>
                  </a:lnTo>
                  <a:lnTo>
                    <a:pt x="5778436" y="1308100"/>
                  </a:lnTo>
                  <a:lnTo>
                    <a:pt x="5791136" y="1301750"/>
                  </a:lnTo>
                  <a:close/>
                </a:path>
                <a:path w="8382000" h="1365250">
                  <a:moveTo>
                    <a:pt x="6515265" y="370205"/>
                  </a:moveTo>
                  <a:lnTo>
                    <a:pt x="6513893" y="331343"/>
                  </a:lnTo>
                  <a:lnTo>
                    <a:pt x="6504241" y="278765"/>
                  </a:lnTo>
                  <a:lnTo>
                    <a:pt x="6483540" y="230378"/>
                  </a:lnTo>
                  <a:lnTo>
                    <a:pt x="6452933" y="186182"/>
                  </a:lnTo>
                  <a:lnTo>
                    <a:pt x="6414325" y="146177"/>
                  </a:lnTo>
                  <a:lnTo>
                    <a:pt x="6369367" y="110617"/>
                  </a:lnTo>
                  <a:lnTo>
                    <a:pt x="6319583" y="79502"/>
                  </a:lnTo>
                  <a:lnTo>
                    <a:pt x="6284785" y="61468"/>
                  </a:lnTo>
                  <a:lnTo>
                    <a:pt x="6249098" y="45593"/>
                  </a:lnTo>
                  <a:lnTo>
                    <a:pt x="6213157" y="32004"/>
                  </a:lnTo>
                  <a:lnTo>
                    <a:pt x="6159563" y="15875"/>
                  </a:lnTo>
                  <a:lnTo>
                    <a:pt x="6145860" y="12700"/>
                  </a:lnTo>
                  <a:lnTo>
                    <a:pt x="6142037" y="11811"/>
                  </a:lnTo>
                  <a:lnTo>
                    <a:pt x="6091491" y="2921"/>
                  </a:lnTo>
                  <a:lnTo>
                    <a:pt x="6045136" y="0"/>
                  </a:lnTo>
                  <a:lnTo>
                    <a:pt x="6030150" y="254"/>
                  </a:lnTo>
                  <a:lnTo>
                    <a:pt x="5981763" y="5207"/>
                  </a:lnTo>
                  <a:lnTo>
                    <a:pt x="5929312" y="15875"/>
                  </a:lnTo>
                  <a:lnTo>
                    <a:pt x="5874575" y="32004"/>
                  </a:lnTo>
                  <a:lnTo>
                    <a:pt x="5837745" y="45720"/>
                  </a:lnTo>
                  <a:lnTo>
                    <a:pt x="5801296" y="61595"/>
                  </a:lnTo>
                  <a:lnTo>
                    <a:pt x="5765736" y="79629"/>
                  </a:lnTo>
                  <a:lnTo>
                    <a:pt x="5731700" y="99822"/>
                  </a:lnTo>
                  <a:lnTo>
                    <a:pt x="5699696" y="122174"/>
                  </a:lnTo>
                  <a:lnTo>
                    <a:pt x="5670232" y="146431"/>
                  </a:lnTo>
                  <a:lnTo>
                    <a:pt x="5632132" y="186690"/>
                  </a:lnTo>
                  <a:lnTo>
                    <a:pt x="5602922" y="231140"/>
                  </a:lnTo>
                  <a:lnTo>
                    <a:pt x="5584888" y="279654"/>
                  </a:lnTo>
                  <a:lnTo>
                    <a:pt x="5579072" y="331343"/>
                  </a:lnTo>
                  <a:lnTo>
                    <a:pt x="5579059" y="332867"/>
                  </a:lnTo>
                  <a:lnTo>
                    <a:pt x="5579427" y="350901"/>
                  </a:lnTo>
                  <a:lnTo>
                    <a:pt x="5583110" y="390017"/>
                  </a:lnTo>
                  <a:lnTo>
                    <a:pt x="5590476" y="431673"/>
                  </a:lnTo>
                  <a:lnTo>
                    <a:pt x="5601398" y="475234"/>
                  </a:lnTo>
                  <a:lnTo>
                    <a:pt x="5615622" y="520954"/>
                  </a:lnTo>
                  <a:lnTo>
                    <a:pt x="5632767" y="568198"/>
                  </a:lnTo>
                  <a:lnTo>
                    <a:pt x="5652452" y="617347"/>
                  </a:lnTo>
                  <a:lnTo>
                    <a:pt x="5686361" y="693674"/>
                  </a:lnTo>
                  <a:lnTo>
                    <a:pt x="5711507" y="745998"/>
                  </a:lnTo>
                  <a:lnTo>
                    <a:pt x="5738177" y="799465"/>
                  </a:lnTo>
                  <a:lnTo>
                    <a:pt x="5766371" y="853821"/>
                  </a:lnTo>
                  <a:lnTo>
                    <a:pt x="5795581" y="908812"/>
                  </a:lnTo>
                  <a:lnTo>
                    <a:pt x="5825680" y="964311"/>
                  </a:lnTo>
                  <a:lnTo>
                    <a:pt x="5887275" y="1076198"/>
                  </a:lnTo>
                  <a:lnTo>
                    <a:pt x="5898324" y="1070102"/>
                  </a:lnTo>
                  <a:lnTo>
                    <a:pt x="5836856" y="958215"/>
                  </a:lnTo>
                  <a:lnTo>
                    <a:pt x="5806757" y="902716"/>
                  </a:lnTo>
                  <a:lnTo>
                    <a:pt x="5777547" y="847852"/>
                  </a:lnTo>
                  <a:lnTo>
                    <a:pt x="5749480" y="793623"/>
                  </a:lnTo>
                  <a:lnTo>
                    <a:pt x="5722810" y="740422"/>
                  </a:lnTo>
                  <a:lnTo>
                    <a:pt x="5697791" y="688213"/>
                  </a:lnTo>
                  <a:lnTo>
                    <a:pt x="5674804" y="637286"/>
                  </a:lnTo>
                  <a:lnTo>
                    <a:pt x="5653976" y="587756"/>
                  </a:lnTo>
                  <a:lnTo>
                    <a:pt x="5635815" y="539877"/>
                  </a:lnTo>
                  <a:lnTo>
                    <a:pt x="5620194" y="493903"/>
                  </a:lnTo>
                  <a:lnTo>
                    <a:pt x="5607875" y="449961"/>
                  </a:lnTo>
                  <a:lnTo>
                    <a:pt x="5598858" y="408178"/>
                  </a:lnTo>
                  <a:lnTo>
                    <a:pt x="5593397" y="368681"/>
                  </a:lnTo>
                  <a:lnTo>
                    <a:pt x="5591746" y="332867"/>
                  </a:lnTo>
                  <a:lnTo>
                    <a:pt x="5591772" y="331343"/>
                  </a:lnTo>
                  <a:lnTo>
                    <a:pt x="5597334" y="282067"/>
                  </a:lnTo>
                  <a:lnTo>
                    <a:pt x="5614479" y="236474"/>
                  </a:lnTo>
                  <a:lnTo>
                    <a:pt x="5642165" y="194310"/>
                  </a:lnTo>
                  <a:lnTo>
                    <a:pt x="5678995" y="155575"/>
                  </a:lnTo>
                  <a:lnTo>
                    <a:pt x="5722937" y="121031"/>
                  </a:lnTo>
                  <a:lnTo>
                    <a:pt x="5772213" y="90551"/>
                  </a:lnTo>
                  <a:lnTo>
                    <a:pt x="5807011" y="72898"/>
                  </a:lnTo>
                  <a:lnTo>
                    <a:pt x="5842698" y="57277"/>
                  </a:lnTo>
                  <a:lnTo>
                    <a:pt x="5878893" y="43942"/>
                  </a:lnTo>
                  <a:lnTo>
                    <a:pt x="5932487" y="28194"/>
                  </a:lnTo>
                  <a:lnTo>
                    <a:pt x="5983922" y="17780"/>
                  </a:lnTo>
                  <a:lnTo>
                    <a:pt x="6030912" y="12954"/>
                  </a:lnTo>
                  <a:lnTo>
                    <a:pt x="6045263" y="12700"/>
                  </a:lnTo>
                  <a:lnTo>
                    <a:pt x="6059614" y="12954"/>
                  </a:lnTo>
                  <a:lnTo>
                    <a:pt x="6106096" y="17907"/>
                  </a:lnTo>
                  <a:lnTo>
                    <a:pt x="6156642" y="28194"/>
                  </a:lnTo>
                  <a:lnTo>
                    <a:pt x="6209093" y="44069"/>
                  </a:lnTo>
                  <a:lnTo>
                    <a:pt x="6279578" y="73152"/>
                  </a:lnTo>
                  <a:lnTo>
                    <a:pt x="6313741" y="90805"/>
                  </a:lnTo>
                  <a:lnTo>
                    <a:pt x="6346507" y="110617"/>
                  </a:lnTo>
                  <a:lnTo>
                    <a:pt x="6392100" y="143891"/>
                  </a:lnTo>
                  <a:lnTo>
                    <a:pt x="6431724" y="181229"/>
                  </a:lnTo>
                  <a:lnTo>
                    <a:pt x="6463855" y="222504"/>
                  </a:lnTo>
                  <a:lnTo>
                    <a:pt x="6486842" y="267208"/>
                  </a:lnTo>
                  <a:lnTo>
                    <a:pt x="6499161" y="315468"/>
                  </a:lnTo>
                  <a:lnTo>
                    <a:pt x="6502565" y="370205"/>
                  </a:lnTo>
                  <a:lnTo>
                    <a:pt x="6502095" y="388112"/>
                  </a:lnTo>
                  <a:lnTo>
                    <a:pt x="6498272" y="429514"/>
                  </a:lnTo>
                  <a:lnTo>
                    <a:pt x="6491414" y="472313"/>
                  </a:lnTo>
                  <a:lnTo>
                    <a:pt x="6481762" y="517398"/>
                  </a:lnTo>
                  <a:lnTo>
                    <a:pt x="6469316" y="564261"/>
                  </a:lnTo>
                  <a:lnTo>
                    <a:pt x="6446329" y="637794"/>
                  </a:lnTo>
                  <a:lnTo>
                    <a:pt x="6428549" y="688848"/>
                  </a:lnTo>
                  <a:lnTo>
                    <a:pt x="6408864" y="740918"/>
                  </a:lnTo>
                  <a:lnTo>
                    <a:pt x="6387782" y="794258"/>
                  </a:lnTo>
                  <a:lnTo>
                    <a:pt x="6365303" y="848360"/>
                  </a:lnTo>
                  <a:lnTo>
                    <a:pt x="6341808" y="903351"/>
                  </a:lnTo>
                  <a:lnTo>
                    <a:pt x="6319380" y="954392"/>
                  </a:lnTo>
                  <a:lnTo>
                    <a:pt x="6267259" y="931291"/>
                  </a:lnTo>
                  <a:lnTo>
                    <a:pt x="6273736" y="1073150"/>
                  </a:lnTo>
                  <a:lnTo>
                    <a:pt x="6383337" y="982726"/>
                  </a:lnTo>
                  <a:lnTo>
                    <a:pt x="6357252" y="971169"/>
                  </a:lnTo>
                  <a:lnTo>
                    <a:pt x="6331026" y="959548"/>
                  </a:lnTo>
                  <a:lnTo>
                    <a:pt x="6353492" y="908304"/>
                  </a:lnTo>
                  <a:lnTo>
                    <a:pt x="6376987" y="853313"/>
                  </a:lnTo>
                  <a:lnTo>
                    <a:pt x="6399466" y="798830"/>
                  </a:lnTo>
                  <a:lnTo>
                    <a:pt x="6420675" y="745490"/>
                  </a:lnTo>
                  <a:lnTo>
                    <a:pt x="6440487" y="693039"/>
                  </a:lnTo>
                  <a:lnTo>
                    <a:pt x="6458394" y="641731"/>
                  </a:lnTo>
                  <a:lnTo>
                    <a:pt x="6474396" y="591947"/>
                  </a:lnTo>
                  <a:lnTo>
                    <a:pt x="6488112" y="543687"/>
                  </a:lnTo>
                  <a:lnTo>
                    <a:pt x="6499415" y="497078"/>
                  </a:lnTo>
                  <a:lnTo>
                    <a:pt x="6507785" y="452501"/>
                  </a:lnTo>
                  <a:lnTo>
                    <a:pt x="6513258" y="409829"/>
                  </a:lnTo>
                  <a:lnTo>
                    <a:pt x="6514808" y="388112"/>
                  </a:lnTo>
                  <a:lnTo>
                    <a:pt x="6515265" y="370205"/>
                  </a:lnTo>
                  <a:close/>
                </a:path>
                <a:path w="8382000" h="1365250">
                  <a:moveTo>
                    <a:pt x="8381936" y="1301750"/>
                  </a:moveTo>
                  <a:lnTo>
                    <a:pt x="8369236" y="1295400"/>
                  </a:lnTo>
                  <a:lnTo>
                    <a:pt x="8254936" y="1238250"/>
                  </a:lnTo>
                  <a:lnTo>
                    <a:pt x="8254936" y="1295400"/>
                  </a:lnTo>
                  <a:lnTo>
                    <a:pt x="6400736" y="1295400"/>
                  </a:lnTo>
                  <a:lnTo>
                    <a:pt x="6400736" y="1308100"/>
                  </a:lnTo>
                  <a:lnTo>
                    <a:pt x="8254936" y="1308100"/>
                  </a:lnTo>
                  <a:lnTo>
                    <a:pt x="8254936" y="1365250"/>
                  </a:lnTo>
                  <a:lnTo>
                    <a:pt x="8369236" y="1308100"/>
                  </a:lnTo>
                  <a:lnTo>
                    <a:pt x="8381936" y="130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5612" y="5410200"/>
              <a:ext cx="8611235" cy="762000"/>
            </a:xfrm>
            <a:custGeom>
              <a:avLst/>
              <a:gdLst/>
              <a:ahLst/>
              <a:cxnLst/>
              <a:rect l="l" t="t" r="r" b="b"/>
              <a:pathLst>
                <a:path w="8611235" h="762000">
                  <a:moveTo>
                    <a:pt x="76200" y="381000"/>
                  </a:moveTo>
                  <a:lnTo>
                    <a:pt x="80189" y="331559"/>
                  </a:lnTo>
                  <a:lnTo>
                    <a:pt x="91738" y="284658"/>
                  </a:lnTo>
                  <a:lnTo>
                    <a:pt x="110220" y="240925"/>
                  </a:lnTo>
                  <a:lnTo>
                    <a:pt x="135008" y="200988"/>
                  </a:lnTo>
                  <a:lnTo>
                    <a:pt x="165473" y="165473"/>
                  </a:lnTo>
                  <a:lnTo>
                    <a:pt x="200988" y="135008"/>
                  </a:lnTo>
                  <a:lnTo>
                    <a:pt x="240925" y="110220"/>
                  </a:lnTo>
                  <a:lnTo>
                    <a:pt x="284658" y="91738"/>
                  </a:lnTo>
                  <a:lnTo>
                    <a:pt x="331559" y="80189"/>
                  </a:lnTo>
                  <a:lnTo>
                    <a:pt x="381000" y="76200"/>
                  </a:lnTo>
                  <a:lnTo>
                    <a:pt x="430440" y="80189"/>
                  </a:lnTo>
                  <a:lnTo>
                    <a:pt x="477341" y="91738"/>
                  </a:lnTo>
                  <a:lnTo>
                    <a:pt x="521074" y="110220"/>
                  </a:lnTo>
                  <a:lnTo>
                    <a:pt x="561011" y="135008"/>
                  </a:lnTo>
                  <a:lnTo>
                    <a:pt x="596526" y="165473"/>
                  </a:lnTo>
                  <a:lnTo>
                    <a:pt x="626991" y="200988"/>
                  </a:lnTo>
                  <a:lnTo>
                    <a:pt x="651779" y="240925"/>
                  </a:lnTo>
                  <a:lnTo>
                    <a:pt x="670261" y="284658"/>
                  </a:lnTo>
                  <a:lnTo>
                    <a:pt x="681810" y="331559"/>
                  </a:lnTo>
                  <a:lnTo>
                    <a:pt x="685800" y="381000"/>
                  </a:lnTo>
                  <a:lnTo>
                    <a:pt x="681810" y="430440"/>
                  </a:lnTo>
                  <a:lnTo>
                    <a:pt x="670261" y="477341"/>
                  </a:lnTo>
                  <a:lnTo>
                    <a:pt x="651779" y="521074"/>
                  </a:lnTo>
                  <a:lnTo>
                    <a:pt x="626991" y="561011"/>
                  </a:lnTo>
                  <a:lnTo>
                    <a:pt x="596526" y="596526"/>
                  </a:lnTo>
                  <a:lnTo>
                    <a:pt x="561011" y="626991"/>
                  </a:lnTo>
                  <a:lnTo>
                    <a:pt x="521074" y="651779"/>
                  </a:lnTo>
                  <a:lnTo>
                    <a:pt x="477341" y="670261"/>
                  </a:lnTo>
                  <a:lnTo>
                    <a:pt x="430440" y="681810"/>
                  </a:lnTo>
                  <a:lnTo>
                    <a:pt x="381000" y="685800"/>
                  </a:lnTo>
                  <a:lnTo>
                    <a:pt x="331559" y="681810"/>
                  </a:lnTo>
                  <a:lnTo>
                    <a:pt x="284658" y="670261"/>
                  </a:lnTo>
                  <a:lnTo>
                    <a:pt x="240925" y="651779"/>
                  </a:lnTo>
                  <a:lnTo>
                    <a:pt x="200988" y="626991"/>
                  </a:lnTo>
                  <a:lnTo>
                    <a:pt x="165473" y="596526"/>
                  </a:lnTo>
                  <a:lnTo>
                    <a:pt x="135008" y="561011"/>
                  </a:lnTo>
                  <a:lnTo>
                    <a:pt x="110220" y="521074"/>
                  </a:lnTo>
                  <a:lnTo>
                    <a:pt x="91738" y="477341"/>
                  </a:lnTo>
                  <a:lnTo>
                    <a:pt x="80189" y="430440"/>
                  </a:lnTo>
                  <a:lnTo>
                    <a:pt x="76200" y="381000"/>
                  </a:lnTo>
                  <a:close/>
                </a:path>
                <a:path w="8611235" h="762000">
                  <a:moveTo>
                    <a:pt x="0" y="381000"/>
                  </a:moveTo>
                  <a:lnTo>
                    <a:pt x="2968" y="333204"/>
                  </a:lnTo>
                  <a:lnTo>
                    <a:pt x="11636" y="287181"/>
                  </a:lnTo>
                  <a:lnTo>
                    <a:pt x="25646" y="243288"/>
                  </a:lnTo>
                  <a:lnTo>
                    <a:pt x="44641" y="201881"/>
                  </a:lnTo>
                  <a:lnTo>
                    <a:pt x="68264" y="163318"/>
                  </a:lnTo>
                  <a:lnTo>
                    <a:pt x="96158" y="127955"/>
                  </a:lnTo>
                  <a:lnTo>
                    <a:pt x="127965" y="96149"/>
                  </a:lnTo>
                  <a:lnTo>
                    <a:pt x="163329" y="68257"/>
                  </a:lnTo>
                  <a:lnTo>
                    <a:pt x="201893" y="44636"/>
                  </a:lnTo>
                  <a:lnTo>
                    <a:pt x="243298" y="25643"/>
                  </a:lnTo>
                  <a:lnTo>
                    <a:pt x="287190" y="11634"/>
                  </a:lnTo>
                  <a:lnTo>
                    <a:pt x="333209" y="2968"/>
                  </a:lnTo>
                  <a:lnTo>
                    <a:pt x="381000" y="0"/>
                  </a:lnTo>
                  <a:lnTo>
                    <a:pt x="428792" y="2968"/>
                  </a:lnTo>
                  <a:lnTo>
                    <a:pt x="474814" y="11634"/>
                  </a:lnTo>
                  <a:lnTo>
                    <a:pt x="518706" y="25643"/>
                  </a:lnTo>
                  <a:lnTo>
                    <a:pt x="560112" y="44636"/>
                  </a:lnTo>
                  <a:lnTo>
                    <a:pt x="598676" y="68257"/>
                  </a:lnTo>
                  <a:lnTo>
                    <a:pt x="634039" y="96149"/>
                  </a:lnTo>
                  <a:lnTo>
                    <a:pt x="665846" y="127955"/>
                  </a:lnTo>
                  <a:lnTo>
                    <a:pt x="693739" y="163318"/>
                  </a:lnTo>
                  <a:lnTo>
                    <a:pt x="717361" y="201881"/>
                  </a:lnTo>
                  <a:lnTo>
                    <a:pt x="736355" y="243288"/>
                  </a:lnTo>
                  <a:lnTo>
                    <a:pt x="750364" y="287181"/>
                  </a:lnTo>
                  <a:lnTo>
                    <a:pt x="759031" y="333204"/>
                  </a:lnTo>
                  <a:lnTo>
                    <a:pt x="762000" y="381000"/>
                  </a:lnTo>
                  <a:lnTo>
                    <a:pt x="759031" y="428792"/>
                  </a:lnTo>
                  <a:lnTo>
                    <a:pt x="750364" y="474814"/>
                  </a:lnTo>
                  <a:lnTo>
                    <a:pt x="736355" y="518706"/>
                  </a:lnTo>
                  <a:lnTo>
                    <a:pt x="717361" y="560112"/>
                  </a:lnTo>
                  <a:lnTo>
                    <a:pt x="693739" y="598676"/>
                  </a:lnTo>
                  <a:lnTo>
                    <a:pt x="665846" y="634039"/>
                  </a:lnTo>
                  <a:lnTo>
                    <a:pt x="634039" y="665846"/>
                  </a:lnTo>
                  <a:lnTo>
                    <a:pt x="598676" y="693739"/>
                  </a:lnTo>
                  <a:lnTo>
                    <a:pt x="560112" y="717361"/>
                  </a:lnTo>
                  <a:lnTo>
                    <a:pt x="518706" y="736355"/>
                  </a:lnTo>
                  <a:lnTo>
                    <a:pt x="474814" y="750364"/>
                  </a:lnTo>
                  <a:lnTo>
                    <a:pt x="428792" y="759031"/>
                  </a:lnTo>
                  <a:lnTo>
                    <a:pt x="381000" y="762000"/>
                  </a:lnTo>
                  <a:lnTo>
                    <a:pt x="333209" y="759031"/>
                  </a:lnTo>
                  <a:lnTo>
                    <a:pt x="287190" y="750364"/>
                  </a:lnTo>
                  <a:lnTo>
                    <a:pt x="243298" y="736355"/>
                  </a:lnTo>
                  <a:lnTo>
                    <a:pt x="201893" y="717361"/>
                  </a:lnTo>
                  <a:lnTo>
                    <a:pt x="163329" y="693739"/>
                  </a:lnTo>
                  <a:lnTo>
                    <a:pt x="127965" y="665846"/>
                  </a:lnTo>
                  <a:lnTo>
                    <a:pt x="96158" y="634039"/>
                  </a:lnTo>
                  <a:lnTo>
                    <a:pt x="68264" y="598676"/>
                  </a:lnTo>
                  <a:lnTo>
                    <a:pt x="44641" y="560112"/>
                  </a:lnTo>
                  <a:lnTo>
                    <a:pt x="25646" y="518706"/>
                  </a:lnTo>
                  <a:lnTo>
                    <a:pt x="11636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  <a:path w="8611235" h="762000">
                  <a:moveTo>
                    <a:pt x="5334063" y="381000"/>
                  </a:moveTo>
                  <a:lnTo>
                    <a:pt x="5338051" y="331559"/>
                  </a:lnTo>
                  <a:lnTo>
                    <a:pt x="5349596" y="284658"/>
                  </a:lnTo>
                  <a:lnTo>
                    <a:pt x="5368072" y="240925"/>
                  </a:lnTo>
                  <a:lnTo>
                    <a:pt x="5392853" y="200988"/>
                  </a:lnTo>
                  <a:lnTo>
                    <a:pt x="5423312" y="165473"/>
                  </a:lnTo>
                  <a:lnTo>
                    <a:pt x="5458824" y="135008"/>
                  </a:lnTo>
                  <a:lnTo>
                    <a:pt x="5498761" y="110220"/>
                  </a:lnTo>
                  <a:lnTo>
                    <a:pt x="5542497" y="91738"/>
                  </a:lnTo>
                  <a:lnTo>
                    <a:pt x="5589407" y="80189"/>
                  </a:lnTo>
                  <a:lnTo>
                    <a:pt x="5638863" y="76200"/>
                  </a:lnTo>
                  <a:lnTo>
                    <a:pt x="5688288" y="80189"/>
                  </a:lnTo>
                  <a:lnTo>
                    <a:pt x="5735180" y="91738"/>
                  </a:lnTo>
                  <a:lnTo>
                    <a:pt x="5778909" y="110220"/>
                  </a:lnTo>
                  <a:lnTo>
                    <a:pt x="5818847" y="135008"/>
                  </a:lnTo>
                  <a:lnTo>
                    <a:pt x="5854366" y="165473"/>
                  </a:lnTo>
                  <a:lnTo>
                    <a:pt x="5884837" y="200988"/>
                  </a:lnTo>
                  <a:lnTo>
                    <a:pt x="5909630" y="240925"/>
                  </a:lnTo>
                  <a:lnTo>
                    <a:pt x="5928118" y="284658"/>
                  </a:lnTo>
                  <a:lnTo>
                    <a:pt x="5939672" y="331559"/>
                  </a:lnTo>
                  <a:lnTo>
                    <a:pt x="5943663" y="381000"/>
                  </a:lnTo>
                  <a:lnTo>
                    <a:pt x="5939672" y="430440"/>
                  </a:lnTo>
                  <a:lnTo>
                    <a:pt x="5928118" y="477341"/>
                  </a:lnTo>
                  <a:lnTo>
                    <a:pt x="5909630" y="521074"/>
                  </a:lnTo>
                  <a:lnTo>
                    <a:pt x="5884837" y="561011"/>
                  </a:lnTo>
                  <a:lnTo>
                    <a:pt x="5854366" y="596526"/>
                  </a:lnTo>
                  <a:lnTo>
                    <a:pt x="5818847" y="626991"/>
                  </a:lnTo>
                  <a:lnTo>
                    <a:pt x="5778909" y="651779"/>
                  </a:lnTo>
                  <a:lnTo>
                    <a:pt x="5735180" y="670261"/>
                  </a:lnTo>
                  <a:lnTo>
                    <a:pt x="5688288" y="681810"/>
                  </a:lnTo>
                  <a:lnTo>
                    <a:pt x="5638863" y="685800"/>
                  </a:lnTo>
                  <a:lnTo>
                    <a:pt x="5589407" y="681810"/>
                  </a:lnTo>
                  <a:lnTo>
                    <a:pt x="5542497" y="670261"/>
                  </a:lnTo>
                  <a:lnTo>
                    <a:pt x="5498761" y="651779"/>
                  </a:lnTo>
                  <a:lnTo>
                    <a:pt x="5458824" y="626991"/>
                  </a:lnTo>
                  <a:lnTo>
                    <a:pt x="5423312" y="596526"/>
                  </a:lnTo>
                  <a:lnTo>
                    <a:pt x="5392853" y="561011"/>
                  </a:lnTo>
                  <a:lnTo>
                    <a:pt x="5368072" y="521074"/>
                  </a:lnTo>
                  <a:lnTo>
                    <a:pt x="5349596" y="477341"/>
                  </a:lnTo>
                  <a:lnTo>
                    <a:pt x="5338051" y="430440"/>
                  </a:lnTo>
                  <a:lnTo>
                    <a:pt x="5334063" y="381000"/>
                  </a:lnTo>
                  <a:close/>
                </a:path>
                <a:path w="8611235" h="762000">
                  <a:moveTo>
                    <a:pt x="8001063" y="381000"/>
                  </a:moveTo>
                  <a:lnTo>
                    <a:pt x="8005051" y="331559"/>
                  </a:lnTo>
                  <a:lnTo>
                    <a:pt x="8016596" y="284658"/>
                  </a:lnTo>
                  <a:lnTo>
                    <a:pt x="8035072" y="240925"/>
                  </a:lnTo>
                  <a:lnTo>
                    <a:pt x="8059853" y="200988"/>
                  </a:lnTo>
                  <a:lnTo>
                    <a:pt x="8090312" y="165473"/>
                  </a:lnTo>
                  <a:lnTo>
                    <a:pt x="8125824" y="135008"/>
                  </a:lnTo>
                  <a:lnTo>
                    <a:pt x="8165761" y="110220"/>
                  </a:lnTo>
                  <a:lnTo>
                    <a:pt x="8209497" y="91738"/>
                  </a:lnTo>
                  <a:lnTo>
                    <a:pt x="8256407" y="80189"/>
                  </a:lnTo>
                  <a:lnTo>
                    <a:pt x="8305863" y="76200"/>
                  </a:lnTo>
                  <a:lnTo>
                    <a:pt x="8355288" y="80189"/>
                  </a:lnTo>
                  <a:lnTo>
                    <a:pt x="8402180" y="91738"/>
                  </a:lnTo>
                  <a:lnTo>
                    <a:pt x="8445909" y="110220"/>
                  </a:lnTo>
                  <a:lnTo>
                    <a:pt x="8485847" y="135008"/>
                  </a:lnTo>
                  <a:lnTo>
                    <a:pt x="8521366" y="165473"/>
                  </a:lnTo>
                  <a:lnTo>
                    <a:pt x="8551837" y="200988"/>
                  </a:lnTo>
                  <a:lnTo>
                    <a:pt x="8576630" y="240925"/>
                  </a:lnTo>
                  <a:lnTo>
                    <a:pt x="8595118" y="284658"/>
                  </a:lnTo>
                  <a:lnTo>
                    <a:pt x="8606672" y="331559"/>
                  </a:lnTo>
                  <a:lnTo>
                    <a:pt x="8610663" y="381000"/>
                  </a:lnTo>
                  <a:lnTo>
                    <a:pt x="8606672" y="430440"/>
                  </a:lnTo>
                  <a:lnTo>
                    <a:pt x="8595118" y="477341"/>
                  </a:lnTo>
                  <a:lnTo>
                    <a:pt x="8576630" y="521074"/>
                  </a:lnTo>
                  <a:lnTo>
                    <a:pt x="8551837" y="561011"/>
                  </a:lnTo>
                  <a:lnTo>
                    <a:pt x="8521366" y="596526"/>
                  </a:lnTo>
                  <a:lnTo>
                    <a:pt x="8485847" y="626991"/>
                  </a:lnTo>
                  <a:lnTo>
                    <a:pt x="8445909" y="651779"/>
                  </a:lnTo>
                  <a:lnTo>
                    <a:pt x="8402180" y="670261"/>
                  </a:lnTo>
                  <a:lnTo>
                    <a:pt x="8355288" y="681810"/>
                  </a:lnTo>
                  <a:lnTo>
                    <a:pt x="8305863" y="685800"/>
                  </a:lnTo>
                  <a:lnTo>
                    <a:pt x="8256407" y="681810"/>
                  </a:lnTo>
                  <a:lnTo>
                    <a:pt x="8209497" y="670261"/>
                  </a:lnTo>
                  <a:lnTo>
                    <a:pt x="8165761" y="651779"/>
                  </a:lnTo>
                  <a:lnTo>
                    <a:pt x="8125824" y="626991"/>
                  </a:lnTo>
                  <a:lnTo>
                    <a:pt x="8090312" y="596526"/>
                  </a:lnTo>
                  <a:lnTo>
                    <a:pt x="8059853" y="561011"/>
                  </a:lnTo>
                  <a:lnTo>
                    <a:pt x="8035072" y="521074"/>
                  </a:lnTo>
                  <a:lnTo>
                    <a:pt x="8016596" y="477341"/>
                  </a:lnTo>
                  <a:lnTo>
                    <a:pt x="8005051" y="430440"/>
                  </a:lnTo>
                  <a:lnTo>
                    <a:pt x="8001063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80476" y="5410200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0" y="381000"/>
                  </a:moveTo>
                  <a:lnTo>
                    <a:pt x="2968" y="333204"/>
                  </a:lnTo>
                  <a:lnTo>
                    <a:pt x="11634" y="287181"/>
                  </a:lnTo>
                  <a:lnTo>
                    <a:pt x="25643" y="243288"/>
                  </a:lnTo>
                  <a:lnTo>
                    <a:pt x="44636" y="201881"/>
                  </a:lnTo>
                  <a:lnTo>
                    <a:pt x="68257" y="163318"/>
                  </a:lnTo>
                  <a:lnTo>
                    <a:pt x="96149" y="127955"/>
                  </a:lnTo>
                  <a:lnTo>
                    <a:pt x="127955" y="96149"/>
                  </a:lnTo>
                  <a:lnTo>
                    <a:pt x="163318" y="68257"/>
                  </a:lnTo>
                  <a:lnTo>
                    <a:pt x="201881" y="44636"/>
                  </a:lnTo>
                  <a:lnTo>
                    <a:pt x="243288" y="25643"/>
                  </a:lnTo>
                  <a:lnTo>
                    <a:pt x="287181" y="11634"/>
                  </a:lnTo>
                  <a:lnTo>
                    <a:pt x="333204" y="2968"/>
                  </a:lnTo>
                  <a:lnTo>
                    <a:pt x="381000" y="0"/>
                  </a:lnTo>
                  <a:lnTo>
                    <a:pt x="428770" y="2968"/>
                  </a:lnTo>
                  <a:lnTo>
                    <a:pt x="474776" y="11634"/>
                  </a:lnTo>
                  <a:lnTo>
                    <a:pt x="518659" y="25643"/>
                  </a:lnTo>
                  <a:lnTo>
                    <a:pt x="560062" y="44636"/>
                  </a:lnTo>
                  <a:lnTo>
                    <a:pt x="598626" y="68257"/>
                  </a:lnTo>
                  <a:lnTo>
                    <a:pt x="633993" y="96149"/>
                  </a:lnTo>
                  <a:lnTo>
                    <a:pt x="665806" y="127955"/>
                  </a:lnTo>
                  <a:lnTo>
                    <a:pt x="693707" y="163318"/>
                  </a:lnTo>
                  <a:lnTo>
                    <a:pt x="717338" y="201881"/>
                  </a:lnTo>
                  <a:lnTo>
                    <a:pt x="736341" y="243288"/>
                  </a:lnTo>
                  <a:lnTo>
                    <a:pt x="750357" y="287181"/>
                  </a:lnTo>
                  <a:lnTo>
                    <a:pt x="759029" y="333204"/>
                  </a:lnTo>
                  <a:lnTo>
                    <a:pt x="762000" y="381000"/>
                  </a:lnTo>
                  <a:lnTo>
                    <a:pt x="759029" y="428792"/>
                  </a:lnTo>
                  <a:lnTo>
                    <a:pt x="750357" y="474814"/>
                  </a:lnTo>
                  <a:lnTo>
                    <a:pt x="736341" y="518706"/>
                  </a:lnTo>
                  <a:lnTo>
                    <a:pt x="717338" y="560112"/>
                  </a:lnTo>
                  <a:lnTo>
                    <a:pt x="693707" y="598676"/>
                  </a:lnTo>
                  <a:lnTo>
                    <a:pt x="665806" y="634039"/>
                  </a:lnTo>
                  <a:lnTo>
                    <a:pt x="633993" y="665846"/>
                  </a:lnTo>
                  <a:lnTo>
                    <a:pt x="598626" y="693739"/>
                  </a:lnTo>
                  <a:lnTo>
                    <a:pt x="560062" y="717361"/>
                  </a:lnTo>
                  <a:lnTo>
                    <a:pt x="518659" y="736355"/>
                  </a:lnTo>
                  <a:lnTo>
                    <a:pt x="474776" y="750364"/>
                  </a:lnTo>
                  <a:lnTo>
                    <a:pt x="428770" y="759031"/>
                  </a:lnTo>
                  <a:lnTo>
                    <a:pt x="381000" y="762000"/>
                  </a:lnTo>
                  <a:lnTo>
                    <a:pt x="333204" y="759031"/>
                  </a:lnTo>
                  <a:lnTo>
                    <a:pt x="287181" y="750364"/>
                  </a:lnTo>
                  <a:lnTo>
                    <a:pt x="243288" y="736355"/>
                  </a:lnTo>
                  <a:lnTo>
                    <a:pt x="201881" y="717361"/>
                  </a:lnTo>
                  <a:lnTo>
                    <a:pt x="163318" y="693739"/>
                  </a:lnTo>
                  <a:lnTo>
                    <a:pt x="127955" y="665846"/>
                  </a:lnTo>
                  <a:lnTo>
                    <a:pt x="96149" y="634039"/>
                  </a:lnTo>
                  <a:lnTo>
                    <a:pt x="68257" y="598676"/>
                  </a:lnTo>
                  <a:lnTo>
                    <a:pt x="44636" y="560112"/>
                  </a:lnTo>
                  <a:lnTo>
                    <a:pt x="25643" y="518706"/>
                  </a:lnTo>
                  <a:lnTo>
                    <a:pt x="11634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8739" y="11683"/>
            <a:ext cx="17195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Ex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a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mple:</a:t>
            </a:r>
            <a:endParaRPr sz="3200">
              <a:latin typeface="Comic Sans MS"/>
              <a:cs typeface="Comic Sans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68336" y="326704"/>
            <a:ext cx="562626" cy="62147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47514" y="26"/>
            <a:ext cx="404814" cy="435682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473468" y="316797"/>
            <a:ext cx="5495925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0"/>
              </a:spcBef>
              <a:tabLst>
                <a:tab pos="3217545" algn="l"/>
                <a:tab pos="3771265" algn="l"/>
                <a:tab pos="4904740" algn="l"/>
              </a:tabLst>
            </a:pPr>
            <a:r>
              <a:rPr sz="4000" spc="15" dirty="0"/>
              <a:t>(</a:t>
            </a:r>
            <a:r>
              <a:rPr sz="4000" i="1" spc="15" dirty="0">
                <a:latin typeface="Times New Roman"/>
                <a:cs typeface="Times New Roman"/>
              </a:rPr>
              <a:t>q</a:t>
            </a:r>
            <a:r>
              <a:rPr sz="4800" spc="22" baseline="-17361" dirty="0"/>
              <a:t>0</a:t>
            </a:r>
            <a:r>
              <a:rPr sz="4800" spc="-742" baseline="-17361" dirty="0"/>
              <a:t> </a:t>
            </a:r>
            <a:r>
              <a:rPr sz="4000" spc="5" dirty="0"/>
              <a:t>,</a:t>
            </a:r>
            <a:r>
              <a:rPr sz="4000" spc="-620" dirty="0"/>
              <a:t> </a:t>
            </a:r>
            <a:r>
              <a:rPr sz="4000" i="1" dirty="0">
                <a:latin typeface="Times New Roman"/>
                <a:cs typeface="Times New Roman"/>
              </a:rPr>
              <a:t>aaabbb</a:t>
            </a:r>
            <a:r>
              <a:rPr sz="4000" dirty="0"/>
              <a:t>,$)	</a:t>
            </a:r>
            <a:r>
              <a:rPr sz="4000" spc="10" dirty="0">
                <a:latin typeface="MT Extra"/>
                <a:cs typeface="MT Extra"/>
              </a:rPr>
              <a:t></a:t>
            </a:r>
            <a:r>
              <a:rPr sz="4000" spc="10" dirty="0"/>
              <a:t>	</a:t>
            </a:r>
            <a:r>
              <a:rPr sz="4000" spc="55" dirty="0"/>
              <a:t>(</a:t>
            </a:r>
            <a:r>
              <a:rPr sz="4000" i="1" spc="55" dirty="0">
                <a:latin typeface="Times New Roman"/>
                <a:cs typeface="Times New Roman"/>
              </a:rPr>
              <a:t>q</a:t>
            </a:r>
            <a:r>
              <a:rPr sz="4800" spc="82" baseline="-17361" dirty="0"/>
              <a:t>3</a:t>
            </a:r>
            <a:r>
              <a:rPr sz="4000" spc="55" dirty="0"/>
              <a:t>,	</a:t>
            </a:r>
            <a:r>
              <a:rPr sz="4000" dirty="0"/>
              <a:t>,$)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70231" y="3923605"/>
            <a:ext cx="37147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0" dirty="0">
                <a:latin typeface="Times New Roman"/>
                <a:cs typeface="Times New Roman"/>
              </a:rPr>
              <a:t>a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113535" y="4038601"/>
            <a:ext cx="1169670" cy="459740"/>
            <a:chOff x="3113535" y="4038601"/>
            <a:chExt cx="1169670" cy="45974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13535" y="4038601"/>
              <a:ext cx="506518" cy="45957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80979" y="4038601"/>
              <a:ext cx="802105" cy="459577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4025463" y="3923605"/>
            <a:ext cx="26162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311326" y="4038601"/>
            <a:ext cx="6819900" cy="1755139"/>
            <a:chOff x="1311326" y="4038601"/>
            <a:chExt cx="6819900" cy="1755139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73363" y="5334001"/>
              <a:ext cx="852821" cy="45957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30940" y="5334001"/>
              <a:ext cx="295244" cy="45957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97263" y="4038601"/>
              <a:ext cx="852821" cy="45957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54839" y="4038601"/>
              <a:ext cx="295244" cy="45957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11326" y="5334001"/>
              <a:ext cx="506928" cy="45957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93067" y="5334001"/>
              <a:ext cx="506928" cy="45957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60675" y="5334001"/>
              <a:ext cx="839754" cy="45957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05812" y="5334001"/>
              <a:ext cx="294617" cy="45957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69095" y="5334001"/>
              <a:ext cx="482725" cy="45957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56786" y="5334001"/>
              <a:ext cx="774337" cy="459577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5337231" y="3923605"/>
            <a:ext cx="69215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10" dirty="0">
                <a:latin typeface="Times New Roman"/>
                <a:cs typeface="Times New Roman"/>
              </a:rPr>
              <a:t>b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91490" y="3009341"/>
            <a:ext cx="11544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NPDA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765194" y="2920055"/>
            <a:ext cx="652780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600" i="1" spc="65" dirty="0">
                <a:latin typeface="Times New Roman"/>
                <a:cs typeface="Times New Roman"/>
              </a:rPr>
              <a:t>M</a:t>
            </a:r>
            <a:r>
              <a:rPr sz="3600" i="1" spc="-80" dirty="0">
                <a:latin typeface="Times New Roman"/>
                <a:cs typeface="Times New Roman"/>
              </a:rPr>
              <a:t> </a:t>
            </a:r>
            <a:r>
              <a:rPr sz="4800" baseline="-5208" dirty="0">
                <a:solidFill>
                  <a:srgbClr val="00CC00"/>
                </a:solidFill>
                <a:latin typeface="Comic Sans MS"/>
                <a:cs typeface="Comic Sans MS"/>
              </a:rPr>
              <a:t>:</a:t>
            </a:r>
            <a:endParaRPr sz="4800" baseline="-5208">
              <a:latin typeface="Comic Sans MS"/>
              <a:cs typeface="Comic Sans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068816" y="1855627"/>
            <a:ext cx="1190625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50" i="1" spc="120" dirty="0">
                <a:latin typeface="Times New Roman"/>
                <a:cs typeface="Times New Roman"/>
              </a:rPr>
              <a:t>L</a:t>
            </a:r>
            <a:r>
              <a:rPr sz="3950" spc="190" dirty="0">
                <a:latin typeface="Times New Roman"/>
                <a:cs typeface="Times New Roman"/>
              </a:rPr>
              <a:t>(</a:t>
            </a:r>
            <a:r>
              <a:rPr sz="3950" i="1" spc="35" dirty="0">
                <a:latin typeface="Times New Roman"/>
                <a:cs typeface="Times New Roman"/>
              </a:rPr>
              <a:t>M</a:t>
            </a:r>
            <a:r>
              <a:rPr sz="3950" i="1" spc="-305" dirty="0">
                <a:latin typeface="Times New Roman"/>
                <a:cs typeface="Times New Roman"/>
              </a:rPr>
              <a:t> </a:t>
            </a:r>
            <a:r>
              <a:rPr sz="3950" spc="15" dirty="0">
                <a:latin typeface="Times New Roman"/>
                <a:cs typeface="Times New Roman"/>
              </a:rPr>
              <a:t>)</a:t>
            </a:r>
            <a:endParaRPr sz="39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043315" y="1855627"/>
            <a:ext cx="1577975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50" i="1" spc="55" dirty="0">
                <a:latin typeface="Times New Roman"/>
                <a:cs typeface="Times New Roman"/>
              </a:rPr>
              <a:t>aaabbb</a:t>
            </a:r>
            <a:endParaRPr sz="3950">
              <a:latin typeface="Times New Roman"/>
              <a:cs typeface="Times New Roman"/>
            </a:endParaRPr>
          </a:p>
        </p:txBody>
      </p:sp>
      <p:pic>
        <p:nvPicPr>
          <p:cNvPr id="32" name="object 3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641184" y="1981267"/>
            <a:ext cx="697869" cy="500108"/>
          </a:xfrm>
          <a:prstGeom prst="rect">
            <a:avLst/>
          </a:prstGeom>
        </p:spPr>
      </p:pic>
      <p:grpSp>
        <p:nvGrpSpPr>
          <p:cNvPr id="33" name="object 33"/>
          <p:cNvGrpSpPr/>
          <p:nvPr/>
        </p:nvGrpSpPr>
        <p:grpSpPr>
          <a:xfrm>
            <a:off x="5556250" y="1136650"/>
            <a:ext cx="498475" cy="608330"/>
            <a:chOff x="5556250" y="1136650"/>
            <a:chExt cx="498475" cy="608330"/>
          </a:xfrm>
        </p:grpSpPr>
        <p:sp>
          <p:nvSpPr>
            <p:cNvPr id="34" name="object 34"/>
            <p:cNvSpPr/>
            <p:nvPr/>
          </p:nvSpPr>
          <p:spPr>
            <a:xfrm>
              <a:off x="5562600" y="1143000"/>
              <a:ext cx="485775" cy="595630"/>
            </a:xfrm>
            <a:custGeom>
              <a:avLst/>
              <a:gdLst/>
              <a:ahLst/>
              <a:cxnLst/>
              <a:rect l="l" t="t" r="r" b="b"/>
              <a:pathLst>
                <a:path w="485775" h="595630">
                  <a:moveTo>
                    <a:pt x="364363" y="0"/>
                  </a:moveTo>
                  <a:lnTo>
                    <a:pt x="121412" y="0"/>
                  </a:lnTo>
                  <a:lnTo>
                    <a:pt x="121412" y="446532"/>
                  </a:lnTo>
                  <a:lnTo>
                    <a:pt x="0" y="446532"/>
                  </a:lnTo>
                  <a:lnTo>
                    <a:pt x="242950" y="595376"/>
                  </a:lnTo>
                  <a:lnTo>
                    <a:pt x="485775" y="446532"/>
                  </a:lnTo>
                  <a:lnTo>
                    <a:pt x="364363" y="446532"/>
                  </a:lnTo>
                  <a:lnTo>
                    <a:pt x="364363" y="0"/>
                  </a:lnTo>
                  <a:close/>
                </a:path>
              </a:pathLst>
            </a:custGeom>
            <a:solidFill>
              <a:srgbClr val="99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562600" y="1143000"/>
              <a:ext cx="485775" cy="595630"/>
            </a:xfrm>
            <a:custGeom>
              <a:avLst/>
              <a:gdLst/>
              <a:ahLst/>
              <a:cxnLst/>
              <a:rect l="l" t="t" r="r" b="b"/>
              <a:pathLst>
                <a:path w="485775" h="595630">
                  <a:moveTo>
                    <a:pt x="0" y="446532"/>
                  </a:moveTo>
                  <a:lnTo>
                    <a:pt x="121412" y="446532"/>
                  </a:lnTo>
                  <a:lnTo>
                    <a:pt x="121412" y="0"/>
                  </a:lnTo>
                  <a:lnTo>
                    <a:pt x="364363" y="0"/>
                  </a:lnTo>
                  <a:lnTo>
                    <a:pt x="364363" y="446532"/>
                  </a:lnTo>
                  <a:lnTo>
                    <a:pt x="485775" y="446532"/>
                  </a:lnTo>
                  <a:lnTo>
                    <a:pt x="242950" y="595376"/>
                  </a:lnTo>
                  <a:lnTo>
                    <a:pt x="0" y="44653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1564845" y="5269081"/>
            <a:ext cx="14351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113333" y="5269081"/>
            <a:ext cx="69215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10" dirty="0">
                <a:latin typeface="Times New Roman"/>
                <a:cs typeface="Times New Roman"/>
              </a:rPr>
              <a:t>b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823195" y="52690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877357" y="52690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518386" y="546583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14" dirty="0">
                <a:latin typeface="Times New Roman"/>
                <a:cs typeface="Times New Roman"/>
              </a:rPr>
              <a:t>q</a:t>
            </a:r>
            <a:r>
              <a:rPr sz="4500" spc="30" baseline="-16666" dirty="0">
                <a:latin typeface="Times New Roman"/>
                <a:cs typeface="Times New Roman"/>
              </a:rPr>
              <a:t>3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12731" y="54721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311525" y="54785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845085" y="5472205"/>
            <a:ext cx="4349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12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88" y="1828800"/>
            <a:ext cx="9150985" cy="5029200"/>
            <a:chOff x="-1588" y="1828800"/>
            <a:chExt cx="9150985" cy="5029200"/>
          </a:xfrm>
        </p:grpSpPr>
        <p:sp>
          <p:nvSpPr>
            <p:cNvPr id="3" name="object 3"/>
            <p:cNvSpPr/>
            <p:nvPr/>
          </p:nvSpPr>
          <p:spPr>
            <a:xfrm>
              <a:off x="3198875" y="54864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87" y="255359"/>
                  </a:lnTo>
                  <a:lnTo>
                    <a:pt x="15532" y="208458"/>
                  </a:lnTo>
                  <a:lnTo>
                    <a:pt x="34008" y="164725"/>
                  </a:lnTo>
                  <a:lnTo>
                    <a:pt x="58789" y="124788"/>
                  </a:lnTo>
                  <a:lnTo>
                    <a:pt x="89249" y="89273"/>
                  </a:lnTo>
                  <a:lnTo>
                    <a:pt x="124760" y="58808"/>
                  </a:lnTo>
                  <a:lnTo>
                    <a:pt x="164697" y="34020"/>
                  </a:lnTo>
                  <a:lnTo>
                    <a:pt x="208434" y="15538"/>
                  </a:lnTo>
                  <a:lnTo>
                    <a:pt x="255343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43" y="605610"/>
                  </a:lnTo>
                  <a:lnTo>
                    <a:pt x="208434" y="594061"/>
                  </a:lnTo>
                  <a:lnTo>
                    <a:pt x="164697" y="575579"/>
                  </a:lnTo>
                  <a:lnTo>
                    <a:pt x="124760" y="550791"/>
                  </a:lnTo>
                  <a:lnTo>
                    <a:pt x="89249" y="520326"/>
                  </a:lnTo>
                  <a:lnTo>
                    <a:pt x="58789" y="484811"/>
                  </a:lnTo>
                  <a:lnTo>
                    <a:pt x="34008" y="444874"/>
                  </a:lnTo>
                  <a:lnTo>
                    <a:pt x="15532" y="401141"/>
                  </a:lnTo>
                  <a:lnTo>
                    <a:pt x="3987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587" y="4489449"/>
              <a:ext cx="8382000" cy="1365250"/>
            </a:xfrm>
            <a:custGeom>
              <a:avLst/>
              <a:gdLst/>
              <a:ahLst/>
              <a:cxnLst/>
              <a:rect l="l" t="t" r="r" b="b"/>
              <a:pathLst>
                <a:path w="8382000" h="1365250">
                  <a:moveTo>
                    <a:pt x="457200" y="1301750"/>
                  </a:moveTo>
                  <a:lnTo>
                    <a:pt x="444500" y="1295400"/>
                  </a:lnTo>
                  <a:lnTo>
                    <a:pt x="330200" y="1238250"/>
                  </a:lnTo>
                  <a:lnTo>
                    <a:pt x="330200" y="1295400"/>
                  </a:lnTo>
                  <a:lnTo>
                    <a:pt x="0" y="1295400"/>
                  </a:lnTo>
                  <a:lnTo>
                    <a:pt x="0" y="1308100"/>
                  </a:lnTo>
                  <a:lnTo>
                    <a:pt x="330200" y="1308100"/>
                  </a:lnTo>
                  <a:lnTo>
                    <a:pt x="330200" y="1365250"/>
                  </a:lnTo>
                  <a:lnTo>
                    <a:pt x="444500" y="1308100"/>
                  </a:lnTo>
                  <a:lnTo>
                    <a:pt x="457200" y="1301750"/>
                  </a:lnTo>
                  <a:close/>
                </a:path>
                <a:path w="8382000" h="1365250">
                  <a:moveTo>
                    <a:pt x="3200336" y="1301750"/>
                  </a:moveTo>
                  <a:lnTo>
                    <a:pt x="3187636" y="1295400"/>
                  </a:lnTo>
                  <a:lnTo>
                    <a:pt x="3073336" y="1238250"/>
                  </a:lnTo>
                  <a:lnTo>
                    <a:pt x="3073336" y="1295400"/>
                  </a:lnTo>
                  <a:lnTo>
                    <a:pt x="1219200" y="1295400"/>
                  </a:lnTo>
                  <a:lnTo>
                    <a:pt x="1219200" y="1308100"/>
                  </a:lnTo>
                  <a:lnTo>
                    <a:pt x="3073336" y="1308100"/>
                  </a:lnTo>
                  <a:lnTo>
                    <a:pt x="3073336" y="1365250"/>
                  </a:lnTo>
                  <a:lnTo>
                    <a:pt x="3187636" y="1308100"/>
                  </a:lnTo>
                  <a:lnTo>
                    <a:pt x="3200336" y="1301750"/>
                  </a:lnTo>
                  <a:close/>
                </a:path>
                <a:path w="8382000" h="1365250">
                  <a:moveTo>
                    <a:pt x="3924465" y="370205"/>
                  </a:moveTo>
                  <a:lnTo>
                    <a:pt x="3923093" y="331343"/>
                  </a:lnTo>
                  <a:lnTo>
                    <a:pt x="3913441" y="278765"/>
                  </a:lnTo>
                  <a:lnTo>
                    <a:pt x="3892740" y="230378"/>
                  </a:lnTo>
                  <a:lnTo>
                    <a:pt x="3862133" y="186182"/>
                  </a:lnTo>
                  <a:lnTo>
                    <a:pt x="3823525" y="146177"/>
                  </a:lnTo>
                  <a:lnTo>
                    <a:pt x="3778567" y="110617"/>
                  </a:lnTo>
                  <a:lnTo>
                    <a:pt x="3728783" y="79502"/>
                  </a:lnTo>
                  <a:lnTo>
                    <a:pt x="3693985" y="61468"/>
                  </a:lnTo>
                  <a:lnTo>
                    <a:pt x="3658298" y="45593"/>
                  </a:lnTo>
                  <a:lnTo>
                    <a:pt x="3622357" y="32004"/>
                  </a:lnTo>
                  <a:lnTo>
                    <a:pt x="3568763" y="15875"/>
                  </a:lnTo>
                  <a:lnTo>
                    <a:pt x="3555060" y="12700"/>
                  </a:lnTo>
                  <a:lnTo>
                    <a:pt x="3551237" y="11811"/>
                  </a:lnTo>
                  <a:lnTo>
                    <a:pt x="3500691" y="2921"/>
                  </a:lnTo>
                  <a:lnTo>
                    <a:pt x="3454336" y="0"/>
                  </a:lnTo>
                  <a:lnTo>
                    <a:pt x="3439350" y="254"/>
                  </a:lnTo>
                  <a:lnTo>
                    <a:pt x="3390963" y="5207"/>
                  </a:lnTo>
                  <a:lnTo>
                    <a:pt x="3338512" y="15875"/>
                  </a:lnTo>
                  <a:lnTo>
                    <a:pt x="3283775" y="32004"/>
                  </a:lnTo>
                  <a:lnTo>
                    <a:pt x="3246945" y="45720"/>
                  </a:lnTo>
                  <a:lnTo>
                    <a:pt x="3210496" y="61595"/>
                  </a:lnTo>
                  <a:lnTo>
                    <a:pt x="3174936" y="79629"/>
                  </a:lnTo>
                  <a:lnTo>
                    <a:pt x="3140900" y="99822"/>
                  </a:lnTo>
                  <a:lnTo>
                    <a:pt x="3108896" y="122174"/>
                  </a:lnTo>
                  <a:lnTo>
                    <a:pt x="3079432" y="146431"/>
                  </a:lnTo>
                  <a:lnTo>
                    <a:pt x="3041332" y="186690"/>
                  </a:lnTo>
                  <a:lnTo>
                    <a:pt x="3012122" y="231140"/>
                  </a:lnTo>
                  <a:lnTo>
                    <a:pt x="2994088" y="279654"/>
                  </a:lnTo>
                  <a:lnTo>
                    <a:pt x="2988272" y="331343"/>
                  </a:lnTo>
                  <a:lnTo>
                    <a:pt x="2988259" y="332867"/>
                  </a:lnTo>
                  <a:lnTo>
                    <a:pt x="2988627" y="350901"/>
                  </a:lnTo>
                  <a:lnTo>
                    <a:pt x="2992310" y="390017"/>
                  </a:lnTo>
                  <a:lnTo>
                    <a:pt x="2999676" y="431673"/>
                  </a:lnTo>
                  <a:lnTo>
                    <a:pt x="3010598" y="475234"/>
                  </a:lnTo>
                  <a:lnTo>
                    <a:pt x="3024822" y="520954"/>
                  </a:lnTo>
                  <a:lnTo>
                    <a:pt x="3041967" y="568198"/>
                  </a:lnTo>
                  <a:lnTo>
                    <a:pt x="3061652" y="617347"/>
                  </a:lnTo>
                  <a:lnTo>
                    <a:pt x="3095561" y="693674"/>
                  </a:lnTo>
                  <a:lnTo>
                    <a:pt x="3120707" y="745998"/>
                  </a:lnTo>
                  <a:lnTo>
                    <a:pt x="3147377" y="799465"/>
                  </a:lnTo>
                  <a:lnTo>
                    <a:pt x="3175571" y="853821"/>
                  </a:lnTo>
                  <a:lnTo>
                    <a:pt x="3204781" y="908812"/>
                  </a:lnTo>
                  <a:lnTo>
                    <a:pt x="3234880" y="964311"/>
                  </a:lnTo>
                  <a:lnTo>
                    <a:pt x="3296475" y="1076198"/>
                  </a:lnTo>
                  <a:lnTo>
                    <a:pt x="3307524" y="1070102"/>
                  </a:lnTo>
                  <a:lnTo>
                    <a:pt x="3246056" y="958215"/>
                  </a:lnTo>
                  <a:lnTo>
                    <a:pt x="3215957" y="902716"/>
                  </a:lnTo>
                  <a:lnTo>
                    <a:pt x="3186747" y="847852"/>
                  </a:lnTo>
                  <a:lnTo>
                    <a:pt x="3158680" y="793623"/>
                  </a:lnTo>
                  <a:lnTo>
                    <a:pt x="3132010" y="740422"/>
                  </a:lnTo>
                  <a:lnTo>
                    <a:pt x="3106991" y="688213"/>
                  </a:lnTo>
                  <a:lnTo>
                    <a:pt x="3084004" y="637286"/>
                  </a:lnTo>
                  <a:lnTo>
                    <a:pt x="3063176" y="587756"/>
                  </a:lnTo>
                  <a:lnTo>
                    <a:pt x="3045015" y="539877"/>
                  </a:lnTo>
                  <a:lnTo>
                    <a:pt x="3029394" y="493903"/>
                  </a:lnTo>
                  <a:lnTo>
                    <a:pt x="3017075" y="449961"/>
                  </a:lnTo>
                  <a:lnTo>
                    <a:pt x="3008058" y="408178"/>
                  </a:lnTo>
                  <a:lnTo>
                    <a:pt x="3002597" y="368681"/>
                  </a:lnTo>
                  <a:lnTo>
                    <a:pt x="3000946" y="332867"/>
                  </a:lnTo>
                  <a:lnTo>
                    <a:pt x="3000972" y="331343"/>
                  </a:lnTo>
                  <a:lnTo>
                    <a:pt x="3006534" y="282067"/>
                  </a:lnTo>
                  <a:lnTo>
                    <a:pt x="3023679" y="236474"/>
                  </a:lnTo>
                  <a:lnTo>
                    <a:pt x="3051365" y="194310"/>
                  </a:lnTo>
                  <a:lnTo>
                    <a:pt x="3088195" y="155575"/>
                  </a:lnTo>
                  <a:lnTo>
                    <a:pt x="3132137" y="121031"/>
                  </a:lnTo>
                  <a:lnTo>
                    <a:pt x="3181413" y="90551"/>
                  </a:lnTo>
                  <a:lnTo>
                    <a:pt x="3216211" y="72898"/>
                  </a:lnTo>
                  <a:lnTo>
                    <a:pt x="3251898" y="57277"/>
                  </a:lnTo>
                  <a:lnTo>
                    <a:pt x="3288080" y="43942"/>
                  </a:lnTo>
                  <a:lnTo>
                    <a:pt x="3341687" y="28194"/>
                  </a:lnTo>
                  <a:lnTo>
                    <a:pt x="3393122" y="17780"/>
                  </a:lnTo>
                  <a:lnTo>
                    <a:pt x="3440112" y="12954"/>
                  </a:lnTo>
                  <a:lnTo>
                    <a:pt x="3454463" y="12700"/>
                  </a:lnTo>
                  <a:lnTo>
                    <a:pt x="3468814" y="12954"/>
                  </a:lnTo>
                  <a:lnTo>
                    <a:pt x="3515296" y="17907"/>
                  </a:lnTo>
                  <a:lnTo>
                    <a:pt x="3565842" y="28194"/>
                  </a:lnTo>
                  <a:lnTo>
                    <a:pt x="3618293" y="44069"/>
                  </a:lnTo>
                  <a:lnTo>
                    <a:pt x="3688778" y="73152"/>
                  </a:lnTo>
                  <a:lnTo>
                    <a:pt x="3722941" y="90805"/>
                  </a:lnTo>
                  <a:lnTo>
                    <a:pt x="3755707" y="110617"/>
                  </a:lnTo>
                  <a:lnTo>
                    <a:pt x="3801300" y="143891"/>
                  </a:lnTo>
                  <a:lnTo>
                    <a:pt x="3840924" y="181229"/>
                  </a:lnTo>
                  <a:lnTo>
                    <a:pt x="3873055" y="222504"/>
                  </a:lnTo>
                  <a:lnTo>
                    <a:pt x="3896042" y="267208"/>
                  </a:lnTo>
                  <a:lnTo>
                    <a:pt x="3908361" y="315468"/>
                  </a:lnTo>
                  <a:lnTo>
                    <a:pt x="3911765" y="370205"/>
                  </a:lnTo>
                  <a:lnTo>
                    <a:pt x="3911295" y="388112"/>
                  </a:lnTo>
                  <a:lnTo>
                    <a:pt x="3907472" y="429514"/>
                  </a:lnTo>
                  <a:lnTo>
                    <a:pt x="3900614" y="472313"/>
                  </a:lnTo>
                  <a:lnTo>
                    <a:pt x="3890962" y="517398"/>
                  </a:lnTo>
                  <a:lnTo>
                    <a:pt x="3878516" y="564261"/>
                  </a:lnTo>
                  <a:lnTo>
                    <a:pt x="3855529" y="637794"/>
                  </a:lnTo>
                  <a:lnTo>
                    <a:pt x="3837749" y="688848"/>
                  </a:lnTo>
                  <a:lnTo>
                    <a:pt x="3818064" y="740918"/>
                  </a:lnTo>
                  <a:lnTo>
                    <a:pt x="3796982" y="794258"/>
                  </a:lnTo>
                  <a:lnTo>
                    <a:pt x="3774503" y="848360"/>
                  </a:lnTo>
                  <a:lnTo>
                    <a:pt x="3751008" y="903351"/>
                  </a:lnTo>
                  <a:lnTo>
                    <a:pt x="3728580" y="954392"/>
                  </a:lnTo>
                  <a:lnTo>
                    <a:pt x="3676459" y="931291"/>
                  </a:lnTo>
                  <a:lnTo>
                    <a:pt x="3682936" y="1073150"/>
                  </a:lnTo>
                  <a:lnTo>
                    <a:pt x="3792537" y="982726"/>
                  </a:lnTo>
                  <a:lnTo>
                    <a:pt x="3766451" y="971169"/>
                  </a:lnTo>
                  <a:lnTo>
                    <a:pt x="3740226" y="959548"/>
                  </a:lnTo>
                  <a:lnTo>
                    <a:pt x="3762692" y="908304"/>
                  </a:lnTo>
                  <a:lnTo>
                    <a:pt x="3786187" y="853313"/>
                  </a:lnTo>
                  <a:lnTo>
                    <a:pt x="3808666" y="798830"/>
                  </a:lnTo>
                  <a:lnTo>
                    <a:pt x="3829875" y="745490"/>
                  </a:lnTo>
                  <a:lnTo>
                    <a:pt x="3849687" y="693039"/>
                  </a:lnTo>
                  <a:lnTo>
                    <a:pt x="3867594" y="641731"/>
                  </a:lnTo>
                  <a:lnTo>
                    <a:pt x="3883596" y="591947"/>
                  </a:lnTo>
                  <a:lnTo>
                    <a:pt x="3897312" y="543687"/>
                  </a:lnTo>
                  <a:lnTo>
                    <a:pt x="3908615" y="497078"/>
                  </a:lnTo>
                  <a:lnTo>
                    <a:pt x="3916997" y="452501"/>
                  </a:lnTo>
                  <a:lnTo>
                    <a:pt x="3922458" y="409829"/>
                  </a:lnTo>
                  <a:lnTo>
                    <a:pt x="3924008" y="388112"/>
                  </a:lnTo>
                  <a:lnTo>
                    <a:pt x="3924465" y="370205"/>
                  </a:lnTo>
                  <a:close/>
                </a:path>
                <a:path w="8382000" h="1365250">
                  <a:moveTo>
                    <a:pt x="5791136" y="1301750"/>
                  </a:moveTo>
                  <a:lnTo>
                    <a:pt x="5778436" y="1295400"/>
                  </a:lnTo>
                  <a:lnTo>
                    <a:pt x="5664136" y="1238250"/>
                  </a:lnTo>
                  <a:lnTo>
                    <a:pt x="5664136" y="1295400"/>
                  </a:lnTo>
                  <a:lnTo>
                    <a:pt x="3809936" y="1295400"/>
                  </a:lnTo>
                  <a:lnTo>
                    <a:pt x="3809936" y="1308100"/>
                  </a:lnTo>
                  <a:lnTo>
                    <a:pt x="5664136" y="1308100"/>
                  </a:lnTo>
                  <a:lnTo>
                    <a:pt x="5664136" y="1365250"/>
                  </a:lnTo>
                  <a:lnTo>
                    <a:pt x="5778436" y="1308100"/>
                  </a:lnTo>
                  <a:lnTo>
                    <a:pt x="5791136" y="1301750"/>
                  </a:lnTo>
                  <a:close/>
                </a:path>
                <a:path w="8382000" h="1365250">
                  <a:moveTo>
                    <a:pt x="6515265" y="370205"/>
                  </a:moveTo>
                  <a:lnTo>
                    <a:pt x="6513893" y="331343"/>
                  </a:lnTo>
                  <a:lnTo>
                    <a:pt x="6504241" y="278765"/>
                  </a:lnTo>
                  <a:lnTo>
                    <a:pt x="6483540" y="230378"/>
                  </a:lnTo>
                  <a:lnTo>
                    <a:pt x="6452933" y="186182"/>
                  </a:lnTo>
                  <a:lnTo>
                    <a:pt x="6414325" y="146177"/>
                  </a:lnTo>
                  <a:lnTo>
                    <a:pt x="6369367" y="110617"/>
                  </a:lnTo>
                  <a:lnTo>
                    <a:pt x="6319583" y="79502"/>
                  </a:lnTo>
                  <a:lnTo>
                    <a:pt x="6284785" y="61468"/>
                  </a:lnTo>
                  <a:lnTo>
                    <a:pt x="6249098" y="45593"/>
                  </a:lnTo>
                  <a:lnTo>
                    <a:pt x="6213157" y="32004"/>
                  </a:lnTo>
                  <a:lnTo>
                    <a:pt x="6159563" y="15875"/>
                  </a:lnTo>
                  <a:lnTo>
                    <a:pt x="6145860" y="12700"/>
                  </a:lnTo>
                  <a:lnTo>
                    <a:pt x="6142037" y="11811"/>
                  </a:lnTo>
                  <a:lnTo>
                    <a:pt x="6091491" y="2921"/>
                  </a:lnTo>
                  <a:lnTo>
                    <a:pt x="6045136" y="0"/>
                  </a:lnTo>
                  <a:lnTo>
                    <a:pt x="6030150" y="254"/>
                  </a:lnTo>
                  <a:lnTo>
                    <a:pt x="5981763" y="5207"/>
                  </a:lnTo>
                  <a:lnTo>
                    <a:pt x="5929312" y="15875"/>
                  </a:lnTo>
                  <a:lnTo>
                    <a:pt x="5874575" y="32004"/>
                  </a:lnTo>
                  <a:lnTo>
                    <a:pt x="5837745" y="45720"/>
                  </a:lnTo>
                  <a:lnTo>
                    <a:pt x="5801296" y="61595"/>
                  </a:lnTo>
                  <a:lnTo>
                    <a:pt x="5765736" y="79629"/>
                  </a:lnTo>
                  <a:lnTo>
                    <a:pt x="5731700" y="99822"/>
                  </a:lnTo>
                  <a:lnTo>
                    <a:pt x="5699696" y="122174"/>
                  </a:lnTo>
                  <a:lnTo>
                    <a:pt x="5670232" y="146431"/>
                  </a:lnTo>
                  <a:lnTo>
                    <a:pt x="5632132" y="186690"/>
                  </a:lnTo>
                  <a:lnTo>
                    <a:pt x="5602922" y="231140"/>
                  </a:lnTo>
                  <a:lnTo>
                    <a:pt x="5584888" y="279654"/>
                  </a:lnTo>
                  <a:lnTo>
                    <a:pt x="5579072" y="331343"/>
                  </a:lnTo>
                  <a:lnTo>
                    <a:pt x="5579059" y="332867"/>
                  </a:lnTo>
                  <a:lnTo>
                    <a:pt x="5579427" y="350901"/>
                  </a:lnTo>
                  <a:lnTo>
                    <a:pt x="5583110" y="390017"/>
                  </a:lnTo>
                  <a:lnTo>
                    <a:pt x="5590476" y="431673"/>
                  </a:lnTo>
                  <a:lnTo>
                    <a:pt x="5601398" y="475234"/>
                  </a:lnTo>
                  <a:lnTo>
                    <a:pt x="5615622" y="520954"/>
                  </a:lnTo>
                  <a:lnTo>
                    <a:pt x="5632767" y="568198"/>
                  </a:lnTo>
                  <a:lnTo>
                    <a:pt x="5652452" y="617347"/>
                  </a:lnTo>
                  <a:lnTo>
                    <a:pt x="5686361" y="693674"/>
                  </a:lnTo>
                  <a:lnTo>
                    <a:pt x="5711507" y="745998"/>
                  </a:lnTo>
                  <a:lnTo>
                    <a:pt x="5738177" y="799465"/>
                  </a:lnTo>
                  <a:lnTo>
                    <a:pt x="5766371" y="853821"/>
                  </a:lnTo>
                  <a:lnTo>
                    <a:pt x="5795581" y="908812"/>
                  </a:lnTo>
                  <a:lnTo>
                    <a:pt x="5825680" y="964311"/>
                  </a:lnTo>
                  <a:lnTo>
                    <a:pt x="5887275" y="1076198"/>
                  </a:lnTo>
                  <a:lnTo>
                    <a:pt x="5898324" y="1070102"/>
                  </a:lnTo>
                  <a:lnTo>
                    <a:pt x="5836856" y="958215"/>
                  </a:lnTo>
                  <a:lnTo>
                    <a:pt x="5806757" y="902716"/>
                  </a:lnTo>
                  <a:lnTo>
                    <a:pt x="5777547" y="847852"/>
                  </a:lnTo>
                  <a:lnTo>
                    <a:pt x="5749480" y="793623"/>
                  </a:lnTo>
                  <a:lnTo>
                    <a:pt x="5722810" y="740422"/>
                  </a:lnTo>
                  <a:lnTo>
                    <a:pt x="5697791" y="688213"/>
                  </a:lnTo>
                  <a:lnTo>
                    <a:pt x="5674804" y="637286"/>
                  </a:lnTo>
                  <a:lnTo>
                    <a:pt x="5653976" y="587756"/>
                  </a:lnTo>
                  <a:lnTo>
                    <a:pt x="5635815" y="539877"/>
                  </a:lnTo>
                  <a:lnTo>
                    <a:pt x="5620194" y="493903"/>
                  </a:lnTo>
                  <a:lnTo>
                    <a:pt x="5607875" y="449961"/>
                  </a:lnTo>
                  <a:lnTo>
                    <a:pt x="5598858" y="408178"/>
                  </a:lnTo>
                  <a:lnTo>
                    <a:pt x="5593397" y="368681"/>
                  </a:lnTo>
                  <a:lnTo>
                    <a:pt x="5591746" y="332867"/>
                  </a:lnTo>
                  <a:lnTo>
                    <a:pt x="5591772" y="331343"/>
                  </a:lnTo>
                  <a:lnTo>
                    <a:pt x="5597334" y="282067"/>
                  </a:lnTo>
                  <a:lnTo>
                    <a:pt x="5614479" y="236474"/>
                  </a:lnTo>
                  <a:lnTo>
                    <a:pt x="5642165" y="194310"/>
                  </a:lnTo>
                  <a:lnTo>
                    <a:pt x="5678995" y="155575"/>
                  </a:lnTo>
                  <a:lnTo>
                    <a:pt x="5722937" y="121031"/>
                  </a:lnTo>
                  <a:lnTo>
                    <a:pt x="5772213" y="90551"/>
                  </a:lnTo>
                  <a:lnTo>
                    <a:pt x="5807011" y="72898"/>
                  </a:lnTo>
                  <a:lnTo>
                    <a:pt x="5842698" y="57277"/>
                  </a:lnTo>
                  <a:lnTo>
                    <a:pt x="5878893" y="43942"/>
                  </a:lnTo>
                  <a:lnTo>
                    <a:pt x="5932487" y="28194"/>
                  </a:lnTo>
                  <a:lnTo>
                    <a:pt x="5983922" y="17780"/>
                  </a:lnTo>
                  <a:lnTo>
                    <a:pt x="6030912" y="12954"/>
                  </a:lnTo>
                  <a:lnTo>
                    <a:pt x="6045263" y="12700"/>
                  </a:lnTo>
                  <a:lnTo>
                    <a:pt x="6059614" y="12954"/>
                  </a:lnTo>
                  <a:lnTo>
                    <a:pt x="6106096" y="17907"/>
                  </a:lnTo>
                  <a:lnTo>
                    <a:pt x="6156642" y="28194"/>
                  </a:lnTo>
                  <a:lnTo>
                    <a:pt x="6209093" y="44069"/>
                  </a:lnTo>
                  <a:lnTo>
                    <a:pt x="6279578" y="73152"/>
                  </a:lnTo>
                  <a:lnTo>
                    <a:pt x="6313741" y="90805"/>
                  </a:lnTo>
                  <a:lnTo>
                    <a:pt x="6346507" y="110617"/>
                  </a:lnTo>
                  <a:lnTo>
                    <a:pt x="6392100" y="143891"/>
                  </a:lnTo>
                  <a:lnTo>
                    <a:pt x="6431724" y="181229"/>
                  </a:lnTo>
                  <a:lnTo>
                    <a:pt x="6463855" y="222504"/>
                  </a:lnTo>
                  <a:lnTo>
                    <a:pt x="6486842" y="267208"/>
                  </a:lnTo>
                  <a:lnTo>
                    <a:pt x="6499161" y="315468"/>
                  </a:lnTo>
                  <a:lnTo>
                    <a:pt x="6502565" y="370205"/>
                  </a:lnTo>
                  <a:lnTo>
                    <a:pt x="6502095" y="388112"/>
                  </a:lnTo>
                  <a:lnTo>
                    <a:pt x="6498272" y="429514"/>
                  </a:lnTo>
                  <a:lnTo>
                    <a:pt x="6491414" y="472313"/>
                  </a:lnTo>
                  <a:lnTo>
                    <a:pt x="6481762" y="517398"/>
                  </a:lnTo>
                  <a:lnTo>
                    <a:pt x="6469316" y="564261"/>
                  </a:lnTo>
                  <a:lnTo>
                    <a:pt x="6446329" y="637794"/>
                  </a:lnTo>
                  <a:lnTo>
                    <a:pt x="6428549" y="688848"/>
                  </a:lnTo>
                  <a:lnTo>
                    <a:pt x="6408864" y="740918"/>
                  </a:lnTo>
                  <a:lnTo>
                    <a:pt x="6387782" y="794258"/>
                  </a:lnTo>
                  <a:lnTo>
                    <a:pt x="6365303" y="848360"/>
                  </a:lnTo>
                  <a:lnTo>
                    <a:pt x="6341808" y="903351"/>
                  </a:lnTo>
                  <a:lnTo>
                    <a:pt x="6319380" y="954392"/>
                  </a:lnTo>
                  <a:lnTo>
                    <a:pt x="6267259" y="931291"/>
                  </a:lnTo>
                  <a:lnTo>
                    <a:pt x="6273736" y="1073150"/>
                  </a:lnTo>
                  <a:lnTo>
                    <a:pt x="6383337" y="982726"/>
                  </a:lnTo>
                  <a:lnTo>
                    <a:pt x="6357252" y="971169"/>
                  </a:lnTo>
                  <a:lnTo>
                    <a:pt x="6331026" y="959548"/>
                  </a:lnTo>
                  <a:lnTo>
                    <a:pt x="6353492" y="908304"/>
                  </a:lnTo>
                  <a:lnTo>
                    <a:pt x="6376987" y="853313"/>
                  </a:lnTo>
                  <a:lnTo>
                    <a:pt x="6399466" y="798830"/>
                  </a:lnTo>
                  <a:lnTo>
                    <a:pt x="6420675" y="745490"/>
                  </a:lnTo>
                  <a:lnTo>
                    <a:pt x="6440487" y="693039"/>
                  </a:lnTo>
                  <a:lnTo>
                    <a:pt x="6458394" y="641731"/>
                  </a:lnTo>
                  <a:lnTo>
                    <a:pt x="6474396" y="591947"/>
                  </a:lnTo>
                  <a:lnTo>
                    <a:pt x="6488112" y="543687"/>
                  </a:lnTo>
                  <a:lnTo>
                    <a:pt x="6499415" y="497078"/>
                  </a:lnTo>
                  <a:lnTo>
                    <a:pt x="6507785" y="452501"/>
                  </a:lnTo>
                  <a:lnTo>
                    <a:pt x="6513258" y="409829"/>
                  </a:lnTo>
                  <a:lnTo>
                    <a:pt x="6514808" y="388112"/>
                  </a:lnTo>
                  <a:lnTo>
                    <a:pt x="6515265" y="370205"/>
                  </a:lnTo>
                  <a:close/>
                </a:path>
                <a:path w="8382000" h="1365250">
                  <a:moveTo>
                    <a:pt x="8381936" y="1301750"/>
                  </a:moveTo>
                  <a:lnTo>
                    <a:pt x="8369236" y="1295400"/>
                  </a:lnTo>
                  <a:lnTo>
                    <a:pt x="8254936" y="1238250"/>
                  </a:lnTo>
                  <a:lnTo>
                    <a:pt x="8254936" y="1295400"/>
                  </a:lnTo>
                  <a:lnTo>
                    <a:pt x="6400736" y="1295400"/>
                  </a:lnTo>
                  <a:lnTo>
                    <a:pt x="6400736" y="1308100"/>
                  </a:lnTo>
                  <a:lnTo>
                    <a:pt x="8254936" y="1308100"/>
                  </a:lnTo>
                  <a:lnTo>
                    <a:pt x="8254936" y="1365250"/>
                  </a:lnTo>
                  <a:lnTo>
                    <a:pt x="8369236" y="1308100"/>
                  </a:lnTo>
                  <a:lnTo>
                    <a:pt x="8381936" y="130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5612" y="5410200"/>
              <a:ext cx="8611235" cy="762000"/>
            </a:xfrm>
            <a:custGeom>
              <a:avLst/>
              <a:gdLst/>
              <a:ahLst/>
              <a:cxnLst/>
              <a:rect l="l" t="t" r="r" b="b"/>
              <a:pathLst>
                <a:path w="8611235" h="762000">
                  <a:moveTo>
                    <a:pt x="76200" y="381000"/>
                  </a:moveTo>
                  <a:lnTo>
                    <a:pt x="80189" y="331559"/>
                  </a:lnTo>
                  <a:lnTo>
                    <a:pt x="91738" y="284658"/>
                  </a:lnTo>
                  <a:lnTo>
                    <a:pt x="110220" y="240925"/>
                  </a:lnTo>
                  <a:lnTo>
                    <a:pt x="135008" y="200988"/>
                  </a:lnTo>
                  <a:lnTo>
                    <a:pt x="165473" y="165473"/>
                  </a:lnTo>
                  <a:lnTo>
                    <a:pt x="200988" y="135008"/>
                  </a:lnTo>
                  <a:lnTo>
                    <a:pt x="240925" y="110220"/>
                  </a:lnTo>
                  <a:lnTo>
                    <a:pt x="284658" y="91738"/>
                  </a:lnTo>
                  <a:lnTo>
                    <a:pt x="331559" y="80189"/>
                  </a:lnTo>
                  <a:lnTo>
                    <a:pt x="381000" y="76200"/>
                  </a:lnTo>
                  <a:lnTo>
                    <a:pt x="430440" y="80189"/>
                  </a:lnTo>
                  <a:lnTo>
                    <a:pt x="477341" y="91738"/>
                  </a:lnTo>
                  <a:lnTo>
                    <a:pt x="521074" y="110220"/>
                  </a:lnTo>
                  <a:lnTo>
                    <a:pt x="561011" y="135008"/>
                  </a:lnTo>
                  <a:lnTo>
                    <a:pt x="596526" y="165473"/>
                  </a:lnTo>
                  <a:lnTo>
                    <a:pt x="626991" y="200988"/>
                  </a:lnTo>
                  <a:lnTo>
                    <a:pt x="651779" y="240925"/>
                  </a:lnTo>
                  <a:lnTo>
                    <a:pt x="670261" y="284658"/>
                  </a:lnTo>
                  <a:lnTo>
                    <a:pt x="681810" y="331559"/>
                  </a:lnTo>
                  <a:lnTo>
                    <a:pt x="685800" y="381000"/>
                  </a:lnTo>
                  <a:lnTo>
                    <a:pt x="681810" y="430440"/>
                  </a:lnTo>
                  <a:lnTo>
                    <a:pt x="670261" y="477341"/>
                  </a:lnTo>
                  <a:lnTo>
                    <a:pt x="651779" y="521074"/>
                  </a:lnTo>
                  <a:lnTo>
                    <a:pt x="626991" y="561011"/>
                  </a:lnTo>
                  <a:lnTo>
                    <a:pt x="596526" y="596526"/>
                  </a:lnTo>
                  <a:lnTo>
                    <a:pt x="561011" y="626991"/>
                  </a:lnTo>
                  <a:lnTo>
                    <a:pt x="521074" y="651779"/>
                  </a:lnTo>
                  <a:lnTo>
                    <a:pt x="477341" y="670261"/>
                  </a:lnTo>
                  <a:lnTo>
                    <a:pt x="430440" y="681810"/>
                  </a:lnTo>
                  <a:lnTo>
                    <a:pt x="381000" y="685800"/>
                  </a:lnTo>
                  <a:lnTo>
                    <a:pt x="331559" y="681810"/>
                  </a:lnTo>
                  <a:lnTo>
                    <a:pt x="284658" y="670261"/>
                  </a:lnTo>
                  <a:lnTo>
                    <a:pt x="240925" y="651779"/>
                  </a:lnTo>
                  <a:lnTo>
                    <a:pt x="200988" y="626991"/>
                  </a:lnTo>
                  <a:lnTo>
                    <a:pt x="165473" y="596526"/>
                  </a:lnTo>
                  <a:lnTo>
                    <a:pt x="135008" y="561011"/>
                  </a:lnTo>
                  <a:lnTo>
                    <a:pt x="110220" y="521074"/>
                  </a:lnTo>
                  <a:lnTo>
                    <a:pt x="91738" y="477341"/>
                  </a:lnTo>
                  <a:lnTo>
                    <a:pt x="80189" y="430440"/>
                  </a:lnTo>
                  <a:lnTo>
                    <a:pt x="76200" y="381000"/>
                  </a:lnTo>
                  <a:close/>
                </a:path>
                <a:path w="8611235" h="762000">
                  <a:moveTo>
                    <a:pt x="0" y="381000"/>
                  </a:moveTo>
                  <a:lnTo>
                    <a:pt x="2968" y="333204"/>
                  </a:lnTo>
                  <a:lnTo>
                    <a:pt x="11636" y="287181"/>
                  </a:lnTo>
                  <a:lnTo>
                    <a:pt x="25646" y="243288"/>
                  </a:lnTo>
                  <a:lnTo>
                    <a:pt x="44641" y="201881"/>
                  </a:lnTo>
                  <a:lnTo>
                    <a:pt x="68264" y="163318"/>
                  </a:lnTo>
                  <a:lnTo>
                    <a:pt x="96158" y="127955"/>
                  </a:lnTo>
                  <a:lnTo>
                    <a:pt x="127965" y="96149"/>
                  </a:lnTo>
                  <a:lnTo>
                    <a:pt x="163329" y="68257"/>
                  </a:lnTo>
                  <a:lnTo>
                    <a:pt x="201893" y="44636"/>
                  </a:lnTo>
                  <a:lnTo>
                    <a:pt x="243298" y="25643"/>
                  </a:lnTo>
                  <a:lnTo>
                    <a:pt x="287190" y="11634"/>
                  </a:lnTo>
                  <a:lnTo>
                    <a:pt x="333209" y="2968"/>
                  </a:lnTo>
                  <a:lnTo>
                    <a:pt x="381000" y="0"/>
                  </a:lnTo>
                  <a:lnTo>
                    <a:pt x="428792" y="2968"/>
                  </a:lnTo>
                  <a:lnTo>
                    <a:pt x="474814" y="11634"/>
                  </a:lnTo>
                  <a:lnTo>
                    <a:pt x="518706" y="25643"/>
                  </a:lnTo>
                  <a:lnTo>
                    <a:pt x="560112" y="44636"/>
                  </a:lnTo>
                  <a:lnTo>
                    <a:pt x="598676" y="68257"/>
                  </a:lnTo>
                  <a:lnTo>
                    <a:pt x="634039" y="96149"/>
                  </a:lnTo>
                  <a:lnTo>
                    <a:pt x="665846" y="127955"/>
                  </a:lnTo>
                  <a:lnTo>
                    <a:pt x="693739" y="163318"/>
                  </a:lnTo>
                  <a:lnTo>
                    <a:pt x="717361" y="201881"/>
                  </a:lnTo>
                  <a:lnTo>
                    <a:pt x="736355" y="243288"/>
                  </a:lnTo>
                  <a:lnTo>
                    <a:pt x="750364" y="287181"/>
                  </a:lnTo>
                  <a:lnTo>
                    <a:pt x="759031" y="333204"/>
                  </a:lnTo>
                  <a:lnTo>
                    <a:pt x="762000" y="381000"/>
                  </a:lnTo>
                  <a:lnTo>
                    <a:pt x="759031" y="428792"/>
                  </a:lnTo>
                  <a:lnTo>
                    <a:pt x="750364" y="474814"/>
                  </a:lnTo>
                  <a:lnTo>
                    <a:pt x="736355" y="518706"/>
                  </a:lnTo>
                  <a:lnTo>
                    <a:pt x="717361" y="560112"/>
                  </a:lnTo>
                  <a:lnTo>
                    <a:pt x="693739" y="598676"/>
                  </a:lnTo>
                  <a:lnTo>
                    <a:pt x="665846" y="634039"/>
                  </a:lnTo>
                  <a:lnTo>
                    <a:pt x="634039" y="665846"/>
                  </a:lnTo>
                  <a:lnTo>
                    <a:pt x="598676" y="693739"/>
                  </a:lnTo>
                  <a:lnTo>
                    <a:pt x="560112" y="717361"/>
                  </a:lnTo>
                  <a:lnTo>
                    <a:pt x="518706" y="736355"/>
                  </a:lnTo>
                  <a:lnTo>
                    <a:pt x="474814" y="750364"/>
                  </a:lnTo>
                  <a:lnTo>
                    <a:pt x="428792" y="759031"/>
                  </a:lnTo>
                  <a:lnTo>
                    <a:pt x="381000" y="762000"/>
                  </a:lnTo>
                  <a:lnTo>
                    <a:pt x="333209" y="759031"/>
                  </a:lnTo>
                  <a:lnTo>
                    <a:pt x="287190" y="750364"/>
                  </a:lnTo>
                  <a:lnTo>
                    <a:pt x="243298" y="736355"/>
                  </a:lnTo>
                  <a:lnTo>
                    <a:pt x="201893" y="717361"/>
                  </a:lnTo>
                  <a:lnTo>
                    <a:pt x="163329" y="693739"/>
                  </a:lnTo>
                  <a:lnTo>
                    <a:pt x="127965" y="665846"/>
                  </a:lnTo>
                  <a:lnTo>
                    <a:pt x="96158" y="634039"/>
                  </a:lnTo>
                  <a:lnTo>
                    <a:pt x="68264" y="598676"/>
                  </a:lnTo>
                  <a:lnTo>
                    <a:pt x="44641" y="560112"/>
                  </a:lnTo>
                  <a:lnTo>
                    <a:pt x="25646" y="518706"/>
                  </a:lnTo>
                  <a:lnTo>
                    <a:pt x="11636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  <a:path w="8611235" h="762000">
                  <a:moveTo>
                    <a:pt x="5334063" y="381000"/>
                  </a:moveTo>
                  <a:lnTo>
                    <a:pt x="5338051" y="331559"/>
                  </a:lnTo>
                  <a:lnTo>
                    <a:pt x="5349596" y="284658"/>
                  </a:lnTo>
                  <a:lnTo>
                    <a:pt x="5368072" y="240925"/>
                  </a:lnTo>
                  <a:lnTo>
                    <a:pt x="5392853" y="200988"/>
                  </a:lnTo>
                  <a:lnTo>
                    <a:pt x="5423312" y="165473"/>
                  </a:lnTo>
                  <a:lnTo>
                    <a:pt x="5458824" y="135008"/>
                  </a:lnTo>
                  <a:lnTo>
                    <a:pt x="5498761" y="110220"/>
                  </a:lnTo>
                  <a:lnTo>
                    <a:pt x="5542497" y="91738"/>
                  </a:lnTo>
                  <a:lnTo>
                    <a:pt x="5589407" y="80189"/>
                  </a:lnTo>
                  <a:lnTo>
                    <a:pt x="5638863" y="76200"/>
                  </a:lnTo>
                  <a:lnTo>
                    <a:pt x="5688288" y="80189"/>
                  </a:lnTo>
                  <a:lnTo>
                    <a:pt x="5735180" y="91738"/>
                  </a:lnTo>
                  <a:lnTo>
                    <a:pt x="5778909" y="110220"/>
                  </a:lnTo>
                  <a:lnTo>
                    <a:pt x="5818847" y="135008"/>
                  </a:lnTo>
                  <a:lnTo>
                    <a:pt x="5854366" y="165473"/>
                  </a:lnTo>
                  <a:lnTo>
                    <a:pt x="5884837" y="200988"/>
                  </a:lnTo>
                  <a:lnTo>
                    <a:pt x="5909630" y="240925"/>
                  </a:lnTo>
                  <a:lnTo>
                    <a:pt x="5928118" y="284658"/>
                  </a:lnTo>
                  <a:lnTo>
                    <a:pt x="5939672" y="331559"/>
                  </a:lnTo>
                  <a:lnTo>
                    <a:pt x="5943663" y="381000"/>
                  </a:lnTo>
                  <a:lnTo>
                    <a:pt x="5939672" y="430440"/>
                  </a:lnTo>
                  <a:lnTo>
                    <a:pt x="5928118" y="477341"/>
                  </a:lnTo>
                  <a:lnTo>
                    <a:pt x="5909630" y="521074"/>
                  </a:lnTo>
                  <a:lnTo>
                    <a:pt x="5884837" y="561011"/>
                  </a:lnTo>
                  <a:lnTo>
                    <a:pt x="5854366" y="596526"/>
                  </a:lnTo>
                  <a:lnTo>
                    <a:pt x="5818847" y="626991"/>
                  </a:lnTo>
                  <a:lnTo>
                    <a:pt x="5778909" y="651779"/>
                  </a:lnTo>
                  <a:lnTo>
                    <a:pt x="5735180" y="670261"/>
                  </a:lnTo>
                  <a:lnTo>
                    <a:pt x="5688288" y="681810"/>
                  </a:lnTo>
                  <a:lnTo>
                    <a:pt x="5638863" y="685800"/>
                  </a:lnTo>
                  <a:lnTo>
                    <a:pt x="5589407" y="681810"/>
                  </a:lnTo>
                  <a:lnTo>
                    <a:pt x="5542497" y="670261"/>
                  </a:lnTo>
                  <a:lnTo>
                    <a:pt x="5498761" y="651779"/>
                  </a:lnTo>
                  <a:lnTo>
                    <a:pt x="5458824" y="626991"/>
                  </a:lnTo>
                  <a:lnTo>
                    <a:pt x="5423312" y="596526"/>
                  </a:lnTo>
                  <a:lnTo>
                    <a:pt x="5392853" y="561011"/>
                  </a:lnTo>
                  <a:lnTo>
                    <a:pt x="5368072" y="521074"/>
                  </a:lnTo>
                  <a:lnTo>
                    <a:pt x="5349596" y="477341"/>
                  </a:lnTo>
                  <a:lnTo>
                    <a:pt x="5338051" y="430440"/>
                  </a:lnTo>
                  <a:lnTo>
                    <a:pt x="5334063" y="381000"/>
                  </a:lnTo>
                  <a:close/>
                </a:path>
                <a:path w="8611235" h="762000">
                  <a:moveTo>
                    <a:pt x="8001063" y="381000"/>
                  </a:moveTo>
                  <a:lnTo>
                    <a:pt x="8005051" y="331559"/>
                  </a:lnTo>
                  <a:lnTo>
                    <a:pt x="8016596" y="284658"/>
                  </a:lnTo>
                  <a:lnTo>
                    <a:pt x="8035072" y="240925"/>
                  </a:lnTo>
                  <a:lnTo>
                    <a:pt x="8059853" y="200988"/>
                  </a:lnTo>
                  <a:lnTo>
                    <a:pt x="8090312" y="165473"/>
                  </a:lnTo>
                  <a:lnTo>
                    <a:pt x="8125824" y="135008"/>
                  </a:lnTo>
                  <a:lnTo>
                    <a:pt x="8165761" y="110220"/>
                  </a:lnTo>
                  <a:lnTo>
                    <a:pt x="8209497" y="91738"/>
                  </a:lnTo>
                  <a:lnTo>
                    <a:pt x="8256407" y="80189"/>
                  </a:lnTo>
                  <a:lnTo>
                    <a:pt x="8305863" y="76200"/>
                  </a:lnTo>
                  <a:lnTo>
                    <a:pt x="8355288" y="80189"/>
                  </a:lnTo>
                  <a:lnTo>
                    <a:pt x="8402180" y="91738"/>
                  </a:lnTo>
                  <a:lnTo>
                    <a:pt x="8445909" y="110220"/>
                  </a:lnTo>
                  <a:lnTo>
                    <a:pt x="8485847" y="135008"/>
                  </a:lnTo>
                  <a:lnTo>
                    <a:pt x="8521366" y="165473"/>
                  </a:lnTo>
                  <a:lnTo>
                    <a:pt x="8551837" y="200988"/>
                  </a:lnTo>
                  <a:lnTo>
                    <a:pt x="8576630" y="240925"/>
                  </a:lnTo>
                  <a:lnTo>
                    <a:pt x="8595118" y="284658"/>
                  </a:lnTo>
                  <a:lnTo>
                    <a:pt x="8606672" y="331559"/>
                  </a:lnTo>
                  <a:lnTo>
                    <a:pt x="8610663" y="381000"/>
                  </a:lnTo>
                  <a:lnTo>
                    <a:pt x="8606672" y="430440"/>
                  </a:lnTo>
                  <a:lnTo>
                    <a:pt x="8595118" y="477341"/>
                  </a:lnTo>
                  <a:lnTo>
                    <a:pt x="8576630" y="521074"/>
                  </a:lnTo>
                  <a:lnTo>
                    <a:pt x="8551837" y="561011"/>
                  </a:lnTo>
                  <a:lnTo>
                    <a:pt x="8521366" y="596526"/>
                  </a:lnTo>
                  <a:lnTo>
                    <a:pt x="8485847" y="626991"/>
                  </a:lnTo>
                  <a:lnTo>
                    <a:pt x="8445909" y="651779"/>
                  </a:lnTo>
                  <a:lnTo>
                    <a:pt x="8402180" y="670261"/>
                  </a:lnTo>
                  <a:lnTo>
                    <a:pt x="8355288" y="681810"/>
                  </a:lnTo>
                  <a:lnTo>
                    <a:pt x="8305863" y="685800"/>
                  </a:lnTo>
                  <a:lnTo>
                    <a:pt x="8256407" y="681810"/>
                  </a:lnTo>
                  <a:lnTo>
                    <a:pt x="8209497" y="670261"/>
                  </a:lnTo>
                  <a:lnTo>
                    <a:pt x="8165761" y="651779"/>
                  </a:lnTo>
                  <a:lnTo>
                    <a:pt x="8125824" y="626991"/>
                  </a:lnTo>
                  <a:lnTo>
                    <a:pt x="8090312" y="596526"/>
                  </a:lnTo>
                  <a:lnTo>
                    <a:pt x="8059853" y="561011"/>
                  </a:lnTo>
                  <a:lnTo>
                    <a:pt x="8035072" y="521074"/>
                  </a:lnTo>
                  <a:lnTo>
                    <a:pt x="8016596" y="477341"/>
                  </a:lnTo>
                  <a:lnTo>
                    <a:pt x="8005051" y="430440"/>
                  </a:lnTo>
                  <a:lnTo>
                    <a:pt x="8001063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80476" y="5410200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0" y="381000"/>
                  </a:moveTo>
                  <a:lnTo>
                    <a:pt x="2968" y="333204"/>
                  </a:lnTo>
                  <a:lnTo>
                    <a:pt x="11634" y="287181"/>
                  </a:lnTo>
                  <a:lnTo>
                    <a:pt x="25643" y="243288"/>
                  </a:lnTo>
                  <a:lnTo>
                    <a:pt x="44636" y="201881"/>
                  </a:lnTo>
                  <a:lnTo>
                    <a:pt x="68257" y="163318"/>
                  </a:lnTo>
                  <a:lnTo>
                    <a:pt x="96149" y="127955"/>
                  </a:lnTo>
                  <a:lnTo>
                    <a:pt x="127955" y="96149"/>
                  </a:lnTo>
                  <a:lnTo>
                    <a:pt x="163318" y="68257"/>
                  </a:lnTo>
                  <a:lnTo>
                    <a:pt x="201881" y="44636"/>
                  </a:lnTo>
                  <a:lnTo>
                    <a:pt x="243288" y="25643"/>
                  </a:lnTo>
                  <a:lnTo>
                    <a:pt x="287181" y="11634"/>
                  </a:lnTo>
                  <a:lnTo>
                    <a:pt x="333204" y="2968"/>
                  </a:lnTo>
                  <a:lnTo>
                    <a:pt x="381000" y="0"/>
                  </a:lnTo>
                  <a:lnTo>
                    <a:pt x="428770" y="2968"/>
                  </a:lnTo>
                  <a:lnTo>
                    <a:pt x="474776" y="11634"/>
                  </a:lnTo>
                  <a:lnTo>
                    <a:pt x="518659" y="25643"/>
                  </a:lnTo>
                  <a:lnTo>
                    <a:pt x="560062" y="44636"/>
                  </a:lnTo>
                  <a:lnTo>
                    <a:pt x="598626" y="68257"/>
                  </a:lnTo>
                  <a:lnTo>
                    <a:pt x="633993" y="96149"/>
                  </a:lnTo>
                  <a:lnTo>
                    <a:pt x="665806" y="127955"/>
                  </a:lnTo>
                  <a:lnTo>
                    <a:pt x="693707" y="163318"/>
                  </a:lnTo>
                  <a:lnTo>
                    <a:pt x="717338" y="201881"/>
                  </a:lnTo>
                  <a:lnTo>
                    <a:pt x="736341" y="243288"/>
                  </a:lnTo>
                  <a:lnTo>
                    <a:pt x="750357" y="287181"/>
                  </a:lnTo>
                  <a:lnTo>
                    <a:pt x="759029" y="333204"/>
                  </a:lnTo>
                  <a:lnTo>
                    <a:pt x="762000" y="381000"/>
                  </a:lnTo>
                  <a:lnTo>
                    <a:pt x="759029" y="428792"/>
                  </a:lnTo>
                  <a:lnTo>
                    <a:pt x="750357" y="474814"/>
                  </a:lnTo>
                  <a:lnTo>
                    <a:pt x="736341" y="518706"/>
                  </a:lnTo>
                  <a:lnTo>
                    <a:pt x="717338" y="560112"/>
                  </a:lnTo>
                  <a:lnTo>
                    <a:pt x="693707" y="598676"/>
                  </a:lnTo>
                  <a:lnTo>
                    <a:pt x="665806" y="634039"/>
                  </a:lnTo>
                  <a:lnTo>
                    <a:pt x="633993" y="665846"/>
                  </a:lnTo>
                  <a:lnTo>
                    <a:pt x="598626" y="693739"/>
                  </a:lnTo>
                  <a:lnTo>
                    <a:pt x="560062" y="717361"/>
                  </a:lnTo>
                  <a:lnTo>
                    <a:pt x="518659" y="736355"/>
                  </a:lnTo>
                  <a:lnTo>
                    <a:pt x="474776" y="750364"/>
                  </a:lnTo>
                  <a:lnTo>
                    <a:pt x="428770" y="759031"/>
                  </a:lnTo>
                  <a:lnTo>
                    <a:pt x="381000" y="762000"/>
                  </a:lnTo>
                  <a:lnTo>
                    <a:pt x="333204" y="759031"/>
                  </a:lnTo>
                  <a:lnTo>
                    <a:pt x="287181" y="750364"/>
                  </a:lnTo>
                  <a:lnTo>
                    <a:pt x="243288" y="736355"/>
                  </a:lnTo>
                  <a:lnTo>
                    <a:pt x="201881" y="717361"/>
                  </a:lnTo>
                  <a:lnTo>
                    <a:pt x="163318" y="693739"/>
                  </a:lnTo>
                  <a:lnTo>
                    <a:pt x="127955" y="665846"/>
                  </a:lnTo>
                  <a:lnTo>
                    <a:pt x="96149" y="634039"/>
                  </a:lnTo>
                  <a:lnTo>
                    <a:pt x="68257" y="598676"/>
                  </a:lnTo>
                  <a:lnTo>
                    <a:pt x="44636" y="560112"/>
                  </a:lnTo>
                  <a:lnTo>
                    <a:pt x="25643" y="518706"/>
                  </a:lnTo>
                  <a:lnTo>
                    <a:pt x="11634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66530" y="326704"/>
            <a:ext cx="562309" cy="62147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45186" y="26"/>
            <a:ext cx="405207" cy="435682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778262" y="316797"/>
            <a:ext cx="4989195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0"/>
              </a:spcBef>
              <a:tabLst>
                <a:tab pos="2710180" algn="l"/>
                <a:tab pos="3264535" algn="l"/>
                <a:tab pos="4398645" algn="l"/>
              </a:tabLst>
            </a:pPr>
            <a:r>
              <a:rPr sz="4000" spc="15" dirty="0"/>
              <a:t>(</a:t>
            </a:r>
            <a:r>
              <a:rPr sz="4000" i="1" spc="15" dirty="0">
                <a:latin typeface="Times New Roman"/>
                <a:cs typeface="Times New Roman"/>
              </a:rPr>
              <a:t>q</a:t>
            </a:r>
            <a:r>
              <a:rPr sz="4800" spc="22" baseline="-17361" dirty="0"/>
              <a:t>0</a:t>
            </a:r>
            <a:r>
              <a:rPr sz="4800" spc="-735" baseline="-17361" dirty="0"/>
              <a:t> </a:t>
            </a:r>
            <a:r>
              <a:rPr sz="4000" spc="5" dirty="0"/>
              <a:t>,</a:t>
            </a:r>
            <a:r>
              <a:rPr sz="4000" spc="-620" dirty="0"/>
              <a:t> </a:t>
            </a:r>
            <a:r>
              <a:rPr sz="4000" i="1" spc="110" dirty="0">
                <a:latin typeface="Times New Roman"/>
                <a:cs typeface="Times New Roman"/>
              </a:rPr>
              <a:t>a</a:t>
            </a:r>
            <a:r>
              <a:rPr sz="4800" i="1" spc="165" baseline="31250" dirty="0">
                <a:latin typeface="Times New Roman"/>
                <a:cs typeface="Times New Roman"/>
              </a:rPr>
              <a:t>n</a:t>
            </a:r>
            <a:r>
              <a:rPr sz="4000" i="1" spc="110" dirty="0">
                <a:latin typeface="Times New Roman"/>
                <a:cs typeface="Times New Roman"/>
              </a:rPr>
              <a:t>b</a:t>
            </a:r>
            <a:r>
              <a:rPr sz="4800" i="1" spc="165" baseline="31250" dirty="0">
                <a:latin typeface="Times New Roman"/>
                <a:cs typeface="Times New Roman"/>
              </a:rPr>
              <a:t>n</a:t>
            </a:r>
            <a:r>
              <a:rPr sz="4800" i="1" spc="-652" baseline="31250" dirty="0">
                <a:latin typeface="Times New Roman"/>
                <a:cs typeface="Times New Roman"/>
              </a:rPr>
              <a:t> </a:t>
            </a:r>
            <a:r>
              <a:rPr sz="4000" dirty="0"/>
              <a:t>,$)	</a:t>
            </a:r>
            <a:r>
              <a:rPr sz="4000" spc="10" dirty="0">
                <a:latin typeface="MT Extra"/>
                <a:cs typeface="MT Extra"/>
              </a:rPr>
              <a:t></a:t>
            </a:r>
            <a:r>
              <a:rPr sz="4000" spc="10" dirty="0"/>
              <a:t>	</a:t>
            </a:r>
            <a:r>
              <a:rPr sz="4000" spc="50" dirty="0"/>
              <a:t>(</a:t>
            </a:r>
            <a:r>
              <a:rPr sz="4000" i="1" spc="50" dirty="0">
                <a:latin typeface="Times New Roman"/>
                <a:cs typeface="Times New Roman"/>
              </a:rPr>
              <a:t>q</a:t>
            </a:r>
            <a:r>
              <a:rPr sz="4800" spc="75" baseline="-17361" dirty="0"/>
              <a:t>3</a:t>
            </a:r>
            <a:r>
              <a:rPr sz="4000" spc="50" dirty="0"/>
              <a:t>,	</a:t>
            </a:r>
            <a:r>
              <a:rPr sz="4000" dirty="0"/>
              <a:t>,$)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70231" y="3923605"/>
            <a:ext cx="37147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0" dirty="0">
                <a:latin typeface="Times New Roman"/>
                <a:cs typeface="Times New Roman"/>
              </a:rPr>
              <a:t>a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113535" y="4038601"/>
            <a:ext cx="1169670" cy="459740"/>
            <a:chOff x="3113535" y="4038601"/>
            <a:chExt cx="1169670" cy="45974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13535" y="4038601"/>
              <a:ext cx="506518" cy="45957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80979" y="4038601"/>
              <a:ext cx="802105" cy="459577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4025463" y="3923605"/>
            <a:ext cx="26162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11326" y="4038601"/>
            <a:ext cx="6819900" cy="1755139"/>
            <a:chOff x="1311326" y="4038601"/>
            <a:chExt cx="6819900" cy="1755139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73363" y="5334001"/>
              <a:ext cx="852821" cy="45957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30940" y="5334001"/>
              <a:ext cx="295244" cy="45957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97263" y="4038601"/>
              <a:ext cx="852821" cy="45957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54839" y="4038601"/>
              <a:ext cx="295244" cy="45957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11326" y="5334001"/>
              <a:ext cx="506928" cy="45957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93067" y="5334001"/>
              <a:ext cx="506928" cy="45957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60675" y="5334001"/>
              <a:ext cx="839754" cy="45957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05812" y="5334001"/>
              <a:ext cx="294617" cy="45957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69095" y="5334001"/>
              <a:ext cx="482725" cy="45957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56786" y="5334001"/>
              <a:ext cx="774337" cy="459577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5337231" y="3923605"/>
            <a:ext cx="69215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10" dirty="0">
                <a:latin typeface="Times New Roman"/>
                <a:cs typeface="Times New Roman"/>
              </a:rPr>
              <a:t>b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91490" y="3009341"/>
            <a:ext cx="11544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NPDA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765194" y="2920055"/>
            <a:ext cx="652780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600" i="1" spc="65" dirty="0">
                <a:latin typeface="Times New Roman"/>
                <a:cs typeface="Times New Roman"/>
              </a:rPr>
              <a:t>M</a:t>
            </a:r>
            <a:r>
              <a:rPr sz="3600" i="1" spc="-80" dirty="0">
                <a:latin typeface="Times New Roman"/>
                <a:cs typeface="Times New Roman"/>
              </a:rPr>
              <a:t> </a:t>
            </a:r>
            <a:r>
              <a:rPr sz="4800" baseline="-5208" dirty="0">
                <a:solidFill>
                  <a:srgbClr val="00CC00"/>
                </a:solidFill>
                <a:latin typeface="Comic Sans MS"/>
                <a:cs typeface="Comic Sans MS"/>
              </a:rPr>
              <a:t>:</a:t>
            </a:r>
            <a:endParaRPr sz="4800" baseline="-5208">
              <a:latin typeface="Comic Sans MS"/>
              <a:cs typeface="Comic Sans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859708" y="1879372"/>
            <a:ext cx="1188720" cy="6337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950" i="1" spc="110" dirty="0">
                <a:latin typeface="Times New Roman"/>
                <a:cs typeface="Times New Roman"/>
              </a:rPr>
              <a:t>L</a:t>
            </a:r>
            <a:r>
              <a:rPr sz="3950" spc="185" dirty="0">
                <a:latin typeface="Times New Roman"/>
                <a:cs typeface="Times New Roman"/>
              </a:rPr>
              <a:t>(</a:t>
            </a:r>
            <a:r>
              <a:rPr sz="3950" i="1" spc="65" dirty="0">
                <a:latin typeface="Times New Roman"/>
                <a:cs typeface="Times New Roman"/>
              </a:rPr>
              <a:t>M</a:t>
            </a:r>
            <a:r>
              <a:rPr sz="3950" i="1" spc="-345" dirty="0">
                <a:latin typeface="Times New Roman"/>
                <a:cs typeface="Times New Roman"/>
              </a:rPr>
              <a:t> </a:t>
            </a:r>
            <a:r>
              <a:rPr sz="3950" spc="25" dirty="0">
                <a:latin typeface="Times New Roman"/>
                <a:cs typeface="Times New Roman"/>
              </a:rPr>
              <a:t>)</a:t>
            </a:r>
            <a:endParaRPr sz="39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322760" y="1651258"/>
            <a:ext cx="1046480" cy="6337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5925" i="1" spc="195" baseline="-25316" dirty="0">
                <a:latin typeface="Times New Roman"/>
                <a:cs typeface="Times New Roman"/>
              </a:rPr>
              <a:t>a</a:t>
            </a:r>
            <a:r>
              <a:rPr sz="3150" i="1" spc="130" dirty="0">
                <a:latin typeface="Times New Roman"/>
                <a:cs typeface="Times New Roman"/>
              </a:rPr>
              <a:t>n</a:t>
            </a:r>
            <a:r>
              <a:rPr sz="5925" i="1" spc="195" baseline="-25316" dirty="0">
                <a:latin typeface="Times New Roman"/>
                <a:cs typeface="Times New Roman"/>
              </a:rPr>
              <a:t>b</a:t>
            </a:r>
            <a:r>
              <a:rPr sz="3150" i="1" spc="130" dirty="0">
                <a:latin typeface="Times New Roman"/>
                <a:cs typeface="Times New Roman"/>
              </a:rPr>
              <a:t>n</a:t>
            </a:r>
            <a:endParaRPr sz="3150">
              <a:latin typeface="Times New Roman"/>
              <a:cs typeface="Times New Roman"/>
            </a:endParaRPr>
          </a:p>
        </p:txBody>
      </p:sp>
      <p:pic>
        <p:nvPicPr>
          <p:cNvPr id="31" name="object 3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433409" y="1889604"/>
            <a:ext cx="697158" cy="620453"/>
          </a:xfrm>
          <a:prstGeom prst="rect">
            <a:avLst/>
          </a:prstGeom>
        </p:spPr>
      </p:pic>
      <p:grpSp>
        <p:nvGrpSpPr>
          <p:cNvPr id="32" name="object 32"/>
          <p:cNvGrpSpPr/>
          <p:nvPr/>
        </p:nvGrpSpPr>
        <p:grpSpPr>
          <a:xfrm>
            <a:off x="5403850" y="1136650"/>
            <a:ext cx="498475" cy="608330"/>
            <a:chOff x="5403850" y="1136650"/>
            <a:chExt cx="498475" cy="608330"/>
          </a:xfrm>
        </p:grpSpPr>
        <p:sp>
          <p:nvSpPr>
            <p:cNvPr id="33" name="object 33"/>
            <p:cNvSpPr/>
            <p:nvPr/>
          </p:nvSpPr>
          <p:spPr>
            <a:xfrm>
              <a:off x="5410200" y="1143000"/>
              <a:ext cx="485775" cy="595630"/>
            </a:xfrm>
            <a:custGeom>
              <a:avLst/>
              <a:gdLst/>
              <a:ahLst/>
              <a:cxnLst/>
              <a:rect l="l" t="t" r="r" b="b"/>
              <a:pathLst>
                <a:path w="485775" h="595630">
                  <a:moveTo>
                    <a:pt x="364363" y="0"/>
                  </a:moveTo>
                  <a:lnTo>
                    <a:pt x="121412" y="0"/>
                  </a:lnTo>
                  <a:lnTo>
                    <a:pt x="121412" y="446532"/>
                  </a:lnTo>
                  <a:lnTo>
                    <a:pt x="0" y="446532"/>
                  </a:lnTo>
                  <a:lnTo>
                    <a:pt x="242950" y="595376"/>
                  </a:lnTo>
                  <a:lnTo>
                    <a:pt x="485775" y="446532"/>
                  </a:lnTo>
                  <a:lnTo>
                    <a:pt x="364363" y="446532"/>
                  </a:lnTo>
                  <a:lnTo>
                    <a:pt x="364363" y="0"/>
                  </a:lnTo>
                  <a:close/>
                </a:path>
              </a:pathLst>
            </a:custGeom>
            <a:solidFill>
              <a:srgbClr val="99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410200" y="1143000"/>
              <a:ext cx="485775" cy="595630"/>
            </a:xfrm>
            <a:custGeom>
              <a:avLst/>
              <a:gdLst/>
              <a:ahLst/>
              <a:cxnLst/>
              <a:rect l="l" t="t" r="r" b="b"/>
              <a:pathLst>
                <a:path w="485775" h="595630">
                  <a:moveTo>
                    <a:pt x="0" y="446532"/>
                  </a:moveTo>
                  <a:lnTo>
                    <a:pt x="121412" y="446532"/>
                  </a:lnTo>
                  <a:lnTo>
                    <a:pt x="121412" y="0"/>
                  </a:lnTo>
                  <a:lnTo>
                    <a:pt x="364363" y="0"/>
                  </a:lnTo>
                  <a:lnTo>
                    <a:pt x="364363" y="446532"/>
                  </a:lnTo>
                  <a:lnTo>
                    <a:pt x="485775" y="446532"/>
                  </a:lnTo>
                  <a:lnTo>
                    <a:pt x="242950" y="595376"/>
                  </a:lnTo>
                  <a:lnTo>
                    <a:pt x="0" y="44653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1564845" y="5269081"/>
            <a:ext cx="14351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113333" y="5269081"/>
            <a:ext cx="69215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10" dirty="0">
                <a:latin typeface="Times New Roman"/>
                <a:cs typeface="Times New Roman"/>
              </a:rPr>
              <a:t>b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823195" y="52690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877357" y="52690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518386" y="546583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14" dirty="0">
                <a:latin typeface="Times New Roman"/>
                <a:cs typeface="Times New Roman"/>
              </a:rPr>
              <a:t>q</a:t>
            </a:r>
            <a:r>
              <a:rPr sz="4500" spc="30" baseline="-16666" dirty="0">
                <a:latin typeface="Times New Roman"/>
                <a:cs typeface="Times New Roman"/>
              </a:rPr>
              <a:t>3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12731" y="54721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311525" y="54785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845085" y="5472205"/>
            <a:ext cx="4349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12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88" y="1828800"/>
            <a:ext cx="9150985" cy="5029200"/>
            <a:chOff x="-1588" y="1828800"/>
            <a:chExt cx="9150985" cy="5029200"/>
          </a:xfrm>
        </p:grpSpPr>
        <p:sp>
          <p:nvSpPr>
            <p:cNvPr id="3" name="object 3"/>
            <p:cNvSpPr/>
            <p:nvPr/>
          </p:nvSpPr>
          <p:spPr>
            <a:xfrm>
              <a:off x="3198875" y="54864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87" y="255359"/>
                  </a:lnTo>
                  <a:lnTo>
                    <a:pt x="15532" y="208458"/>
                  </a:lnTo>
                  <a:lnTo>
                    <a:pt x="34008" y="164725"/>
                  </a:lnTo>
                  <a:lnTo>
                    <a:pt x="58789" y="124788"/>
                  </a:lnTo>
                  <a:lnTo>
                    <a:pt x="89249" y="89273"/>
                  </a:lnTo>
                  <a:lnTo>
                    <a:pt x="124760" y="58808"/>
                  </a:lnTo>
                  <a:lnTo>
                    <a:pt x="164697" y="34020"/>
                  </a:lnTo>
                  <a:lnTo>
                    <a:pt x="208434" y="15538"/>
                  </a:lnTo>
                  <a:lnTo>
                    <a:pt x="255343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43" y="605610"/>
                  </a:lnTo>
                  <a:lnTo>
                    <a:pt x="208434" y="594061"/>
                  </a:lnTo>
                  <a:lnTo>
                    <a:pt x="164697" y="575579"/>
                  </a:lnTo>
                  <a:lnTo>
                    <a:pt x="124760" y="550791"/>
                  </a:lnTo>
                  <a:lnTo>
                    <a:pt x="89249" y="520326"/>
                  </a:lnTo>
                  <a:lnTo>
                    <a:pt x="58789" y="484811"/>
                  </a:lnTo>
                  <a:lnTo>
                    <a:pt x="34008" y="444874"/>
                  </a:lnTo>
                  <a:lnTo>
                    <a:pt x="15532" y="401141"/>
                  </a:lnTo>
                  <a:lnTo>
                    <a:pt x="3987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587" y="4489449"/>
              <a:ext cx="8382000" cy="1365250"/>
            </a:xfrm>
            <a:custGeom>
              <a:avLst/>
              <a:gdLst/>
              <a:ahLst/>
              <a:cxnLst/>
              <a:rect l="l" t="t" r="r" b="b"/>
              <a:pathLst>
                <a:path w="8382000" h="1365250">
                  <a:moveTo>
                    <a:pt x="457200" y="1301750"/>
                  </a:moveTo>
                  <a:lnTo>
                    <a:pt x="444500" y="1295400"/>
                  </a:lnTo>
                  <a:lnTo>
                    <a:pt x="330200" y="1238250"/>
                  </a:lnTo>
                  <a:lnTo>
                    <a:pt x="330200" y="1295400"/>
                  </a:lnTo>
                  <a:lnTo>
                    <a:pt x="0" y="1295400"/>
                  </a:lnTo>
                  <a:lnTo>
                    <a:pt x="0" y="1308100"/>
                  </a:lnTo>
                  <a:lnTo>
                    <a:pt x="330200" y="1308100"/>
                  </a:lnTo>
                  <a:lnTo>
                    <a:pt x="330200" y="1365250"/>
                  </a:lnTo>
                  <a:lnTo>
                    <a:pt x="444500" y="1308100"/>
                  </a:lnTo>
                  <a:lnTo>
                    <a:pt x="457200" y="1301750"/>
                  </a:lnTo>
                  <a:close/>
                </a:path>
                <a:path w="8382000" h="1365250">
                  <a:moveTo>
                    <a:pt x="3200336" y="1301750"/>
                  </a:moveTo>
                  <a:lnTo>
                    <a:pt x="3187636" y="1295400"/>
                  </a:lnTo>
                  <a:lnTo>
                    <a:pt x="3073336" y="1238250"/>
                  </a:lnTo>
                  <a:lnTo>
                    <a:pt x="3073336" y="1295400"/>
                  </a:lnTo>
                  <a:lnTo>
                    <a:pt x="1219200" y="1295400"/>
                  </a:lnTo>
                  <a:lnTo>
                    <a:pt x="1219200" y="1308100"/>
                  </a:lnTo>
                  <a:lnTo>
                    <a:pt x="3073336" y="1308100"/>
                  </a:lnTo>
                  <a:lnTo>
                    <a:pt x="3073336" y="1365250"/>
                  </a:lnTo>
                  <a:lnTo>
                    <a:pt x="3187636" y="1308100"/>
                  </a:lnTo>
                  <a:lnTo>
                    <a:pt x="3200336" y="1301750"/>
                  </a:lnTo>
                  <a:close/>
                </a:path>
                <a:path w="8382000" h="1365250">
                  <a:moveTo>
                    <a:pt x="3924465" y="370205"/>
                  </a:moveTo>
                  <a:lnTo>
                    <a:pt x="3923093" y="331343"/>
                  </a:lnTo>
                  <a:lnTo>
                    <a:pt x="3913441" y="278765"/>
                  </a:lnTo>
                  <a:lnTo>
                    <a:pt x="3892740" y="230378"/>
                  </a:lnTo>
                  <a:lnTo>
                    <a:pt x="3862133" y="186182"/>
                  </a:lnTo>
                  <a:lnTo>
                    <a:pt x="3823525" y="146177"/>
                  </a:lnTo>
                  <a:lnTo>
                    <a:pt x="3778567" y="110617"/>
                  </a:lnTo>
                  <a:lnTo>
                    <a:pt x="3728783" y="79502"/>
                  </a:lnTo>
                  <a:lnTo>
                    <a:pt x="3693985" y="61468"/>
                  </a:lnTo>
                  <a:lnTo>
                    <a:pt x="3658298" y="45593"/>
                  </a:lnTo>
                  <a:lnTo>
                    <a:pt x="3622357" y="32004"/>
                  </a:lnTo>
                  <a:lnTo>
                    <a:pt x="3568763" y="15875"/>
                  </a:lnTo>
                  <a:lnTo>
                    <a:pt x="3555060" y="12700"/>
                  </a:lnTo>
                  <a:lnTo>
                    <a:pt x="3551237" y="11811"/>
                  </a:lnTo>
                  <a:lnTo>
                    <a:pt x="3500691" y="2921"/>
                  </a:lnTo>
                  <a:lnTo>
                    <a:pt x="3454336" y="0"/>
                  </a:lnTo>
                  <a:lnTo>
                    <a:pt x="3439350" y="254"/>
                  </a:lnTo>
                  <a:lnTo>
                    <a:pt x="3390963" y="5207"/>
                  </a:lnTo>
                  <a:lnTo>
                    <a:pt x="3338512" y="15875"/>
                  </a:lnTo>
                  <a:lnTo>
                    <a:pt x="3283775" y="32004"/>
                  </a:lnTo>
                  <a:lnTo>
                    <a:pt x="3246945" y="45720"/>
                  </a:lnTo>
                  <a:lnTo>
                    <a:pt x="3210496" y="61595"/>
                  </a:lnTo>
                  <a:lnTo>
                    <a:pt x="3174936" y="79629"/>
                  </a:lnTo>
                  <a:lnTo>
                    <a:pt x="3140900" y="99822"/>
                  </a:lnTo>
                  <a:lnTo>
                    <a:pt x="3108896" y="122174"/>
                  </a:lnTo>
                  <a:lnTo>
                    <a:pt x="3079432" y="146431"/>
                  </a:lnTo>
                  <a:lnTo>
                    <a:pt x="3041332" y="186690"/>
                  </a:lnTo>
                  <a:lnTo>
                    <a:pt x="3012122" y="231140"/>
                  </a:lnTo>
                  <a:lnTo>
                    <a:pt x="2994088" y="279654"/>
                  </a:lnTo>
                  <a:lnTo>
                    <a:pt x="2988272" y="331343"/>
                  </a:lnTo>
                  <a:lnTo>
                    <a:pt x="2988259" y="332867"/>
                  </a:lnTo>
                  <a:lnTo>
                    <a:pt x="2988627" y="350901"/>
                  </a:lnTo>
                  <a:lnTo>
                    <a:pt x="2992310" y="390017"/>
                  </a:lnTo>
                  <a:lnTo>
                    <a:pt x="2999676" y="431673"/>
                  </a:lnTo>
                  <a:lnTo>
                    <a:pt x="3010598" y="475234"/>
                  </a:lnTo>
                  <a:lnTo>
                    <a:pt x="3024822" y="520954"/>
                  </a:lnTo>
                  <a:lnTo>
                    <a:pt x="3041967" y="568198"/>
                  </a:lnTo>
                  <a:lnTo>
                    <a:pt x="3061652" y="617347"/>
                  </a:lnTo>
                  <a:lnTo>
                    <a:pt x="3095561" y="693674"/>
                  </a:lnTo>
                  <a:lnTo>
                    <a:pt x="3120707" y="745998"/>
                  </a:lnTo>
                  <a:lnTo>
                    <a:pt x="3147377" y="799465"/>
                  </a:lnTo>
                  <a:lnTo>
                    <a:pt x="3175571" y="853821"/>
                  </a:lnTo>
                  <a:lnTo>
                    <a:pt x="3204781" y="908812"/>
                  </a:lnTo>
                  <a:lnTo>
                    <a:pt x="3234880" y="964311"/>
                  </a:lnTo>
                  <a:lnTo>
                    <a:pt x="3296475" y="1076198"/>
                  </a:lnTo>
                  <a:lnTo>
                    <a:pt x="3307524" y="1070102"/>
                  </a:lnTo>
                  <a:lnTo>
                    <a:pt x="3246056" y="958215"/>
                  </a:lnTo>
                  <a:lnTo>
                    <a:pt x="3215957" y="902716"/>
                  </a:lnTo>
                  <a:lnTo>
                    <a:pt x="3186747" y="847852"/>
                  </a:lnTo>
                  <a:lnTo>
                    <a:pt x="3158680" y="793623"/>
                  </a:lnTo>
                  <a:lnTo>
                    <a:pt x="3132010" y="740422"/>
                  </a:lnTo>
                  <a:lnTo>
                    <a:pt x="3106991" y="688213"/>
                  </a:lnTo>
                  <a:lnTo>
                    <a:pt x="3084004" y="637286"/>
                  </a:lnTo>
                  <a:lnTo>
                    <a:pt x="3063176" y="587756"/>
                  </a:lnTo>
                  <a:lnTo>
                    <a:pt x="3045015" y="539877"/>
                  </a:lnTo>
                  <a:lnTo>
                    <a:pt x="3029394" y="493903"/>
                  </a:lnTo>
                  <a:lnTo>
                    <a:pt x="3017075" y="449961"/>
                  </a:lnTo>
                  <a:lnTo>
                    <a:pt x="3008058" y="408178"/>
                  </a:lnTo>
                  <a:lnTo>
                    <a:pt x="3002597" y="368681"/>
                  </a:lnTo>
                  <a:lnTo>
                    <a:pt x="3000946" y="332867"/>
                  </a:lnTo>
                  <a:lnTo>
                    <a:pt x="3000972" y="331343"/>
                  </a:lnTo>
                  <a:lnTo>
                    <a:pt x="3006534" y="282067"/>
                  </a:lnTo>
                  <a:lnTo>
                    <a:pt x="3023679" y="236474"/>
                  </a:lnTo>
                  <a:lnTo>
                    <a:pt x="3051365" y="194310"/>
                  </a:lnTo>
                  <a:lnTo>
                    <a:pt x="3088195" y="155575"/>
                  </a:lnTo>
                  <a:lnTo>
                    <a:pt x="3132137" y="121031"/>
                  </a:lnTo>
                  <a:lnTo>
                    <a:pt x="3181413" y="90551"/>
                  </a:lnTo>
                  <a:lnTo>
                    <a:pt x="3216211" y="72898"/>
                  </a:lnTo>
                  <a:lnTo>
                    <a:pt x="3251898" y="57277"/>
                  </a:lnTo>
                  <a:lnTo>
                    <a:pt x="3288080" y="43942"/>
                  </a:lnTo>
                  <a:lnTo>
                    <a:pt x="3341687" y="28194"/>
                  </a:lnTo>
                  <a:lnTo>
                    <a:pt x="3393122" y="17780"/>
                  </a:lnTo>
                  <a:lnTo>
                    <a:pt x="3440112" y="12954"/>
                  </a:lnTo>
                  <a:lnTo>
                    <a:pt x="3454463" y="12700"/>
                  </a:lnTo>
                  <a:lnTo>
                    <a:pt x="3468814" y="12954"/>
                  </a:lnTo>
                  <a:lnTo>
                    <a:pt x="3515296" y="17907"/>
                  </a:lnTo>
                  <a:lnTo>
                    <a:pt x="3565842" y="28194"/>
                  </a:lnTo>
                  <a:lnTo>
                    <a:pt x="3618293" y="44069"/>
                  </a:lnTo>
                  <a:lnTo>
                    <a:pt x="3688778" y="73152"/>
                  </a:lnTo>
                  <a:lnTo>
                    <a:pt x="3722941" y="90805"/>
                  </a:lnTo>
                  <a:lnTo>
                    <a:pt x="3755707" y="110617"/>
                  </a:lnTo>
                  <a:lnTo>
                    <a:pt x="3801300" y="143891"/>
                  </a:lnTo>
                  <a:lnTo>
                    <a:pt x="3840924" y="181229"/>
                  </a:lnTo>
                  <a:lnTo>
                    <a:pt x="3873055" y="222504"/>
                  </a:lnTo>
                  <a:lnTo>
                    <a:pt x="3896042" y="267208"/>
                  </a:lnTo>
                  <a:lnTo>
                    <a:pt x="3908361" y="315468"/>
                  </a:lnTo>
                  <a:lnTo>
                    <a:pt x="3911765" y="370205"/>
                  </a:lnTo>
                  <a:lnTo>
                    <a:pt x="3911295" y="388112"/>
                  </a:lnTo>
                  <a:lnTo>
                    <a:pt x="3907472" y="429514"/>
                  </a:lnTo>
                  <a:lnTo>
                    <a:pt x="3900614" y="472313"/>
                  </a:lnTo>
                  <a:lnTo>
                    <a:pt x="3890962" y="517398"/>
                  </a:lnTo>
                  <a:lnTo>
                    <a:pt x="3878516" y="564261"/>
                  </a:lnTo>
                  <a:lnTo>
                    <a:pt x="3855529" y="637794"/>
                  </a:lnTo>
                  <a:lnTo>
                    <a:pt x="3837749" y="688848"/>
                  </a:lnTo>
                  <a:lnTo>
                    <a:pt x="3818064" y="740918"/>
                  </a:lnTo>
                  <a:lnTo>
                    <a:pt x="3796982" y="794258"/>
                  </a:lnTo>
                  <a:lnTo>
                    <a:pt x="3774503" y="848360"/>
                  </a:lnTo>
                  <a:lnTo>
                    <a:pt x="3751008" y="903351"/>
                  </a:lnTo>
                  <a:lnTo>
                    <a:pt x="3728580" y="954392"/>
                  </a:lnTo>
                  <a:lnTo>
                    <a:pt x="3676459" y="931291"/>
                  </a:lnTo>
                  <a:lnTo>
                    <a:pt x="3682936" y="1073150"/>
                  </a:lnTo>
                  <a:lnTo>
                    <a:pt x="3792537" y="982726"/>
                  </a:lnTo>
                  <a:lnTo>
                    <a:pt x="3766451" y="971169"/>
                  </a:lnTo>
                  <a:lnTo>
                    <a:pt x="3740226" y="959548"/>
                  </a:lnTo>
                  <a:lnTo>
                    <a:pt x="3762692" y="908304"/>
                  </a:lnTo>
                  <a:lnTo>
                    <a:pt x="3786187" y="853313"/>
                  </a:lnTo>
                  <a:lnTo>
                    <a:pt x="3808666" y="798830"/>
                  </a:lnTo>
                  <a:lnTo>
                    <a:pt x="3829875" y="745490"/>
                  </a:lnTo>
                  <a:lnTo>
                    <a:pt x="3849687" y="693039"/>
                  </a:lnTo>
                  <a:lnTo>
                    <a:pt x="3867594" y="641731"/>
                  </a:lnTo>
                  <a:lnTo>
                    <a:pt x="3883596" y="591947"/>
                  </a:lnTo>
                  <a:lnTo>
                    <a:pt x="3897312" y="543687"/>
                  </a:lnTo>
                  <a:lnTo>
                    <a:pt x="3908615" y="497078"/>
                  </a:lnTo>
                  <a:lnTo>
                    <a:pt x="3916997" y="452501"/>
                  </a:lnTo>
                  <a:lnTo>
                    <a:pt x="3922458" y="409829"/>
                  </a:lnTo>
                  <a:lnTo>
                    <a:pt x="3924008" y="388112"/>
                  </a:lnTo>
                  <a:lnTo>
                    <a:pt x="3924465" y="370205"/>
                  </a:lnTo>
                  <a:close/>
                </a:path>
                <a:path w="8382000" h="1365250">
                  <a:moveTo>
                    <a:pt x="5791136" y="1301750"/>
                  </a:moveTo>
                  <a:lnTo>
                    <a:pt x="5778436" y="1295400"/>
                  </a:lnTo>
                  <a:lnTo>
                    <a:pt x="5664136" y="1238250"/>
                  </a:lnTo>
                  <a:lnTo>
                    <a:pt x="5664136" y="1295400"/>
                  </a:lnTo>
                  <a:lnTo>
                    <a:pt x="3809936" y="1295400"/>
                  </a:lnTo>
                  <a:lnTo>
                    <a:pt x="3809936" y="1308100"/>
                  </a:lnTo>
                  <a:lnTo>
                    <a:pt x="5664136" y="1308100"/>
                  </a:lnTo>
                  <a:lnTo>
                    <a:pt x="5664136" y="1365250"/>
                  </a:lnTo>
                  <a:lnTo>
                    <a:pt x="5778436" y="1308100"/>
                  </a:lnTo>
                  <a:lnTo>
                    <a:pt x="5791136" y="1301750"/>
                  </a:lnTo>
                  <a:close/>
                </a:path>
                <a:path w="8382000" h="1365250">
                  <a:moveTo>
                    <a:pt x="6515265" y="370205"/>
                  </a:moveTo>
                  <a:lnTo>
                    <a:pt x="6513893" y="331343"/>
                  </a:lnTo>
                  <a:lnTo>
                    <a:pt x="6504241" y="278765"/>
                  </a:lnTo>
                  <a:lnTo>
                    <a:pt x="6483540" y="230378"/>
                  </a:lnTo>
                  <a:lnTo>
                    <a:pt x="6452933" y="186182"/>
                  </a:lnTo>
                  <a:lnTo>
                    <a:pt x="6414325" y="146177"/>
                  </a:lnTo>
                  <a:lnTo>
                    <a:pt x="6369367" y="110617"/>
                  </a:lnTo>
                  <a:lnTo>
                    <a:pt x="6319583" y="79502"/>
                  </a:lnTo>
                  <a:lnTo>
                    <a:pt x="6284785" y="61468"/>
                  </a:lnTo>
                  <a:lnTo>
                    <a:pt x="6249098" y="45593"/>
                  </a:lnTo>
                  <a:lnTo>
                    <a:pt x="6213157" y="32004"/>
                  </a:lnTo>
                  <a:lnTo>
                    <a:pt x="6159563" y="15875"/>
                  </a:lnTo>
                  <a:lnTo>
                    <a:pt x="6145860" y="12700"/>
                  </a:lnTo>
                  <a:lnTo>
                    <a:pt x="6142037" y="11811"/>
                  </a:lnTo>
                  <a:lnTo>
                    <a:pt x="6091491" y="2921"/>
                  </a:lnTo>
                  <a:lnTo>
                    <a:pt x="6045136" y="0"/>
                  </a:lnTo>
                  <a:lnTo>
                    <a:pt x="6030150" y="254"/>
                  </a:lnTo>
                  <a:lnTo>
                    <a:pt x="5981763" y="5207"/>
                  </a:lnTo>
                  <a:lnTo>
                    <a:pt x="5929312" y="15875"/>
                  </a:lnTo>
                  <a:lnTo>
                    <a:pt x="5874575" y="32004"/>
                  </a:lnTo>
                  <a:lnTo>
                    <a:pt x="5837745" y="45720"/>
                  </a:lnTo>
                  <a:lnTo>
                    <a:pt x="5801296" y="61595"/>
                  </a:lnTo>
                  <a:lnTo>
                    <a:pt x="5765736" y="79629"/>
                  </a:lnTo>
                  <a:lnTo>
                    <a:pt x="5731700" y="99822"/>
                  </a:lnTo>
                  <a:lnTo>
                    <a:pt x="5699696" y="122174"/>
                  </a:lnTo>
                  <a:lnTo>
                    <a:pt x="5670232" y="146431"/>
                  </a:lnTo>
                  <a:lnTo>
                    <a:pt x="5632132" y="186690"/>
                  </a:lnTo>
                  <a:lnTo>
                    <a:pt x="5602922" y="231140"/>
                  </a:lnTo>
                  <a:lnTo>
                    <a:pt x="5584888" y="279654"/>
                  </a:lnTo>
                  <a:lnTo>
                    <a:pt x="5579072" y="331343"/>
                  </a:lnTo>
                  <a:lnTo>
                    <a:pt x="5579059" y="332867"/>
                  </a:lnTo>
                  <a:lnTo>
                    <a:pt x="5579427" y="350901"/>
                  </a:lnTo>
                  <a:lnTo>
                    <a:pt x="5583110" y="390017"/>
                  </a:lnTo>
                  <a:lnTo>
                    <a:pt x="5590476" y="431673"/>
                  </a:lnTo>
                  <a:lnTo>
                    <a:pt x="5601398" y="475234"/>
                  </a:lnTo>
                  <a:lnTo>
                    <a:pt x="5615622" y="520954"/>
                  </a:lnTo>
                  <a:lnTo>
                    <a:pt x="5632767" y="568198"/>
                  </a:lnTo>
                  <a:lnTo>
                    <a:pt x="5652452" y="617347"/>
                  </a:lnTo>
                  <a:lnTo>
                    <a:pt x="5686361" y="693674"/>
                  </a:lnTo>
                  <a:lnTo>
                    <a:pt x="5711507" y="745998"/>
                  </a:lnTo>
                  <a:lnTo>
                    <a:pt x="5738177" y="799465"/>
                  </a:lnTo>
                  <a:lnTo>
                    <a:pt x="5766371" y="853821"/>
                  </a:lnTo>
                  <a:lnTo>
                    <a:pt x="5795581" y="908812"/>
                  </a:lnTo>
                  <a:lnTo>
                    <a:pt x="5825680" y="964311"/>
                  </a:lnTo>
                  <a:lnTo>
                    <a:pt x="5887275" y="1076198"/>
                  </a:lnTo>
                  <a:lnTo>
                    <a:pt x="5898324" y="1070102"/>
                  </a:lnTo>
                  <a:lnTo>
                    <a:pt x="5836856" y="958215"/>
                  </a:lnTo>
                  <a:lnTo>
                    <a:pt x="5806757" y="902716"/>
                  </a:lnTo>
                  <a:lnTo>
                    <a:pt x="5777547" y="847852"/>
                  </a:lnTo>
                  <a:lnTo>
                    <a:pt x="5749480" y="793623"/>
                  </a:lnTo>
                  <a:lnTo>
                    <a:pt x="5722810" y="740422"/>
                  </a:lnTo>
                  <a:lnTo>
                    <a:pt x="5697791" y="688213"/>
                  </a:lnTo>
                  <a:lnTo>
                    <a:pt x="5674804" y="637286"/>
                  </a:lnTo>
                  <a:lnTo>
                    <a:pt x="5653976" y="587756"/>
                  </a:lnTo>
                  <a:lnTo>
                    <a:pt x="5635815" y="539877"/>
                  </a:lnTo>
                  <a:lnTo>
                    <a:pt x="5620194" y="493903"/>
                  </a:lnTo>
                  <a:lnTo>
                    <a:pt x="5607875" y="449961"/>
                  </a:lnTo>
                  <a:lnTo>
                    <a:pt x="5598858" y="408178"/>
                  </a:lnTo>
                  <a:lnTo>
                    <a:pt x="5593397" y="368681"/>
                  </a:lnTo>
                  <a:lnTo>
                    <a:pt x="5591746" y="332867"/>
                  </a:lnTo>
                  <a:lnTo>
                    <a:pt x="5591772" y="331343"/>
                  </a:lnTo>
                  <a:lnTo>
                    <a:pt x="5597334" y="282067"/>
                  </a:lnTo>
                  <a:lnTo>
                    <a:pt x="5614479" y="236474"/>
                  </a:lnTo>
                  <a:lnTo>
                    <a:pt x="5642165" y="194310"/>
                  </a:lnTo>
                  <a:lnTo>
                    <a:pt x="5678995" y="155575"/>
                  </a:lnTo>
                  <a:lnTo>
                    <a:pt x="5722937" y="121031"/>
                  </a:lnTo>
                  <a:lnTo>
                    <a:pt x="5772213" y="90551"/>
                  </a:lnTo>
                  <a:lnTo>
                    <a:pt x="5807011" y="72898"/>
                  </a:lnTo>
                  <a:lnTo>
                    <a:pt x="5842698" y="57277"/>
                  </a:lnTo>
                  <a:lnTo>
                    <a:pt x="5878893" y="43942"/>
                  </a:lnTo>
                  <a:lnTo>
                    <a:pt x="5932487" y="28194"/>
                  </a:lnTo>
                  <a:lnTo>
                    <a:pt x="5983922" y="17780"/>
                  </a:lnTo>
                  <a:lnTo>
                    <a:pt x="6030912" y="12954"/>
                  </a:lnTo>
                  <a:lnTo>
                    <a:pt x="6045263" y="12700"/>
                  </a:lnTo>
                  <a:lnTo>
                    <a:pt x="6059614" y="12954"/>
                  </a:lnTo>
                  <a:lnTo>
                    <a:pt x="6106096" y="17907"/>
                  </a:lnTo>
                  <a:lnTo>
                    <a:pt x="6156642" y="28194"/>
                  </a:lnTo>
                  <a:lnTo>
                    <a:pt x="6209093" y="44069"/>
                  </a:lnTo>
                  <a:lnTo>
                    <a:pt x="6279578" y="73152"/>
                  </a:lnTo>
                  <a:lnTo>
                    <a:pt x="6313741" y="90805"/>
                  </a:lnTo>
                  <a:lnTo>
                    <a:pt x="6346507" y="110617"/>
                  </a:lnTo>
                  <a:lnTo>
                    <a:pt x="6392100" y="143891"/>
                  </a:lnTo>
                  <a:lnTo>
                    <a:pt x="6431724" y="181229"/>
                  </a:lnTo>
                  <a:lnTo>
                    <a:pt x="6463855" y="222504"/>
                  </a:lnTo>
                  <a:lnTo>
                    <a:pt x="6486842" y="267208"/>
                  </a:lnTo>
                  <a:lnTo>
                    <a:pt x="6499161" y="315468"/>
                  </a:lnTo>
                  <a:lnTo>
                    <a:pt x="6502565" y="370205"/>
                  </a:lnTo>
                  <a:lnTo>
                    <a:pt x="6502095" y="388112"/>
                  </a:lnTo>
                  <a:lnTo>
                    <a:pt x="6498272" y="429514"/>
                  </a:lnTo>
                  <a:lnTo>
                    <a:pt x="6491414" y="472313"/>
                  </a:lnTo>
                  <a:lnTo>
                    <a:pt x="6481762" y="517398"/>
                  </a:lnTo>
                  <a:lnTo>
                    <a:pt x="6469316" y="564261"/>
                  </a:lnTo>
                  <a:lnTo>
                    <a:pt x="6446329" y="637794"/>
                  </a:lnTo>
                  <a:lnTo>
                    <a:pt x="6428549" y="688848"/>
                  </a:lnTo>
                  <a:lnTo>
                    <a:pt x="6408864" y="740918"/>
                  </a:lnTo>
                  <a:lnTo>
                    <a:pt x="6387782" y="794258"/>
                  </a:lnTo>
                  <a:lnTo>
                    <a:pt x="6365303" y="848360"/>
                  </a:lnTo>
                  <a:lnTo>
                    <a:pt x="6341808" y="903351"/>
                  </a:lnTo>
                  <a:lnTo>
                    <a:pt x="6319380" y="954392"/>
                  </a:lnTo>
                  <a:lnTo>
                    <a:pt x="6267259" y="931291"/>
                  </a:lnTo>
                  <a:lnTo>
                    <a:pt x="6273736" y="1073150"/>
                  </a:lnTo>
                  <a:lnTo>
                    <a:pt x="6383337" y="982726"/>
                  </a:lnTo>
                  <a:lnTo>
                    <a:pt x="6357252" y="971169"/>
                  </a:lnTo>
                  <a:lnTo>
                    <a:pt x="6331026" y="959548"/>
                  </a:lnTo>
                  <a:lnTo>
                    <a:pt x="6353492" y="908304"/>
                  </a:lnTo>
                  <a:lnTo>
                    <a:pt x="6376987" y="853313"/>
                  </a:lnTo>
                  <a:lnTo>
                    <a:pt x="6399466" y="798830"/>
                  </a:lnTo>
                  <a:lnTo>
                    <a:pt x="6420675" y="745490"/>
                  </a:lnTo>
                  <a:lnTo>
                    <a:pt x="6440487" y="693039"/>
                  </a:lnTo>
                  <a:lnTo>
                    <a:pt x="6458394" y="641731"/>
                  </a:lnTo>
                  <a:lnTo>
                    <a:pt x="6474396" y="591947"/>
                  </a:lnTo>
                  <a:lnTo>
                    <a:pt x="6488112" y="543687"/>
                  </a:lnTo>
                  <a:lnTo>
                    <a:pt x="6499415" y="497078"/>
                  </a:lnTo>
                  <a:lnTo>
                    <a:pt x="6507785" y="452501"/>
                  </a:lnTo>
                  <a:lnTo>
                    <a:pt x="6513258" y="409829"/>
                  </a:lnTo>
                  <a:lnTo>
                    <a:pt x="6514808" y="388112"/>
                  </a:lnTo>
                  <a:lnTo>
                    <a:pt x="6515265" y="370205"/>
                  </a:lnTo>
                  <a:close/>
                </a:path>
                <a:path w="8382000" h="1365250">
                  <a:moveTo>
                    <a:pt x="8381936" y="1301750"/>
                  </a:moveTo>
                  <a:lnTo>
                    <a:pt x="8369236" y="1295400"/>
                  </a:lnTo>
                  <a:lnTo>
                    <a:pt x="8254936" y="1238250"/>
                  </a:lnTo>
                  <a:lnTo>
                    <a:pt x="8254936" y="1295400"/>
                  </a:lnTo>
                  <a:lnTo>
                    <a:pt x="6400736" y="1295400"/>
                  </a:lnTo>
                  <a:lnTo>
                    <a:pt x="6400736" y="1308100"/>
                  </a:lnTo>
                  <a:lnTo>
                    <a:pt x="8254936" y="1308100"/>
                  </a:lnTo>
                  <a:lnTo>
                    <a:pt x="8254936" y="1365250"/>
                  </a:lnTo>
                  <a:lnTo>
                    <a:pt x="8369236" y="1308100"/>
                  </a:lnTo>
                  <a:lnTo>
                    <a:pt x="8381936" y="130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5612" y="5410200"/>
              <a:ext cx="8611235" cy="762000"/>
            </a:xfrm>
            <a:custGeom>
              <a:avLst/>
              <a:gdLst/>
              <a:ahLst/>
              <a:cxnLst/>
              <a:rect l="l" t="t" r="r" b="b"/>
              <a:pathLst>
                <a:path w="8611235" h="762000">
                  <a:moveTo>
                    <a:pt x="76200" y="381000"/>
                  </a:moveTo>
                  <a:lnTo>
                    <a:pt x="80189" y="331559"/>
                  </a:lnTo>
                  <a:lnTo>
                    <a:pt x="91738" y="284658"/>
                  </a:lnTo>
                  <a:lnTo>
                    <a:pt x="110220" y="240925"/>
                  </a:lnTo>
                  <a:lnTo>
                    <a:pt x="135008" y="200988"/>
                  </a:lnTo>
                  <a:lnTo>
                    <a:pt x="165473" y="165473"/>
                  </a:lnTo>
                  <a:lnTo>
                    <a:pt x="200988" y="135008"/>
                  </a:lnTo>
                  <a:lnTo>
                    <a:pt x="240925" y="110220"/>
                  </a:lnTo>
                  <a:lnTo>
                    <a:pt x="284658" y="91738"/>
                  </a:lnTo>
                  <a:lnTo>
                    <a:pt x="331559" y="80189"/>
                  </a:lnTo>
                  <a:lnTo>
                    <a:pt x="381000" y="76200"/>
                  </a:lnTo>
                  <a:lnTo>
                    <a:pt x="430440" y="80189"/>
                  </a:lnTo>
                  <a:lnTo>
                    <a:pt x="477341" y="91738"/>
                  </a:lnTo>
                  <a:lnTo>
                    <a:pt x="521074" y="110220"/>
                  </a:lnTo>
                  <a:lnTo>
                    <a:pt x="561011" y="135008"/>
                  </a:lnTo>
                  <a:lnTo>
                    <a:pt x="596526" y="165473"/>
                  </a:lnTo>
                  <a:lnTo>
                    <a:pt x="626991" y="200988"/>
                  </a:lnTo>
                  <a:lnTo>
                    <a:pt x="651779" y="240925"/>
                  </a:lnTo>
                  <a:lnTo>
                    <a:pt x="670261" y="284658"/>
                  </a:lnTo>
                  <a:lnTo>
                    <a:pt x="681810" y="331559"/>
                  </a:lnTo>
                  <a:lnTo>
                    <a:pt x="685800" y="381000"/>
                  </a:lnTo>
                  <a:lnTo>
                    <a:pt x="681810" y="430440"/>
                  </a:lnTo>
                  <a:lnTo>
                    <a:pt x="670261" y="477341"/>
                  </a:lnTo>
                  <a:lnTo>
                    <a:pt x="651779" y="521074"/>
                  </a:lnTo>
                  <a:lnTo>
                    <a:pt x="626991" y="561011"/>
                  </a:lnTo>
                  <a:lnTo>
                    <a:pt x="596526" y="596526"/>
                  </a:lnTo>
                  <a:lnTo>
                    <a:pt x="561011" y="626991"/>
                  </a:lnTo>
                  <a:lnTo>
                    <a:pt x="521074" y="651779"/>
                  </a:lnTo>
                  <a:lnTo>
                    <a:pt x="477341" y="670261"/>
                  </a:lnTo>
                  <a:lnTo>
                    <a:pt x="430440" y="681810"/>
                  </a:lnTo>
                  <a:lnTo>
                    <a:pt x="381000" y="685800"/>
                  </a:lnTo>
                  <a:lnTo>
                    <a:pt x="331559" y="681810"/>
                  </a:lnTo>
                  <a:lnTo>
                    <a:pt x="284658" y="670261"/>
                  </a:lnTo>
                  <a:lnTo>
                    <a:pt x="240925" y="651779"/>
                  </a:lnTo>
                  <a:lnTo>
                    <a:pt x="200988" y="626991"/>
                  </a:lnTo>
                  <a:lnTo>
                    <a:pt x="165473" y="596526"/>
                  </a:lnTo>
                  <a:lnTo>
                    <a:pt x="135008" y="561011"/>
                  </a:lnTo>
                  <a:lnTo>
                    <a:pt x="110220" y="521074"/>
                  </a:lnTo>
                  <a:lnTo>
                    <a:pt x="91738" y="477341"/>
                  </a:lnTo>
                  <a:lnTo>
                    <a:pt x="80189" y="430440"/>
                  </a:lnTo>
                  <a:lnTo>
                    <a:pt x="76200" y="381000"/>
                  </a:lnTo>
                  <a:close/>
                </a:path>
                <a:path w="8611235" h="762000">
                  <a:moveTo>
                    <a:pt x="0" y="381000"/>
                  </a:moveTo>
                  <a:lnTo>
                    <a:pt x="2968" y="333204"/>
                  </a:lnTo>
                  <a:lnTo>
                    <a:pt x="11636" y="287181"/>
                  </a:lnTo>
                  <a:lnTo>
                    <a:pt x="25646" y="243288"/>
                  </a:lnTo>
                  <a:lnTo>
                    <a:pt x="44641" y="201881"/>
                  </a:lnTo>
                  <a:lnTo>
                    <a:pt x="68264" y="163318"/>
                  </a:lnTo>
                  <a:lnTo>
                    <a:pt x="96158" y="127955"/>
                  </a:lnTo>
                  <a:lnTo>
                    <a:pt x="127965" y="96149"/>
                  </a:lnTo>
                  <a:lnTo>
                    <a:pt x="163329" y="68257"/>
                  </a:lnTo>
                  <a:lnTo>
                    <a:pt x="201893" y="44636"/>
                  </a:lnTo>
                  <a:lnTo>
                    <a:pt x="243298" y="25643"/>
                  </a:lnTo>
                  <a:lnTo>
                    <a:pt x="287190" y="11634"/>
                  </a:lnTo>
                  <a:lnTo>
                    <a:pt x="333209" y="2968"/>
                  </a:lnTo>
                  <a:lnTo>
                    <a:pt x="381000" y="0"/>
                  </a:lnTo>
                  <a:lnTo>
                    <a:pt x="428792" y="2968"/>
                  </a:lnTo>
                  <a:lnTo>
                    <a:pt x="474814" y="11634"/>
                  </a:lnTo>
                  <a:lnTo>
                    <a:pt x="518706" y="25643"/>
                  </a:lnTo>
                  <a:lnTo>
                    <a:pt x="560112" y="44636"/>
                  </a:lnTo>
                  <a:lnTo>
                    <a:pt x="598676" y="68257"/>
                  </a:lnTo>
                  <a:lnTo>
                    <a:pt x="634039" y="96149"/>
                  </a:lnTo>
                  <a:lnTo>
                    <a:pt x="665846" y="127955"/>
                  </a:lnTo>
                  <a:lnTo>
                    <a:pt x="693739" y="163318"/>
                  </a:lnTo>
                  <a:lnTo>
                    <a:pt x="717361" y="201881"/>
                  </a:lnTo>
                  <a:lnTo>
                    <a:pt x="736355" y="243288"/>
                  </a:lnTo>
                  <a:lnTo>
                    <a:pt x="750364" y="287181"/>
                  </a:lnTo>
                  <a:lnTo>
                    <a:pt x="759031" y="333204"/>
                  </a:lnTo>
                  <a:lnTo>
                    <a:pt x="762000" y="381000"/>
                  </a:lnTo>
                  <a:lnTo>
                    <a:pt x="759031" y="428792"/>
                  </a:lnTo>
                  <a:lnTo>
                    <a:pt x="750364" y="474814"/>
                  </a:lnTo>
                  <a:lnTo>
                    <a:pt x="736355" y="518706"/>
                  </a:lnTo>
                  <a:lnTo>
                    <a:pt x="717361" y="560112"/>
                  </a:lnTo>
                  <a:lnTo>
                    <a:pt x="693739" y="598676"/>
                  </a:lnTo>
                  <a:lnTo>
                    <a:pt x="665846" y="634039"/>
                  </a:lnTo>
                  <a:lnTo>
                    <a:pt x="634039" y="665846"/>
                  </a:lnTo>
                  <a:lnTo>
                    <a:pt x="598676" y="693739"/>
                  </a:lnTo>
                  <a:lnTo>
                    <a:pt x="560112" y="717361"/>
                  </a:lnTo>
                  <a:lnTo>
                    <a:pt x="518706" y="736355"/>
                  </a:lnTo>
                  <a:lnTo>
                    <a:pt x="474814" y="750364"/>
                  </a:lnTo>
                  <a:lnTo>
                    <a:pt x="428792" y="759031"/>
                  </a:lnTo>
                  <a:lnTo>
                    <a:pt x="381000" y="762000"/>
                  </a:lnTo>
                  <a:lnTo>
                    <a:pt x="333209" y="759031"/>
                  </a:lnTo>
                  <a:lnTo>
                    <a:pt x="287190" y="750364"/>
                  </a:lnTo>
                  <a:lnTo>
                    <a:pt x="243298" y="736355"/>
                  </a:lnTo>
                  <a:lnTo>
                    <a:pt x="201893" y="717361"/>
                  </a:lnTo>
                  <a:lnTo>
                    <a:pt x="163329" y="693739"/>
                  </a:lnTo>
                  <a:lnTo>
                    <a:pt x="127965" y="665846"/>
                  </a:lnTo>
                  <a:lnTo>
                    <a:pt x="96158" y="634039"/>
                  </a:lnTo>
                  <a:lnTo>
                    <a:pt x="68264" y="598676"/>
                  </a:lnTo>
                  <a:lnTo>
                    <a:pt x="44641" y="560112"/>
                  </a:lnTo>
                  <a:lnTo>
                    <a:pt x="25646" y="518706"/>
                  </a:lnTo>
                  <a:lnTo>
                    <a:pt x="11636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  <a:path w="8611235" h="762000">
                  <a:moveTo>
                    <a:pt x="5334063" y="381000"/>
                  </a:moveTo>
                  <a:lnTo>
                    <a:pt x="5338051" y="331559"/>
                  </a:lnTo>
                  <a:lnTo>
                    <a:pt x="5349596" y="284658"/>
                  </a:lnTo>
                  <a:lnTo>
                    <a:pt x="5368072" y="240925"/>
                  </a:lnTo>
                  <a:lnTo>
                    <a:pt x="5392853" y="200988"/>
                  </a:lnTo>
                  <a:lnTo>
                    <a:pt x="5423312" y="165473"/>
                  </a:lnTo>
                  <a:lnTo>
                    <a:pt x="5458824" y="135008"/>
                  </a:lnTo>
                  <a:lnTo>
                    <a:pt x="5498761" y="110220"/>
                  </a:lnTo>
                  <a:lnTo>
                    <a:pt x="5542497" y="91738"/>
                  </a:lnTo>
                  <a:lnTo>
                    <a:pt x="5589407" y="80189"/>
                  </a:lnTo>
                  <a:lnTo>
                    <a:pt x="5638863" y="76200"/>
                  </a:lnTo>
                  <a:lnTo>
                    <a:pt x="5688288" y="80189"/>
                  </a:lnTo>
                  <a:lnTo>
                    <a:pt x="5735180" y="91738"/>
                  </a:lnTo>
                  <a:lnTo>
                    <a:pt x="5778909" y="110220"/>
                  </a:lnTo>
                  <a:lnTo>
                    <a:pt x="5818847" y="135008"/>
                  </a:lnTo>
                  <a:lnTo>
                    <a:pt x="5854366" y="165473"/>
                  </a:lnTo>
                  <a:lnTo>
                    <a:pt x="5884837" y="200988"/>
                  </a:lnTo>
                  <a:lnTo>
                    <a:pt x="5909630" y="240925"/>
                  </a:lnTo>
                  <a:lnTo>
                    <a:pt x="5928118" y="284658"/>
                  </a:lnTo>
                  <a:lnTo>
                    <a:pt x="5939672" y="331559"/>
                  </a:lnTo>
                  <a:lnTo>
                    <a:pt x="5943663" y="381000"/>
                  </a:lnTo>
                  <a:lnTo>
                    <a:pt x="5939672" y="430440"/>
                  </a:lnTo>
                  <a:lnTo>
                    <a:pt x="5928118" y="477341"/>
                  </a:lnTo>
                  <a:lnTo>
                    <a:pt x="5909630" y="521074"/>
                  </a:lnTo>
                  <a:lnTo>
                    <a:pt x="5884837" y="561011"/>
                  </a:lnTo>
                  <a:lnTo>
                    <a:pt x="5854366" y="596526"/>
                  </a:lnTo>
                  <a:lnTo>
                    <a:pt x="5818847" y="626991"/>
                  </a:lnTo>
                  <a:lnTo>
                    <a:pt x="5778909" y="651779"/>
                  </a:lnTo>
                  <a:lnTo>
                    <a:pt x="5735180" y="670261"/>
                  </a:lnTo>
                  <a:lnTo>
                    <a:pt x="5688288" y="681810"/>
                  </a:lnTo>
                  <a:lnTo>
                    <a:pt x="5638863" y="685800"/>
                  </a:lnTo>
                  <a:lnTo>
                    <a:pt x="5589407" y="681810"/>
                  </a:lnTo>
                  <a:lnTo>
                    <a:pt x="5542497" y="670261"/>
                  </a:lnTo>
                  <a:lnTo>
                    <a:pt x="5498761" y="651779"/>
                  </a:lnTo>
                  <a:lnTo>
                    <a:pt x="5458824" y="626991"/>
                  </a:lnTo>
                  <a:lnTo>
                    <a:pt x="5423312" y="596526"/>
                  </a:lnTo>
                  <a:lnTo>
                    <a:pt x="5392853" y="561011"/>
                  </a:lnTo>
                  <a:lnTo>
                    <a:pt x="5368072" y="521074"/>
                  </a:lnTo>
                  <a:lnTo>
                    <a:pt x="5349596" y="477341"/>
                  </a:lnTo>
                  <a:lnTo>
                    <a:pt x="5338051" y="430440"/>
                  </a:lnTo>
                  <a:lnTo>
                    <a:pt x="5334063" y="381000"/>
                  </a:lnTo>
                  <a:close/>
                </a:path>
                <a:path w="8611235" h="762000">
                  <a:moveTo>
                    <a:pt x="8001063" y="381000"/>
                  </a:moveTo>
                  <a:lnTo>
                    <a:pt x="8005051" y="331559"/>
                  </a:lnTo>
                  <a:lnTo>
                    <a:pt x="8016596" y="284658"/>
                  </a:lnTo>
                  <a:lnTo>
                    <a:pt x="8035072" y="240925"/>
                  </a:lnTo>
                  <a:lnTo>
                    <a:pt x="8059853" y="200988"/>
                  </a:lnTo>
                  <a:lnTo>
                    <a:pt x="8090312" y="165473"/>
                  </a:lnTo>
                  <a:lnTo>
                    <a:pt x="8125824" y="135008"/>
                  </a:lnTo>
                  <a:lnTo>
                    <a:pt x="8165761" y="110220"/>
                  </a:lnTo>
                  <a:lnTo>
                    <a:pt x="8209497" y="91738"/>
                  </a:lnTo>
                  <a:lnTo>
                    <a:pt x="8256407" y="80189"/>
                  </a:lnTo>
                  <a:lnTo>
                    <a:pt x="8305863" y="76200"/>
                  </a:lnTo>
                  <a:lnTo>
                    <a:pt x="8355288" y="80189"/>
                  </a:lnTo>
                  <a:lnTo>
                    <a:pt x="8402180" y="91738"/>
                  </a:lnTo>
                  <a:lnTo>
                    <a:pt x="8445909" y="110220"/>
                  </a:lnTo>
                  <a:lnTo>
                    <a:pt x="8485847" y="135008"/>
                  </a:lnTo>
                  <a:lnTo>
                    <a:pt x="8521366" y="165473"/>
                  </a:lnTo>
                  <a:lnTo>
                    <a:pt x="8551837" y="200988"/>
                  </a:lnTo>
                  <a:lnTo>
                    <a:pt x="8576630" y="240925"/>
                  </a:lnTo>
                  <a:lnTo>
                    <a:pt x="8595118" y="284658"/>
                  </a:lnTo>
                  <a:lnTo>
                    <a:pt x="8606672" y="331559"/>
                  </a:lnTo>
                  <a:lnTo>
                    <a:pt x="8610663" y="381000"/>
                  </a:lnTo>
                  <a:lnTo>
                    <a:pt x="8606672" y="430440"/>
                  </a:lnTo>
                  <a:lnTo>
                    <a:pt x="8595118" y="477341"/>
                  </a:lnTo>
                  <a:lnTo>
                    <a:pt x="8576630" y="521074"/>
                  </a:lnTo>
                  <a:lnTo>
                    <a:pt x="8551837" y="561011"/>
                  </a:lnTo>
                  <a:lnTo>
                    <a:pt x="8521366" y="596526"/>
                  </a:lnTo>
                  <a:lnTo>
                    <a:pt x="8485847" y="626991"/>
                  </a:lnTo>
                  <a:lnTo>
                    <a:pt x="8445909" y="651779"/>
                  </a:lnTo>
                  <a:lnTo>
                    <a:pt x="8402180" y="670261"/>
                  </a:lnTo>
                  <a:lnTo>
                    <a:pt x="8355288" y="681810"/>
                  </a:lnTo>
                  <a:lnTo>
                    <a:pt x="8305863" y="685800"/>
                  </a:lnTo>
                  <a:lnTo>
                    <a:pt x="8256407" y="681810"/>
                  </a:lnTo>
                  <a:lnTo>
                    <a:pt x="8209497" y="670261"/>
                  </a:lnTo>
                  <a:lnTo>
                    <a:pt x="8165761" y="651779"/>
                  </a:lnTo>
                  <a:lnTo>
                    <a:pt x="8125824" y="626991"/>
                  </a:lnTo>
                  <a:lnTo>
                    <a:pt x="8090312" y="596526"/>
                  </a:lnTo>
                  <a:lnTo>
                    <a:pt x="8059853" y="561011"/>
                  </a:lnTo>
                  <a:lnTo>
                    <a:pt x="8035072" y="521074"/>
                  </a:lnTo>
                  <a:lnTo>
                    <a:pt x="8016596" y="477341"/>
                  </a:lnTo>
                  <a:lnTo>
                    <a:pt x="8005051" y="430440"/>
                  </a:lnTo>
                  <a:lnTo>
                    <a:pt x="8001063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80476" y="5410200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0" y="381000"/>
                  </a:moveTo>
                  <a:lnTo>
                    <a:pt x="2968" y="333204"/>
                  </a:lnTo>
                  <a:lnTo>
                    <a:pt x="11634" y="287181"/>
                  </a:lnTo>
                  <a:lnTo>
                    <a:pt x="25643" y="243288"/>
                  </a:lnTo>
                  <a:lnTo>
                    <a:pt x="44636" y="201881"/>
                  </a:lnTo>
                  <a:lnTo>
                    <a:pt x="68257" y="163318"/>
                  </a:lnTo>
                  <a:lnTo>
                    <a:pt x="96149" y="127955"/>
                  </a:lnTo>
                  <a:lnTo>
                    <a:pt x="127955" y="96149"/>
                  </a:lnTo>
                  <a:lnTo>
                    <a:pt x="163318" y="68257"/>
                  </a:lnTo>
                  <a:lnTo>
                    <a:pt x="201881" y="44636"/>
                  </a:lnTo>
                  <a:lnTo>
                    <a:pt x="243288" y="25643"/>
                  </a:lnTo>
                  <a:lnTo>
                    <a:pt x="287181" y="11634"/>
                  </a:lnTo>
                  <a:lnTo>
                    <a:pt x="333204" y="2968"/>
                  </a:lnTo>
                  <a:lnTo>
                    <a:pt x="381000" y="0"/>
                  </a:lnTo>
                  <a:lnTo>
                    <a:pt x="428770" y="2968"/>
                  </a:lnTo>
                  <a:lnTo>
                    <a:pt x="474776" y="11634"/>
                  </a:lnTo>
                  <a:lnTo>
                    <a:pt x="518659" y="25643"/>
                  </a:lnTo>
                  <a:lnTo>
                    <a:pt x="560062" y="44636"/>
                  </a:lnTo>
                  <a:lnTo>
                    <a:pt x="598626" y="68257"/>
                  </a:lnTo>
                  <a:lnTo>
                    <a:pt x="633993" y="96149"/>
                  </a:lnTo>
                  <a:lnTo>
                    <a:pt x="665806" y="127955"/>
                  </a:lnTo>
                  <a:lnTo>
                    <a:pt x="693707" y="163318"/>
                  </a:lnTo>
                  <a:lnTo>
                    <a:pt x="717338" y="201881"/>
                  </a:lnTo>
                  <a:lnTo>
                    <a:pt x="736341" y="243288"/>
                  </a:lnTo>
                  <a:lnTo>
                    <a:pt x="750357" y="287181"/>
                  </a:lnTo>
                  <a:lnTo>
                    <a:pt x="759029" y="333204"/>
                  </a:lnTo>
                  <a:lnTo>
                    <a:pt x="762000" y="381000"/>
                  </a:lnTo>
                  <a:lnTo>
                    <a:pt x="759029" y="428792"/>
                  </a:lnTo>
                  <a:lnTo>
                    <a:pt x="750357" y="474814"/>
                  </a:lnTo>
                  <a:lnTo>
                    <a:pt x="736341" y="518706"/>
                  </a:lnTo>
                  <a:lnTo>
                    <a:pt x="717338" y="560112"/>
                  </a:lnTo>
                  <a:lnTo>
                    <a:pt x="693707" y="598676"/>
                  </a:lnTo>
                  <a:lnTo>
                    <a:pt x="665806" y="634039"/>
                  </a:lnTo>
                  <a:lnTo>
                    <a:pt x="633993" y="665846"/>
                  </a:lnTo>
                  <a:lnTo>
                    <a:pt x="598626" y="693739"/>
                  </a:lnTo>
                  <a:lnTo>
                    <a:pt x="560062" y="717361"/>
                  </a:lnTo>
                  <a:lnTo>
                    <a:pt x="518659" y="736355"/>
                  </a:lnTo>
                  <a:lnTo>
                    <a:pt x="474776" y="750364"/>
                  </a:lnTo>
                  <a:lnTo>
                    <a:pt x="428770" y="759031"/>
                  </a:lnTo>
                  <a:lnTo>
                    <a:pt x="381000" y="762000"/>
                  </a:lnTo>
                  <a:lnTo>
                    <a:pt x="333204" y="759031"/>
                  </a:lnTo>
                  <a:lnTo>
                    <a:pt x="287181" y="750364"/>
                  </a:lnTo>
                  <a:lnTo>
                    <a:pt x="243288" y="736355"/>
                  </a:lnTo>
                  <a:lnTo>
                    <a:pt x="201881" y="717361"/>
                  </a:lnTo>
                  <a:lnTo>
                    <a:pt x="163318" y="693739"/>
                  </a:lnTo>
                  <a:lnTo>
                    <a:pt x="127955" y="665846"/>
                  </a:lnTo>
                  <a:lnTo>
                    <a:pt x="96149" y="634039"/>
                  </a:lnTo>
                  <a:lnTo>
                    <a:pt x="68257" y="598676"/>
                  </a:lnTo>
                  <a:lnTo>
                    <a:pt x="44636" y="560112"/>
                  </a:lnTo>
                  <a:lnTo>
                    <a:pt x="25643" y="518706"/>
                  </a:lnTo>
                  <a:lnTo>
                    <a:pt x="11634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670231" y="3923605"/>
            <a:ext cx="37147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0" dirty="0">
                <a:latin typeface="Times New Roman"/>
                <a:cs typeface="Times New Roman"/>
              </a:rPr>
              <a:t>a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113535" y="4038601"/>
            <a:ext cx="1169670" cy="459740"/>
            <a:chOff x="3113535" y="4038601"/>
            <a:chExt cx="1169670" cy="45974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13535" y="4038601"/>
              <a:ext cx="506518" cy="45957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80979" y="4038601"/>
              <a:ext cx="802105" cy="459577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025463" y="3923605"/>
            <a:ext cx="26162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311326" y="4038601"/>
            <a:ext cx="6819900" cy="1755139"/>
            <a:chOff x="1311326" y="4038601"/>
            <a:chExt cx="6819900" cy="1755139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73363" y="5334001"/>
              <a:ext cx="852821" cy="45957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30940" y="5334001"/>
              <a:ext cx="295244" cy="45957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7263" y="4038601"/>
              <a:ext cx="852821" cy="45957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54839" y="4038601"/>
              <a:ext cx="295244" cy="45957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1326" y="5334001"/>
              <a:ext cx="506928" cy="45957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93067" y="5334001"/>
              <a:ext cx="506928" cy="45957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60675" y="5334001"/>
              <a:ext cx="839754" cy="45957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05812" y="5334001"/>
              <a:ext cx="294617" cy="45957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69095" y="5334001"/>
              <a:ext cx="482725" cy="45957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56786" y="5334001"/>
              <a:ext cx="774337" cy="459577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5337231" y="3923605"/>
            <a:ext cx="69215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10" dirty="0">
                <a:latin typeface="Times New Roman"/>
                <a:cs typeface="Times New Roman"/>
              </a:rPr>
              <a:t>b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91490" y="3009341"/>
            <a:ext cx="11544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NPDA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765194" y="2920055"/>
            <a:ext cx="652780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600" i="1" spc="65" dirty="0">
                <a:latin typeface="Times New Roman"/>
                <a:cs typeface="Times New Roman"/>
              </a:rPr>
              <a:t>M</a:t>
            </a:r>
            <a:r>
              <a:rPr sz="3600" i="1" spc="-80" dirty="0">
                <a:latin typeface="Times New Roman"/>
                <a:cs typeface="Times New Roman"/>
              </a:rPr>
              <a:t> </a:t>
            </a:r>
            <a:r>
              <a:rPr sz="4800" baseline="-5208" dirty="0">
                <a:solidFill>
                  <a:srgbClr val="00CC00"/>
                </a:solidFill>
                <a:latin typeface="Comic Sans MS"/>
                <a:cs typeface="Comic Sans MS"/>
              </a:rPr>
              <a:t>:</a:t>
            </a:r>
            <a:endParaRPr sz="4800" baseline="-5208">
              <a:latin typeface="Comic Sans MS"/>
              <a:cs typeface="Comic Sans MS"/>
            </a:endParaRPr>
          </a:p>
        </p:txBody>
      </p:sp>
      <p:pic>
        <p:nvPicPr>
          <p:cNvPr id="26" name="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77874" y="289404"/>
            <a:ext cx="562985" cy="620453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736333" y="289404"/>
            <a:ext cx="562985" cy="620453"/>
          </a:xfrm>
          <a:prstGeom prst="rect">
            <a:avLst/>
          </a:prstGeom>
        </p:spPr>
      </p:pic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3449692" y="279172"/>
            <a:ext cx="1189355" cy="6337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950" i="1" spc="114" dirty="0">
                <a:latin typeface="Times New Roman"/>
                <a:cs typeface="Times New Roman"/>
              </a:rPr>
              <a:t>L</a:t>
            </a:r>
            <a:r>
              <a:rPr sz="3950" spc="185" dirty="0"/>
              <a:t>(</a:t>
            </a:r>
            <a:r>
              <a:rPr sz="3950" i="1" spc="65" dirty="0">
                <a:latin typeface="Times New Roman"/>
                <a:cs typeface="Times New Roman"/>
              </a:rPr>
              <a:t>M</a:t>
            </a:r>
            <a:r>
              <a:rPr sz="3950" i="1" spc="-350" dirty="0">
                <a:latin typeface="Times New Roman"/>
                <a:cs typeface="Times New Roman"/>
              </a:rPr>
              <a:t> </a:t>
            </a:r>
            <a:r>
              <a:rPr sz="3950" spc="25" dirty="0"/>
              <a:t>)</a:t>
            </a:r>
            <a:endParaRPr sz="39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64845" y="5269081"/>
            <a:ext cx="14351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113333" y="5269081"/>
            <a:ext cx="69215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10" dirty="0">
                <a:latin typeface="Times New Roman"/>
                <a:cs typeface="Times New Roman"/>
              </a:rPr>
              <a:t>b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823195" y="52690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877357" y="52690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518386" y="546583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14" dirty="0">
                <a:latin typeface="Times New Roman"/>
                <a:cs typeface="Times New Roman"/>
              </a:rPr>
              <a:t>q</a:t>
            </a:r>
            <a:r>
              <a:rPr sz="4500" spc="30" baseline="-16666" dirty="0">
                <a:latin typeface="Times New Roman"/>
                <a:cs typeface="Times New Roman"/>
              </a:rPr>
              <a:t>3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12731" y="54721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311525" y="54785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845085" y="5472205"/>
            <a:ext cx="4349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12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029741" y="279172"/>
            <a:ext cx="2838450" cy="6337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35"/>
              </a:spcBef>
              <a:tabLst>
                <a:tab pos="2331085" algn="l"/>
              </a:tabLst>
            </a:pPr>
            <a:r>
              <a:rPr sz="3950" spc="90" dirty="0">
                <a:latin typeface="Times New Roman"/>
                <a:cs typeface="Times New Roman"/>
              </a:rPr>
              <a:t>{</a:t>
            </a:r>
            <a:r>
              <a:rPr sz="3950" i="1" spc="90" dirty="0">
                <a:latin typeface="Times New Roman"/>
                <a:cs typeface="Times New Roman"/>
              </a:rPr>
              <a:t>a</a:t>
            </a:r>
            <a:r>
              <a:rPr sz="4725" i="1" spc="135" baseline="31746" dirty="0">
                <a:latin typeface="Times New Roman"/>
                <a:cs typeface="Times New Roman"/>
              </a:rPr>
              <a:t>n</a:t>
            </a:r>
            <a:r>
              <a:rPr sz="3950" i="1" spc="90" dirty="0">
                <a:latin typeface="Times New Roman"/>
                <a:cs typeface="Times New Roman"/>
              </a:rPr>
              <a:t>b</a:t>
            </a:r>
            <a:r>
              <a:rPr sz="4725" i="1" spc="135" baseline="31746" dirty="0">
                <a:latin typeface="Times New Roman"/>
                <a:cs typeface="Times New Roman"/>
              </a:rPr>
              <a:t>n</a:t>
            </a:r>
            <a:r>
              <a:rPr sz="4725" i="1" spc="217" baseline="31746" dirty="0">
                <a:latin typeface="Times New Roman"/>
                <a:cs typeface="Times New Roman"/>
              </a:rPr>
              <a:t> </a:t>
            </a:r>
            <a:r>
              <a:rPr sz="3950" spc="20" dirty="0">
                <a:latin typeface="Times New Roman"/>
                <a:cs typeface="Times New Roman"/>
              </a:rPr>
              <a:t>:</a:t>
            </a:r>
            <a:r>
              <a:rPr sz="3950" spc="-400" dirty="0">
                <a:latin typeface="Times New Roman"/>
                <a:cs typeface="Times New Roman"/>
              </a:rPr>
              <a:t> </a:t>
            </a:r>
            <a:r>
              <a:rPr sz="3950" i="1" spc="40" dirty="0">
                <a:latin typeface="Times New Roman"/>
                <a:cs typeface="Times New Roman"/>
              </a:rPr>
              <a:t>n	</a:t>
            </a:r>
            <a:r>
              <a:rPr sz="3950" spc="-95" dirty="0">
                <a:latin typeface="Times New Roman"/>
                <a:cs typeface="Times New Roman"/>
              </a:rPr>
              <a:t>0}</a:t>
            </a:r>
            <a:endParaRPr sz="39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88340" y="316179"/>
            <a:ext cx="21361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Therefore: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752600"/>
            <a:ext cx="8825230" cy="5105400"/>
            <a:chOff x="319087" y="1752600"/>
            <a:chExt cx="8825230" cy="5105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9891" y="1917192"/>
              <a:ext cx="6565392" cy="109727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9891" y="2740152"/>
              <a:ext cx="3866388" cy="109728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36264" y="2740152"/>
              <a:ext cx="1118615" cy="10972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64864" y="2740152"/>
              <a:ext cx="2788919" cy="109728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9891" y="3563111"/>
              <a:ext cx="4971288" cy="109728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69644" y="2078482"/>
            <a:ext cx="5476875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FFFFB7"/>
                </a:solidFill>
                <a:latin typeface="Arial Black"/>
                <a:cs typeface="Arial Black"/>
              </a:rPr>
              <a:t>NPDAs</a:t>
            </a:r>
            <a:r>
              <a:rPr sz="5400" spc="-120" dirty="0">
                <a:solidFill>
                  <a:srgbClr val="FFFFB7"/>
                </a:solidFill>
                <a:latin typeface="Arial Black"/>
                <a:cs typeface="Arial Black"/>
              </a:rPr>
              <a:t> </a:t>
            </a:r>
            <a:r>
              <a:rPr sz="5400" spc="5" dirty="0">
                <a:solidFill>
                  <a:srgbClr val="FFFFB7"/>
                </a:solidFill>
                <a:latin typeface="Arial Black"/>
                <a:cs typeface="Arial Black"/>
              </a:rPr>
              <a:t>Accept </a:t>
            </a:r>
            <a:r>
              <a:rPr sz="5400" spc="-1785" dirty="0">
                <a:solidFill>
                  <a:srgbClr val="FFFFB7"/>
                </a:solidFill>
                <a:latin typeface="Arial Black"/>
                <a:cs typeface="Arial Black"/>
              </a:rPr>
              <a:t> </a:t>
            </a:r>
            <a:r>
              <a:rPr sz="5400" dirty="0">
                <a:solidFill>
                  <a:srgbClr val="FFFFB7"/>
                </a:solidFill>
                <a:latin typeface="Arial Black"/>
                <a:cs typeface="Arial Black"/>
              </a:rPr>
              <a:t>Context-Free </a:t>
            </a:r>
            <a:r>
              <a:rPr sz="5400" spc="5" dirty="0">
                <a:solidFill>
                  <a:srgbClr val="FFFFB7"/>
                </a:solidFill>
                <a:latin typeface="Arial Black"/>
                <a:cs typeface="Arial Black"/>
              </a:rPr>
              <a:t> </a:t>
            </a:r>
            <a:r>
              <a:rPr sz="5400" dirty="0">
                <a:solidFill>
                  <a:srgbClr val="FFFFB7"/>
                </a:solidFill>
                <a:latin typeface="Arial Black"/>
                <a:cs typeface="Arial Black"/>
              </a:rPr>
              <a:t>Languages</a:t>
            </a:r>
            <a:endParaRPr sz="5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282" y="1402119"/>
            <a:ext cx="2602230" cy="1781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0000"/>
              </a:lnSpc>
              <a:spcBef>
                <a:spcPts val="10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Contex</a:t>
            </a:r>
            <a:r>
              <a:rPr sz="3200" spc="-15" dirty="0">
                <a:solidFill>
                  <a:srgbClr val="00CC00"/>
                </a:solidFill>
                <a:latin typeface="Comic Sans MS"/>
                <a:cs typeface="Comic Sans MS"/>
              </a:rPr>
              <a:t>t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-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Fr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e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e  Languages 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(Grammars)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86400" y="1371600"/>
            <a:ext cx="2945130" cy="1843405"/>
          </a:xfrm>
          <a:custGeom>
            <a:avLst/>
            <a:gdLst/>
            <a:ahLst/>
            <a:cxnLst/>
            <a:rect l="l" t="t" r="r" b="b"/>
            <a:pathLst>
              <a:path w="2945129" h="1843405">
                <a:moveTo>
                  <a:pt x="307213" y="1843024"/>
                </a:moveTo>
                <a:lnTo>
                  <a:pt x="258654" y="1835199"/>
                </a:lnTo>
                <a:lnTo>
                  <a:pt x="216472" y="1813409"/>
                </a:lnTo>
                <a:lnTo>
                  <a:pt x="183202" y="1780177"/>
                </a:lnTo>
                <a:lnTo>
                  <a:pt x="161380" y="1738026"/>
                </a:lnTo>
                <a:lnTo>
                  <a:pt x="153542" y="1689480"/>
                </a:lnTo>
                <a:lnTo>
                  <a:pt x="153542" y="1075182"/>
                </a:lnTo>
                <a:lnTo>
                  <a:pt x="145718" y="1026623"/>
                </a:lnTo>
                <a:lnTo>
                  <a:pt x="123928" y="984441"/>
                </a:lnTo>
                <a:lnTo>
                  <a:pt x="90696" y="951171"/>
                </a:lnTo>
                <a:lnTo>
                  <a:pt x="48545" y="929349"/>
                </a:lnTo>
                <a:lnTo>
                  <a:pt x="0" y="921512"/>
                </a:lnTo>
                <a:lnTo>
                  <a:pt x="48545" y="913687"/>
                </a:lnTo>
                <a:lnTo>
                  <a:pt x="90696" y="891897"/>
                </a:lnTo>
                <a:lnTo>
                  <a:pt x="123928" y="858665"/>
                </a:lnTo>
                <a:lnTo>
                  <a:pt x="145718" y="816514"/>
                </a:lnTo>
                <a:lnTo>
                  <a:pt x="153542" y="767969"/>
                </a:lnTo>
                <a:lnTo>
                  <a:pt x="153542" y="153542"/>
                </a:lnTo>
                <a:lnTo>
                  <a:pt x="161380" y="104997"/>
                </a:lnTo>
                <a:lnTo>
                  <a:pt x="183202" y="62846"/>
                </a:lnTo>
                <a:lnTo>
                  <a:pt x="216472" y="29614"/>
                </a:lnTo>
                <a:lnTo>
                  <a:pt x="258654" y="7824"/>
                </a:lnTo>
                <a:lnTo>
                  <a:pt x="307213" y="0"/>
                </a:lnTo>
              </a:path>
              <a:path w="2945129" h="1843405">
                <a:moveTo>
                  <a:pt x="2637663" y="0"/>
                </a:moveTo>
                <a:lnTo>
                  <a:pt x="2686208" y="7824"/>
                </a:lnTo>
                <a:lnTo>
                  <a:pt x="2728359" y="29614"/>
                </a:lnTo>
                <a:lnTo>
                  <a:pt x="2761591" y="62846"/>
                </a:lnTo>
                <a:lnTo>
                  <a:pt x="2783381" y="104997"/>
                </a:lnTo>
                <a:lnTo>
                  <a:pt x="2791205" y="153542"/>
                </a:lnTo>
                <a:lnTo>
                  <a:pt x="2791205" y="767969"/>
                </a:lnTo>
                <a:lnTo>
                  <a:pt x="2799043" y="816514"/>
                </a:lnTo>
                <a:lnTo>
                  <a:pt x="2820865" y="858665"/>
                </a:lnTo>
                <a:lnTo>
                  <a:pt x="2854135" y="891897"/>
                </a:lnTo>
                <a:lnTo>
                  <a:pt x="2896317" y="913687"/>
                </a:lnTo>
                <a:lnTo>
                  <a:pt x="2944876" y="921512"/>
                </a:lnTo>
                <a:lnTo>
                  <a:pt x="2896317" y="929349"/>
                </a:lnTo>
                <a:lnTo>
                  <a:pt x="2854135" y="951171"/>
                </a:lnTo>
                <a:lnTo>
                  <a:pt x="2820865" y="984441"/>
                </a:lnTo>
                <a:lnTo>
                  <a:pt x="2799043" y="1026623"/>
                </a:lnTo>
                <a:lnTo>
                  <a:pt x="2791205" y="1075182"/>
                </a:lnTo>
                <a:lnTo>
                  <a:pt x="2791205" y="1689480"/>
                </a:lnTo>
                <a:lnTo>
                  <a:pt x="2783381" y="1738026"/>
                </a:lnTo>
                <a:lnTo>
                  <a:pt x="2761591" y="1780177"/>
                </a:lnTo>
                <a:lnTo>
                  <a:pt x="2728359" y="1813409"/>
                </a:lnTo>
                <a:lnTo>
                  <a:pt x="2686208" y="1835199"/>
                </a:lnTo>
                <a:lnTo>
                  <a:pt x="2637663" y="184302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55640" y="1410120"/>
            <a:ext cx="2407920" cy="1781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905" algn="ctr">
              <a:lnSpc>
                <a:spcPct val="120000"/>
              </a:lnSpc>
              <a:spcBef>
                <a:spcPts val="10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Languages 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Accepted</a:t>
            </a:r>
            <a:r>
              <a:rPr sz="3200" spc="-6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by </a:t>
            </a:r>
            <a:r>
              <a:rPr sz="3200" spc="-944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NPDAs</a:t>
            </a:r>
            <a:endParaRPr sz="3200">
              <a:latin typeface="Comic Sans MS"/>
              <a:cs typeface="Comic Sans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82862" y="2057399"/>
            <a:ext cx="646343" cy="40005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7690" y="342138"/>
            <a:ext cx="189801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0000"/>
                </a:solidFill>
                <a:latin typeface="Comic Sans MS"/>
                <a:cs typeface="Comic Sans MS"/>
              </a:rPr>
              <a:t>The</a:t>
            </a:r>
            <a:r>
              <a:rPr sz="3200" b="1" spc="-10" dirty="0">
                <a:solidFill>
                  <a:srgbClr val="FF0000"/>
                </a:solidFill>
                <a:latin typeface="Comic Sans MS"/>
                <a:cs typeface="Comic Sans MS"/>
              </a:rPr>
              <a:t>o</a:t>
            </a:r>
            <a:r>
              <a:rPr sz="3200" b="1" spc="-5" dirty="0">
                <a:solidFill>
                  <a:srgbClr val="FF0000"/>
                </a:solidFill>
                <a:latin typeface="Comic Sans MS"/>
                <a:cs typeface="Comic Sans MS"/>
              </a:rPr>
              <a:t>re</a:t>
            </a:r>
            <a:r>
              <a:rPr sz="3200" b="1" spc="-15" dirty="0">
                <a:solidFill>
                  <a:srgbClr val="FF0000"/>
                </a:solidFill>
                <a:latin typeface="Comic Sans MS"/>
                <a:cs typeface="Comic Sans MS"/>
              </a:rPr>
              <a:t>m</a:t>
            </a:r>
            <a:r>
              <a:rPr sz="3200" b="1" dirty="0">
                <a:solidFill>
                  <a:srgbClr val="FF0000"/>
                </a:solidFill>
                <a:latin typeface="Comic Sans MS"/>
                <a:cs typeface="Comic Sans MS"/>
              </a:rPr>
              <a:t>: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525" y="1363725"/>
            <a:ext cx="3138805" cy="1843405"/>
          </a:xfrm>
          <a:custGeom>
            <a:avLst/>
            <a:gdLst/>
            <a:ahLst/>
            <a:cxnLst/>
            <a:rect l="l" t="t" r="r" b="b"/>
            <a:pathLst>
              <a:path w="3138804" h="1843405">
                <a:moveTo>
                  <a:pt x="307174" y="1843024"/>
                </a:moveTo>
                <a:lnTo>
                  <a:pt x="258628" y="1835199"/>
                </a:lnTo>
                <a:lnTo>
                  <a:pt x="216466" y="1813409"/>
                </a:lnTo>
                <a:lnTo>
                  <a:pt x="183217" y="1780177"/>
                </a:lnTo>
                <a:lnTo>
                  <a:pt x="161411" y="1738026"/>
                </a:lnTo>
                <a:lnTo>
                  <a:pt x="153581" y="1689481"/>
                </a:lnTo>
                <a:lnTo>
                  <a:pt x="153581" y="1075054"/>
                </a:lnTo>
                <a:lnTo>
                  <a:pt x="145751" y="1026509"/>
                </a:lnTo>
                <a:lnTo>
                  <a:pt x="123949" y="984358"/>
                </a:lnTo>
                <a:lnTo>
                  <a:pt x="90704" y="951126"/>
                </a:lnTo>
                <a:lnTo>
                  <a:pt x="48544" y="929336"/>
                </a:lnTo>
                <a:lnTo>
                  <a:pt x="0" y="921512"/>
                </a:lnTo>
                <a:lnTo>
                  <a:pt x="48544" y="913674"/>
                </a:lnTo>
                <a:lnTo>
                  <a:pt x="90704" y="891852"/>
                </a:lnTo>
                <a:lnTo>
                  <a:pt x="123949" y="858582"/>
                </a:lnTo>
                <a:lnTo>
                  <a:pt x="145751" y="816400"/>
                </a:lnTo>
                <a:lnTo>
                  <a:pt x="153581" y="767841"/>
                </a:lnTo>
                <a:lnTo>
                  <a:pt x="153581" y="153543"/>
                </a:lnTo>
                <a:lnTo>
                  <a:pt x="161411" y="104997"/>
                </a:lnTo>
                <a:lnTo>
                  <a:pt x="183216" y="62846"/>
                </a:lnTo>
                <a:lnTo>
                  <a:pt x="216463" y="29614"/>
                </a:lnTo>
                <a:lnTo>
                  <a:pt x="258622" y="7824"/>
                </a:lnTo>
                <a:lnTo>
                  <a:pt x="307162" y="0"/>
                </a:lnTo>
              </a:path>
              <a:path w="3138804" h="1843405">
                <a:moveTo>
                  <a:pt x="2831338" y="0"/>
                </a:moveTo>
                <a:lnTo>
                  <a:pt x="2879883" y="7824"/>
                </a:lnTo>
                <a:lnTo>
                  <a:pt x="2922034" y="29614"/>
                </a:lnTo>
                <a:lnTo>
                  <a:pt x="2955266" y="62846"/>
                </a:lnTo>
                <a:lnTo>
                  <a:pt x="2977056" y="104997"/>
                </a:lnTo>
                <a:lnTo>
                  <a:pt x="2984880" y="153543"/>
                </a:lnTo>
                <a:lnTo>
                  <a:pt x="2984880" y="767841"/>
                </a:lnTo>
                <a:lnTo>
                  <a:pt x="2992718" y="816400"/>
                </a:lnTo>
                <a:lnTo>
                  <a:pt x="3014540" y="858582"/>
                </a:lnTo>
                <a:lnTo>
                  <a:pt x="3047810" y="891852"/>
                </a:lnTo>
                <a:lnTo>
                  <a:pt x="3089992" y="913674"/>
                </a:lnTo>
                <a:lnTo>
                  <a:pt x="3138551" y="921512"/>
                </a:lnTo>
                <a:lnTo>
                  <a:pt x="3089992" y="929336"/>
                </a:lnTo>
                <a:lnTo>
                  <a:pt x="3047810" y="951126"/>
                </a:lnTo>
                <a:lnTo>
                  <a:pt x="3014540" y="984358"/>
                </a:lnTo>
                <a:lnTo>
                  <a:pt x="2992718" y="1026509"/>
                </a:lnTo>
                <a:lnTo>
                  <a:pt x="2984880" y="1075054"/>
                </a:lnTo>
                <a:lnTo>
                  <a:pt x="2984880" y="1689481"/>
                </a:lnTo>
                <a:lnTo>
                  <a:pt x="2977056" y="1738026"/>
                </a:lnTo>
                <a:lnTo>
                  <a:pt x="2955266" y="1780177"/>
                </a:lnTo>
                <a:lnTo>
                  <a:pt x="2922034" y="1813409"/>
                </a:lnTo>
                <a:lnTo>
                  <a:pt x="2879883" y="1835199"/>
                </a:lnTo>
                <a:lnTo>
                  <a:pt x="2831338" y="184302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3282" y="1499057"/>
            <a:ext cx="26022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Contex</a:t>
            </a:r>
            <a:r>
              <a:rPr sz="3200" spc="-15" dirty="0">
                <a:solidFill>
                  <a:srgbClr val="00CC00"/>
                </a:solidFill>
                <a:latin typeface="Comic Sans MS"/>
                <a:cs typeface="Comic Sans MS"/>
              </a:rPr>
              <a:t>t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-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Fr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e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e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4638" y="1987651"/>
            <a:ext cx="2236470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6050">
              <a:lnSpc>
                <a:spcPct val="120000"/>
              </a:lnSpc>
              <a:spcBef>
                <a:spcPts val="10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Languages 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(Gram</a:t>
            </a:r>
            <a:r>
              <a:rPr sz="3200" spc="-15" dirty="0">
                <a:solidFill>
                  <a:srgbClr val="00CC00"/>
                </a:solidFill>
                <a:latin typeface="Comic Sans MS"/>
                <a:cs typeface="Comic Sans MS"/>
              </a:rPr>
              <a:t>m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ars)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86400" y="1371600"/>
            <a:ext cx="2945130" cy="1843405"/>
          </a:xfrm>
          <a:custGeom>
            <a:avLst/>
            <a:gdLst/>
            <a:ahLst/>
            <a:cxnLst/>
            <a:rect l="l" t="t" r="r" b="b"/>
            <a:pathLst>
              <a:path w="2945129" h="1843405">
                <a:moveTo>
                  <a:pt x="307213" y="1843024"/>
                </a:moveTo>
                <a:lnTo>
                  <a:pt x="258654" y="1835199"/>
                </a:lnTo>
                <a:lnTo>
                  <a:pt x="216472" y="1813409"/>
                </a:lnTo>
                <a:lnTo>
                  <a:pt x="183202" y="1780177"/>
                </a:lnTo>
                <a:lnTo>
                  <a:pt x="161380" y="1738026"/>
                </a:lnTo>
                <a:lnTo>
                  <a:pt x="153542" y="1689480"/>
                </a:lnTo>
                <a:lnTo>
                  <a:pt x="153542" y="1075182"/>
                </a:lnTo>
                <a:lnTo>
                  <a:pt x="145718" y="1026623"/>
                </a:lnTo>
                <a:lnTo>
                  <a:pt x="123928" y="984441"/>
                </a:lnTo>
                <a:lnTo>
                  <a:pt x="90696" y="951171"/>
                </a:lnTo>
                <a:lnTo>
                  <a:pt x="48545" y="929349"/>
                </a:lnTo>
                <a:lnTo>
                  <a:pt x="0" y="921512"/>
                </a:lnTo>
                <a:lnTo>
                  <a:pt x="48545" y="913687"/>
                </a:lnTo>
                <a:lnTo>
                  <a:pt x="90696" y="891897"/>
                </a:lnTo>
                <a:lnTo>
                  <a:pt x="123928" y="858665"/>
                </a:lnTo>
                <a:lnTo>
                  <a:pt x="145718" y="816514"/>
                </a:lnTo>
                <a:lnTo>
                  <a:pt x="153542" y="767969"/>
                </a:lnTo>
                <a:lnTo>
                  <a:pt x="153542" y="153542"/>
                </a:lnTo>
                <a:lnTo>
                  <a:pt x="161380" y="104997"/>
                </a:lnTo>
                <a:lnTo>
                  <a:pt x="183202" y="62846"/>
                </a:lnTo>
                <a:lnTo>
                  <a:pt x="216472" y="29614"/>
                </a:lnTo>
                <a:lnTo>
                  <a:pt x="258654" y="7824"/>
                </a:lnTo>
                <a:lnTo>
                  <a:pt x="307213" y="0"/>
                </a:lnTo>
              </a:path>
              <a:path w="2945129" h="1843405">
                <a:moveTo>
                  <a:pt x="2637663" y="0"/>
                </a:moveTo>
                <a:lnTo>
                  <a:pt x="2686208" y="7824"/>
                </a:lnTo>
                <a:lnTo>
                  <a:pt x="2728359" y="29614"/>
                </a:lnTo>
                <a:lnTo>
                  <a:pt x="2761591" y="62846"/>
                </a:lnTo>
                <a:lnTo>
                  <a:pt x="2783381" y="104997"/>
                </a:lnTo>
                <a:lnTo>
                  <a:pt x="2791205" y="153542"/>
                </a:lnTo>
                <a:lnTo>
                  <a:pt x="2791205" y="767969"/>
                </a:lnTo>
                <a:lnTo>
                  <a:pt x="2799043" y="816514"/>
                </a:lnTo>
                <a:lnTo>
                  <a:pt x="2820865" y="858665"/>
                </a:lnTo>
                <a:lnTo>
                  <a:pt x="2854135" y="891897"/>
                </a:lnTo>
                <a:lnTo>
                  <a:pt x="2896317" y="913687"/>
                </a:lnTo>
                <a:lnTo>
                  <a:pt x="2944876" y="921512"/>
                </a:lnTo>
                <a:lnTo>
                  <a:pt x="2896317" y="929349"/>
                </a:lnTo>
                <a:lnTo>
                  <a:pt x="2854135" y="951171"/>
                </a:lnTo>
                <a:lnTo>
                  <a:pt x="2820865" y="984441"/>
                </a:lnTo>
                <a:lnTo>
                  <a:pt x="2799043" y="1026623"/>
                </a:lnTo>
                <a:lnTo>
                  <a:pt x="2791205" y="1075182"/>
                </a:lnTo>
                <a:lnTo>
                  <a:pt x="2791205" y="1689480"/>
                </a:lnTo>
                <a:lnTo>
                  <a:pt x="2783381" y="1738026"/>
                </a:lnTo>
                <a:lnTo>
                  <a:pt x="2761591" y="1780177"/>
                </a:lnTo>
                <a:lnTo>
                  <a:pt x="2728359" y="1813409"/>
                </a:lnTo>
                <a:lnTo>
                  <a:pt x="2686208" y="1835199"/>
                </a:lnTo>
                <a:lnTo>
                  <a:pt x="2637663" y="184302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985764" y="1507058"/>
            <a:ext cx="19462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Languages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55640" y="1995652"/>
            <a:ext cx="2407920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9750" marR="5080" indent="-527685">
              <a:lnSpc>
                <a:spcPct val="120000"/>
              </a:lnSpc>
              <a:spcBef>
                <a:spcPts val="100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Accepted</a:t>
            </a:r>
            <a:r>
              <a:rPr sz="3200" spc="-6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by </a:t>
            </a:r>
            <a:r>
              <a:rPr sz="3200" spc="-944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NPDAs</a:t>
            </a:r>
            <a:endParaRPr sz="3200">
              <a:latin typeface="Comic Sans MS"/>
              <a:cs typeface="Comic Sans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4512" y="1843149"/>
            <a:ext cx="864651" cy="82867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67690" y="342138"/>
            <a:ext cx="31896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0000"/>
                </a:solidFill>
                <a:latin typeface="Comic Sans MS"/>
                <a:cs typeface="Comic Sans MS"/>
              </a:rPr>
              <a:t>Proof</a:t>
            </a:r>
            <a:r>
              <a:rPr sz="3200" b="1" spc="-4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omic Sans MS"/>
                <a:cs typeface="Comic Sans MS"/>
              </a:rPr>
              <a:t>-</a:t>
            </a:r>
            <a:r>
              <a:rPr sz="3200" b="1" spc="-3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Comic Sans MS"/>
                <a:cs typeface="Comic Sans MS"/>
              </a:rPr>
              <a:t>Step</a:t>
            </a:r>
            <a:r>
              <a:rPr sz="3200" b="1" spc="-2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Comic Sans MS"/>
                <a:cs typeface="Comic Sans MS"/>
              </a:rPr>
              <a:t>1: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6290" y="4054379"/>
            <a:ext cx="7247255" cy="6318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6872605" algn="l"/>
              </a:tabLst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Convert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any c</a:t>
            </a:r>
            <a:r>
              <a:rPr sz="3200" spc="-15" dirty="0">
                <a:solidFill>
                  <a:srgbClr val="00CC00"/>
                </a:solidFill>
                <a:latin typeface="Comic Sans MS"/>
                <a:cs typeface="Comic Sans MS"/>
              </a:rPr>
              <a:t>o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ntex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t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-fre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e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gram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m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ar	</a:t>
            </a:r>
            <a:r>
              <a:rPr sz="3950" i="1" spc="-5" dirty="0">
                <a:latin typeface="Times New Roman"/>
                <a:cs typeface="Times New Roman"/>
              </a:rPr>
              <a:t>G</a:t>
            </a:r>
            <a:endParaRPr sz="39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62192" y="4598433"/>
            <a:ext cx="1189355" cy="6299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950" i="1" spc="114" dirty="0">
                <a:latin typeface="Times New Roman"/>
                <a:cs typeface="Times New Roman"/>
              </a:rPr>
              <a:t>L</a:t>
            </a:r>
            <a:r>
              <a:rPr sz="3950" spc="190" dirty="0">
                <a:latin typeface="Times New Roman"/>
                <a:cs typeface="Times New Roman"/>
              </a:rPr>
              <a:t>(</a:t>
            </a:r>
            <a:r>
              <a:rPr sz="3950" i="1" spc="40" dirty="0">
                <a:latin typeface="Times New Roman"/>
                <a:cs typeface="Times New Roman"/>
              </a:rPr>
              <a:t>M</a:t>
            </a:r>
            <a:r>
              <a:rPr sz="3950" i="1" spc="-315" dirty="0">
                <a:latin typeface="Times New Roman"/>
                <a:cs typeface="Times New Roman"/>
              </a:rPr>
              <a:t> </a:t>
            </a:r>
            <a:r>
              <a:rPr sz="3950" spc="15" dirty="0">
                <a:latin typeface="Times New Roman"/>
                <a:cs typeface="Times New Roman"/>
              </a:rPr>
              <a:t>)</a:t>
            </a:r>
            <a:endParaRPr sz="39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0890" y="4648154"/>
            <a:ext cx="532257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2273935" algn="l"/>
                <a:tab pos="3119755" algn="l"/>
                <a:tab pos="4262755" algn="l"/>
              </a:tabLst>
            </a:pPr>
            <a:r>
              <a:rPr sz="4800" baseline="1736" dirty="0">
                <a:solidFill>
                  <a:srgbClr val="00CC00"/>
                </a:solidFill>
                <a:latin typeface="Comic Sans MS"/>
                <a:cs typeface="Comic Sans MS"/>
              </a:rPr>
              <a:t>to</a:t>
            </a:r>
            <a:r>
              <a:rPr sz="4800" spc="7" baseline="1736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4800" baseline="1736" dirty="0">
                <a:solidFill>
                  <a:srgbClr val="00CC00"/>
                </a:solidFill>
                <a:latin typeface="Comic Sans MS"/>
                <a:cs typeface="Comic Sans MS"/>
              </a:rPr>
              <a:t>a</a:t>
            </a:r>
            <a:r>
              <a:rPr sz="4800" spc="7" baseline="1736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4800" baseline="1736" dirty="0">
                <a:solidFill>
                  <a:srgbClr val="00CC00"/>
                </a:solidFill>
                <a:latin typeface="Comic Sans MS"/>
                <a:cs typeface="Comic Sans MS"/>
              </a:rPr>
              <a:t>NPDA	</a:t>
            </a:r>
            <a:r>
              <a:rPr sz="4000" i="1" spc="-5" dirty="0">
                <a:latin typeface="Times New Roman"/>
                <a:cs typeface="Times New Roman"/>
              </a:rPr>
              <a:t>M	</a:t>
            </a:r>
            <a:r>
              <a:rPr sz="4800" spc="-7" baseline="1736" dirty="0">
                <a:solidFill>
                  <a:srgbClr val="00CC00"/>
                </a:solidFill>
                <a:latin typeface="Comic Sans MS"/>
                <a:cs typeface="Comic Sans MS"/>
              </a:rPr>
              <a:t>with:	</a:t>
            </a:r>
            <a:r>
              <a:rPr sz="5925" i="1" spc="127" baseline="6329" dirty="0">
                <a:latin typeface="Times New Roman"/>
                <a:cs typeface="Times New Roman"/>
              </a:rPr>
              <a:t>L</a:t>
            </a:r>
            <a:r>
              <a:rPr sz="5925" spc="127" baseline="6329" dirty="0">
                <a:latin typeface="Times New Roman"/>
                <a:cs typeface="Times New Roman"/>
              </a:rPr>
              <a:t>(</a:t>
            </a:r>
            <a:r>
              <a:rPr sz="5925" i="1" spc="127" baseline="6329" dirty="0">
                <a:latin typeface="Times New Roman"/>
                <a:cs typeface="Times New Roman"/>
              </a:rPr>
              <a:t>G</a:t>
            </a:r>
            <a:r>
              <a:rPr sz="5925" spc="127" baseline="6329" dirty="0">
                <a:latin typeface="Times New Roman"/>
                <a:cs typeface="Times New Roman"/>
              </a:rPr>
              <a:t>)</a:t>
            </a:r>
            <a:endParaRPr sz="5925" baseline="6329">
              <a:latin typeface="Times New Roman"/>
              <a:cs typeface="Times New Roman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66952" y="4724409"/>
            <a:ext cx="562637" cy="501596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525" y="1363725"/>
            <a:ext cx="3138805" cy="1843405"/>
          </a:xfrm>
          <a:custGeom>
            <a:avLst/>
            <a:gdLst/>
            <a:ahLst/>
            <a:cxnLst/>
            <a:rect l="l" t="t" r="r" b="b"/>
            <a:pathLst>
              <a:path w="3138804" h="1843405">
                <a:moveTo>
                  <a:pt x="307174" y="1843024"/>
                </a:moveTo>
                <a:lnTo>
                  <a:pt x="258628" y="1835199"/>
                </a:lnTo>
                <a:lnTo>
                  <a:pt x="216466" y="1813409"/>
                </a:lnTo>
                <a:lnTo>
                  <a:pt x="183217" y="1780177"/>
                </a:lnTo>
                <a:lnTo>
                  <a:pt x="161411" y="1738026"/>
                </a:lnTo>
                <a:lnTo>
                  <a:pt x="153581" y="1689481"/>
                </a:lnTo>
                <a:lnTo>
                  <a:pt x="153581" y="1075054"/>
                </a:lnTo>
                <a:lnTo>
                  <a:pt x="145751" y="1026509"/>
                </a:lnTo>
                <a:lnTo>
                  <a:pt x="123949" y="984358"/>
                </a:lnTo>
                <a:lnTo>
                  <a:pt x="90704" y="951126"/>
                </a:lnTo>
                <a:lnTo>
                  <a:pt x="48544" y="929336"/>
                </a:lnTo>
                <a:lnTo>
                  <a:pt x="0" y="921512"/>
                </a:lnTo>
                <a:lnTo>
                  <a:pt x="48544" y="913674"/>
                </a:lnTo>
                <a:lnTo>
                  <a:pt x="90704" y="891852"/>
                </a:lnTo>
                <a:lnTo>
                  <a:pt x="123949" y="858582"/>
                </a:lnTo>
                <a:lnTo>
                  <a:pt x="145751" y="816400"/>
                </a:lnTo>
                <a:lnTo>
                  <a:pt x="153581" y="767841"/>
                </a:lnTo>
                <a:lnTo>
                  <a:pt x="153581" y="153543"/>
                </a:lnTo>
                <a:lnTo>
                  <a:pt x="161411" y="104997"/>
                </a:lnTo>
                <a:lnTo>
                  <a:pt x="183216" y="62846"/>
                </a:lnTo>
                <a:lnTo>
                  <a:pt x="216463" y="29614"/>
                </a:lnTo>
                <a:lnTo>
                  <a:pt x="258622" y="7824"/>
                </a:lnTo>
                <a:lnTo>
                  <a:pt x="307162" y="0"/>
                </a:lnTo>
              </a:path>
              <a:path w="3138804" h="1843405">
                <a:moveTo>
                  <a:pt x="2831338" y="0"/>
                </a:moveTo>
                <a:lnTo>
                  <a:pt x="2879883" y="7824"/>
                </a:lnTo>
                <a:lnTo>
                  <a:pt x="2922034" y="29614"/>
                </a:lnTo>
                <a:lnTo>
                  <a:pt x="2955266" y="62846"/>
                </a:lnTo>
                <a:lnTo>
                  <a:pt x="2977056" y="104997"/>
                </a:lnTo>
                <a:lnTo>
                  <a:pt x="2984880" y="153543"/>
                </a:lnTo>
                <a:lnTo>
                  <a:pt x="2984880" y="767841"/>
                </a:lnTo>
                <a:lnTo>
                  <a:pt x="2992718" y="816400"/>
                </a:lnTo>
                <a:lnTo>
                  <a:pt x="3014540" y="858582"/>
                </a:lnTo>
                <a:lnTo>
                  <a:pt x="3047810" y="891852"/>
                </a:lnTo>
                <a:lnTo>
                  <a:pt x="3089992" y="913674"/>
                </a:lnTo>
                <a:lnTo>
                  <a:pt x="3138551" y="921512"/>
                </a:lnTo>
                <a:lnTo>
                  <a:pt x="3089992" y="929336"/>
                </a:lnTo>
                <a:lnTo>
                  <a:pt x="3047810" y="951126"/>
                </a:lnTo>
                <a:lnTo>
                  <a:pt x="3014540" y="984358"/>
                </a:lnTo>
                <a:lnTo>
                  <a:pt x="2992718" y="1026509"/>
                </a:lnTo>
                <a:lnTo>
                  <a:pt x="2984880" y="1075054"/>
                </a:lnTo>
                <a:lnTo>
                  <a:pt x="2984880" y="1689481"/>
                </a:lnTo>
                <a:lnTo>
                  <a:pt x="2977056" y="1738026"/>
                </a:lnTo>
                <a:lnTo>
                  <a:pt x="2955266" y="1780177"/>
                </a:lnTo>
                <a:lnTo>
                  <a:pt x="2922034" y="1813409"/>
                </a:lnTo>
                <a:lnTo>
                  <a:pt x="2879883" y="1835199"/>
                </a:lnTo>
                <a:lnTo>
                  <a:pt x="2831338" y="184302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3282" y="1499057"/>
            <a:ext cx="26022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Contex</a:t>
            </a:r>
            <a:r>
              <a:rPr sz="3200" spc="-15" dirty="0">
                <a:solidFill>
                  <a:srgbClr val="00CC00"/>
                </a:solidFill>
                <a:latin typeface="Comic Sans MS"/>
                <a:cs typeface="Comic Sans MS"/>
              </a:rPr>
              <a:t>t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-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Fr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e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e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4638" y="1987651"/>
            <a:ext cx="2236470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6050">
              <a:lnSpc>
                <a:spcPct val="120000"/>
              </a:lnSpc>
              <a:spcBef>
                <a:spcPts val="10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Languages 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(Gram</a:t>
            </a:r>
            <a:r>
              <a:rPr sz="3200" spc="-15" dirty="0">
                <a:solidFill>
                  <a:srgbClr val="00CC00"/>
                </a:solidFill>
                <a:latin typeface="Comic Sans MS"/>
                <a:cs typeface="Comic Sans MS"/>
              </a:rPr>
              <a:t>m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ars)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86400" y="1371600"/>
            <a:ext cx="2945130" cy="1843405"/>
          </a:xfrm>
          <a:custGeom>
            <a:avLst/>
            <a:gdLst/>
            <a:ahLst/>
            <a:cxnLst/>
            <a:rect l="l" t="t" r="r" b="b"/>
            <a:pathLst>
              <a:path w="2945129" h="1843405">
                <a:moveTo>
                  <a:pt x="307213" y="1843024"/>
                </a:moveTo>
                <a:lnTo>
                  <a:pt x="258654" y="1835199"/>
                </a:lnTo>
                <a:lnTo>
                  <a:pt x="216472" y="1813409"/>
                </a:lnTo>
                <a:lnTo>
                  <a:pt x="183202" y="1780177"/>
                </a:lnTo>
                <a:lnTo>
                  <a:pt x="161380" y="1738026"/>
                </a:lnTo>
                <a:lnTo>
                  <a:pt x="153542" y="1689480"/>
                </a:lnTo>
                <a:lnTo>
                  <a:pt x="153542" y="1075182"/>
                </a:lnTo>
                <a:lnTo>
                  <a:pt x="145718" y="1026623"/>
                </a:lnTo>
                <a:lnTo>
                  <a:pt x="123928" y="984441"/>
                </a:lnTo>
                <a:lnTo>
                  <a:pt x="90696" y="951171"/>
                </a:lnTo>
                <a:lnTo>
                  <a:pt x="48545" y="929349"/>
                </a:lnTo>
                <a:lnTo>
                  <a:pt x="0" y="921512"/>
                </a:lnTo>
                <a:lnTo>
                  <a:pt x="48545" y="913687"/>
                </a:lnTo>
                <a:lnTo>
                  <a:pt x="90696" y="891897"/>
                </a:lnTo>
                <a:lnTo>
                  <a:pt x="123928" y="858665"/>
                </a:lnTo>
                <a:lnTo>
                  <a:pt x="145718" y="816514"/>
                </a:lnTo>
                <a:lnTo>
                  <a:pt x="153542" y="767969"/>
                </a:lnTo>
                <a:lnTo>
                  <a:pt x="153542" y="153542"/>
                </a:lnTo>
                <a:lnTo>
                  <a:pt x="161380" y="104997"/>
                </a:lnTo>
                <a:lnTo>
                  <a:pt x="183202" y="62846"/>
                </a:lnTo>
                <a:lnTo>
                  <a:pt x="216472" y="29614"/>
                </a:lnTo>
                <a:lnTo>
                  <a:pt x="258654" y="7824"/>
                </a:lnTo>
                <a:lnTo>
                  <a:pt x="307213" y="0"/>
                </a:lnTo>
              </a:path>
              <a:path w="2945129" h="1843405">
                <a:moveTo>
                  <a:pt x="2637663" y="0"/>
                </a:moveTo>
                <a:lnTo>
                  <a:pt x="2686208" y="7824"/>
                </a:lnTo>
                <a:lnTo>
                  <a:pt x="2728359" y="29614"/>
                </a:lnTo>
                <a:lnTo>
                  <a:pt x="2761591" y="62846"/>
                </a:lnTo>
                <a:lnTo>
                  <a:pt x="2783381" y="104997"/>
                </a:lnTo>
                <a:lnTo>
                  <a:pt x="2791205" y="153542"/>
                </a:lnTo>
                <a:lnTo>
                  <a:pt x="2791205" y="767969"/>
                </a:lnTo>
                <a:lnTo>
                  <a:pt x="2799043" y="816514"/>
                </a:lnTo>
                <a:lnTo>
                  <a:pt x="2820865" y="858665"/>
                </a:lnTo>
                <a:lnTo>
                  <a:pt x="2854135" y="891897"/>
                </a:lnTo>
                <a:lnTo>
                  <a:pt x="2896317" y="913687"/>
                </a:lnTo>
                <a:lnTo>
                  <a:pt x="2944876" y="921512"/>
                </a:lnTo>
                <a:lnTo>
                  <a:pt x="2896317" y="929349"/>
                </a:lnTo>
                <a:lnTo>
                  <a:pt x="2854135" y="951171"/>
                </a:lnTo>
                <a:lnTo>
                  <a:pt x="2820865" y="984441"/>
                </a:lnTo>
                <a:lnTo>
                  <a:pt x="2799043" y="1026623"/>
                </a:lnTo>
                <a:lnTo>
                  <a:pt x="2791205" y="1075182"/>
                </a:lnTo>
                <a:lnTo>
                  <a:pt x="2791205" y="1689480"/>
                </a:lnTo>
                <a:lnTo>
                  <a:pt x="2783381" y="1738026"/>
                </a:lnTo>
                <a:lnTo>
                  <a:pt x="2761591" y="1780177"/>
                </a:lnTo>
                <a:lnTo>
                  <a:pt x="2728359" y="1813409"/>
                </a:lnTo>
                <a:lnTo>
                  <a:pt x="2686208" y="1835199"/>
                </a:lnTo>
                <a:lnTo>
                  <a:pt x="2637663" y="184302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985764" y="1507058"/>
            <a:ext cx="19462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Languages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55640" y="1995652"/>
            <a:ext cx="2407920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9750" marR="5080" indent="-527685">
              <a:lnSpc>
                <a:spcPct val="120000"/>
              </a:lnSpc>
              <a:spcBef>
                <a:spcPts val="100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Accepted</a:t>
            </a:r>
            <a:r>
              <a:rPr sz="3200" spc="-6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by </a:t>
            </a:r>
            <a:r>
              <a:rPr sz="3200" spc="-944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NPDAs</a:t>
            </a:r>
            <a:endParaRPr sz="3200">
              <a:latin typeface="Comic Sans MS"/>
              <a:cs typeface="Comic Sans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2968" y="1843149"/>
            <a:ext cx="846195" cy="82867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67690" y="342138"/>
            <a:ext cx="31896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0000"/>
                </a:solidFill>
                <a:latin typeface="Comic Sans MS"/>
                <a:cs typeface="Comic Sans MS"/>
              </a:rPr>
              <a:t>Proof</a:t>
            </a:r>
            <a:r>
              <a:rPr sz="3200" b="1" spc="-4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omic Sans MS"/>
                <a:cs typeface="Comic Sans MS"/>
              </a:rPr>
              <a:t>-</a:t>
            </a:r>
            <a:r>
              <a:rPr sz="3200" b="1" spc="-3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Comic Sans MS"/>
                <a:cs typeface="Comic Sans MS"/>
              </a:rPr>
              <a:t>Step</a:t>
            </a:r>
            <a:r>
              <a:rPr sz="3200" b="1" spc="-2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Comic Sans MS"/>
                <a:cs typeface="Comic Sans MS"/>
              </a:rPr>
              <a:t>2: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48708" y="4737938"/>
            <a:ext cx="9683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wi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t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h: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6290" y="4639976"/>
            <a:ext cx="2370455" cy="6318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995805" algn="l"/>
              </a:tabLst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gram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m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ar	</a:t>
            </a:r>
            <a:r>
              <a:rPr sz="5925" i="1" spc="-7" baseline="-2109" dirty="0">
                <a:latin typeface="Times New Roman"/>
                <a:cs typeface="Times New Roman"/>
              </a:rPr>
              <a:t>G</a:t>
            </a:r>
            <a:endParaRPr sz="5925" baseline="-2109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6290" y="4051322"/>
            <a:ext cx="784352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72535" algn="l"/>
                <a:tab pos="4472940" algn="l"/>
              </a:tabLst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Convert any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NPDA	</a:t>
            </a:r>
            <a:r>
              <a:rPr sz="6000" i="1" spc="-7" baseline="1388" dirty="0">
                <a:latin typeface="Times New Roman"/>
                <a:cs typeface="Times New Roman"/>
              </a:rPr>
              <a:t>M	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to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</a:t>
            </a:r>
            <a:r>
              <a:rPr sz="3200" spc="-2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context-free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21197" y="4598433"/>
            <a:ext cx="2730500" cy="6299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553210" algn="l"/>
              </a:tabLst>
            </a:pPr>
            <a:r>
              <a:rPr sz="3950" i="1" spc="120" dirty="0">
                <a:latin typeface="Times New Roman"/>
                <a:cs typeface="Times New Roman"/>
              </a:rPr>
              <a:t>L</a:t>
            </a:r>
            <a:r>
              <a:rPr sz="3950" dirty="0">
                <a:latin typeface="Times New Roman"/>
                <a:cs typeface="Times New Roman"/>
              </a:rPr>
              <a:t>(</a:t>
            </a:r>
            <a:r>
              <a:rPr sz="3950" i="1" spc="210" dirty="0">
                <a:latin typeface="Times New Roman"/>
                <a:cs typeface="Times New Roman"/>
              </a:rPr>
              <a:t>G</a:t>
            </a:r>
            <a:r>
              <a:rPr sz="3950" spc="15" dirty="0">
                <a:latin typeface="Times New Roman"/>
                <a:cs typeface="Times New Roman"/>
              </a:rPr>
              <a:t>)</a:t>
            </a:r>
            <a:r>
              <a:rPr sz="3950" dirty="0">
                <a:latin typeface="Times New Roman"/>
                <a:cs typeface="Times New Roman"/>
              </a:rPr>
              <a:t>	</a:t>
            </a:r>
            <a:r>
              <a:rPr sz="3950" i="1" spc="114" dirty="0">
                <a:latin typeface="Times New Roman"/>
                <a:cs typeface="Times New Roman"/>
              </a:rPr>
              <a:t>L</a:t>
            </a:r>
            <a:r>
              <a:rPr sz="3950" spc="190" dirty="0">
                <a:latin typeface="Times New Roman"/>
                <a:cs typeface="Times New Roman"/>
              </a:rPr>
              <a:t>(</a:t>
            </a:r>
            <a:r>
              <a:rPr sz="3950" i="1" spc="40" dirty="0">
                <a:latin typeface="Times New Roman"/>
                <a:cs typeface="Times New Roman"/>
              </a:rPr>
              <a:t>M</a:t>
            </a:r>
            <a:r>
              <a:rPr sz="3950" i="1" spc="-315" dirty="0">
                <a:latin typeface="Times New Roman"/>
                <a:cs typeface="Times New Roman"/>
              </a:rPr>
              <a:t> </a:t>
            </a:r>
            <a:r>
              <a:rPr sz="3950" spc="15" dirty="0">
                <a:latin typeface="Times New Roman"/>
                <a:cs typeface="Times New Roman"/>
              </a:rPr>
              <a:t>)</a:t>
            </a:r>
            <a:endParaRPr sz="3950">
              <a:latin typeface="Times New Roman"/>
              <a:cs typeface="Times New Roman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66952" y="4724409"/>
            <a:ext cx="562637" cy="5015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95600" y="609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581400" y="603250"/>
            <a:ext cx="2825750" cy="698500"/>
            <a:chOff x="3581400" y="603250"/>
            <a:chExt cx="2825750" cy="698500"/>
          </a:xfrm>
        </p:grpSpPr>
        <p:sp>
          <p:nvSpPr>
            <p:cNvPr id="4" name="object 4"/>
            <p:cNvSpPr/>
            <p:nvPr/>
          </p:nvSpPr>
          <p:spPr>
            <a:xfrm>
              <a:off x="5715000" y="609600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342900"/>
                  </a:moveTo>
                  <a:lnTo>
                    <a:pt x="3130" y="296375"/>
                  </a:lnTo>
                  <a:lnTo>
                    <a:pt x="12250" y="251751"/>
                  </a:lnTo>
                  <a:lnTo>
                    <a:pt x="26949" y="209436"/>
                  </a:lnTo>
                  <a:lnTo>
                    <a:pt x="46820" y="169841"/>
                  </a:lnTo>
                  <a:lnTo>
                    <a:pt x="71454" y="133373"/>
                  </a:lnTo>
                  <a:lnTo>
                    <a:pt x="100441" y="100441"/>
                  </a:lnTo>
                  <a:lnTo>
                    <a:pt x="133373" y="71454"/>
                  </a:lnTo>
                  <a:lnTo>
                    <a:pt x="169841" y="46820"/>
                  </a:lnTo>
                  <a:lnTo>
                    <a:pt x="209436" y="26949"/>
                  </a:lnTo>
                  <a:lnTo>
                    <a:pt x="251751" y="12250"/>
                  </a:lnTo>
                  <a:lnTo>
                    <a:pt x="296375" y="3130"/>
                  </a:lnTo>
                  <a:lnTo>
                    <a:pt x="342900" y="0"/>
                  </a:lnTo>
                  <a:lnTo>
                    <a:pt x="389424" y="3130"/>
                  </a:lnTo>
                  <a:lnTo>
                    <a:pt x="434048" y="12250"/>
                  </a:lnTo>
                  <a:lnTo>
                    <a:pt x="476363" y="26949"/>
                  </a:lnTo>
                  <a:lnTo>
                    <a:pt x="515958" y="46820"/>
                  </a:lnTo>
                  <a:lnTo>
                    <a:pt x="552426" y="71454"/>
                  </a:lnTo>
                  <a:lnTo>
                    <a:pt x="585358" y="100441"/>
                  </a:lnTo>
                  <a:lnTo>
                    <a:pt x="614345" y="133373"/>
                  </a:lnTo>
                  <a:lnTo>
                    <a:pt x="638979" y="169841"/>
                  </a:lnTo>
                  <a:lnTo>
                    <a:pt x="658850" y="209436"/>
                  </a:lnTo>
                  <a:lnTo>
                    <a:pt x="673549" y="251751"/>
                  </a:lnTo>
                  <a:lnTo>
                    <a:pt x="682669" y="296375"/>
                  </a:lnTo>
                  <a:lnTo>
                    <a:pt x="685800" y="342900"/>
                  </a:lnTo>
                  <a:lnTo>
                    <a:pt x="682669" y="389424"/>
                  </a:lnTo>
                  <a:lnTo>
                    <a:pt x="673549" y="434048"/>
                  </a:lnTo>
                  <a:lnTo>
                    <a:pt x="658850" y="476363"/>
                  </a:lnTo>
                  <a:lnTo>
                    <a:pt x="638979" y="515958"/>
                  </a:lnTo>
                  <a:lnTo>
                    <a:pt x="614345" y="552426"/>
                  </a:lnTo>
                  <a:lnTo>
                    <a:pt x="585358" y="585358"/>
                  </a:lnTo>
                  <a:lnTo>
                    <a:pt x="552426" y="614345"/>
                  </a:lnTo>
                  <a:lnTo>
                    <a:pt x="515958" y="638979"/>
                  </a:lnTo>
                  <a:lnTo>
                    <a:pt x="476363" y="658850"/>
                  </a:lnTo>
                  <a:lnTo>
                    <a:pt x="434048" y="673549"/>
                  </a:lnTo>
                  <a:lnTo>
                    <a:pt x="389424" y="682669"/>
                  </a:lnTo>
                  <a:lnTo>
                    <a:pt x="342900" y="685800"/>
                  </a:lnTo>
                  <a:lnTo>
                    <a:pt x="296375" y="682669"/>
                  </a:lnTo>
                  <a:lnTo>
                    <a:pt x="251751" y="673549"/>
                  </a:lnTo>
                  <a:lnTo>
                    <a:pt x="209436" y="658850"/>
                  </a:lnTo>
                  <a:lnTo>
                    <a:pt x="169841" y="638979"/>
                  </a:lnTo>
                  <a:lnTo>
                    <a:pt x="133373" y="614345"/>
                  </a:lnTo>
                  <a:lnTo>
                    <a:pt x="100441" y="585358"/>
                  </a:lnTo>
                  <a:lnTo>
                    <a:pt x="71454" y="552426"/>
                  </a:lnTo>
                  <a:lnTo>
                    <a:pt x="46820" y="515958"/>
                  </a:lnTo>
                  <a:lnTo>
                    <a:pt x="26949" y="476363"/>
                  </a:lnTo>
                  <a:lnTo>
                    <a:pt x="12250" y="434048"/>
                  </a:lnTo>
                  <a:lnTo>
                    <a:pt x="3130" y="389424"/>
                  </a:lnTo>
                  <a:lnTo>
                    <a:pt x="0" y="3429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81400" y="927100"/>
              <a:ext cx="2133600" cy="127000"/>
            </a:xfrm>
            <a:custGeom>
              <a:avLst/>
              <a:gdLst/>
              <a:ahLst/>
              <a:cxnLst/>
              <a:rect l="l" t="t" r="r" b="b"/>
              <a:pathLst>
                <a:path w="2133600" h="127000">
                  <a:moveTo>
                    <a:pt x="2006600" y="0"/>
                  </a:moveTo>
                  <a:lnTo>
                    <a:pt x="2006600" y="127000"/>
                  </a:lnTo>
                  <a:lnTo>
                    <a:pt x="2120900" y="69850"/>
                  </a:lnTo>
                  <a:lnTo>
                    <a:pt x="2019300" y="69850"/>
                  </a:lnTo>
                  <a:lnTo>
                    <a:pt x="2019300" y="57150"/>
                  </a:lnTo>
                  <a:lnTo>
                    <a:pt x="2120900" y="57150"/>
                  </a:lnTo>
                  <a:lnTo>
                    <a:pt x="2006600" y="0"/>
                  </a:lnTo>
                  <a:close/>
                </a:path>
                <a:path w="2133600" h="127000">
                  <a:moveTo>
                    <a:pt x="20066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2006600" y="69850"/>
                  </a:lnTo>
                  <a:lnTo>
                    <a:pt x="2006600" y="57150"/>
                  </a:lnTo>
                  <a:close/>
                </a:path>
                <a:path w="2133600" h="127000">
                  <a:moveTo>
                    <a:pt x="2120900" y="57150"/>
                  </a:moveTo>
                  <a:lnTo>
                    <a:pt x="2019300" y="57150"/>
                  </a:lnTo>
                  <a:lnTo>
                    <a:pt x="2019300" y="69850"/>
                  </a:lnTo>
                  <a:lnTo>
                    <a:pt x="2120900" y="69850"/>
                  </a:lnTo>
                  <a:lnTo>
                    <a:pt x="2133600" y="63500"/>
                  </a:lnTo>
                  <a:lnTo>
                    <a:pt x="21209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022600" y="621394"/>
            <a:ext cx="46037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600" i="1" spc="-145" dirty="0">
                <a:latin typeface="Times New Roman"/>
                <a:cs typeface="Times New Roman"/>
              </a:rPr>
              <a:t>q</a:t>
            </a:r>
            <a:r>
              <a:rPr sz="4500" spc="-217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16510" y="621394"/>
            <a:ext cx="48577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600" i="1" spc="-40" dirty="0">
                <a:latin typeface="Times New Roman"/>
                <a:cs typeface="Times New Roman"/>
              </a:rPr>
              <a:t>q</a:t>
            </a:r>
            <a:r>
              <a:rPr sz="4500" spc="-60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99816" y="457201"/>
            <a:ext cx="773855" cy="42628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810016" y="318868"/>
            <a:ext cx="1663700" cy="567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71500" algn="l"/>
                <a:tab pos="1448435" algn="l"/>
              </a:tabLst>
            </a:pPr>
            <a:r>
              <a:rPr sz="3550" i="1" spc="25" dirty="0">
                <a:latin typeface="Times New Roman"/>
                <a:cs typeface="Times New Roman"/>
              </a:rPr>
              <a:t>a</a:t>
            </a:r>
            <a:r>
              <a:rPr sz="3550" spc="5" dirty="0">
                <a:latin typeface="Times New Roman"/>
                <a:cs typeface="Times New Roman"/>
              </a:rPr>
              <a:t>,</a:t>
            </a:r>
            <a:r>
              <a:rPr sz="3550" dirty="0">
                <a:latin typeface="Times New Roman"/>
                <a:cs typeface="Times New Roman"/>
              </a:rPr>
              <a:t>	</a:t>
            </a:r>
            <a:r>
              <a:rPr sz="3550" i="1" spc="10" dirty="0">
                <a:latin typeface="Times New Roman"/>
                <a:cs typeface="Times New Roman"/>
              </a:rPr>
              <a:t>b</a:t>
            </a:r>
            <a:r>
              <a:rPr sz="3550" i="1" dirty="0">
                <a:latin typeface="Times New Roman"/>
                <a:cs typeface="Times New Roman"/>
              </a:rPr>
              <a:t>	</a:t>
            </a:r>
            <a:r>
              <a:rPr sz="3550" i="1" spc="10" dirty="0">
                <a:latin typeface="Times New Roman"/>
                <a:cs typeface="Times New Roman"/>
              </a:rPr>
              <a:t>c</a:t>
            </a:r>
            <a:endParaRPr sz="355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31850" y="4641850"/>
            <a:ext cx="850900" cy="1993900"/>
            <a:chOff x="831850" y="4641850"/>
            <a:chExt cx="850900" cy="1993900"/>
          </a:xfrm>
        </p:grpSpPr>
        <p:sp>
          <p:nvSpPr>
            <p:cNvPr id="11" name="object 11"/>
            <p:cNvSpPr/>
            <p:nvPr/>
          </p:nvSpPr>
          <p:spPr>
            <a:xfrm>
              <a:off x="838200" y="4648200"/>
              <a:ext cx="838200" cy="1981200"/>
            </a:xfrm>
            <a:custGeom>
              <a:avLst/>
              <a:gdLst/>
              <a:ahLst/>
              <a:cxnLst/>
              <a:rect l="l" t="t" r="r" b="b"/>
              <a:pathLst>
                <a:path w="838200" h="1981200">
                  <a:moveTo>
                    <a:pt x="0" y="1981200"/>
                  </a:moveTo>
                  <a:lnTo>
                    <a:pt x="838200" y="1981200"/>
                  </a:lnTo>
                  <a:lnTo>
                    <a:pt x="838200" y="0"/>
                  </a:lnTo>
                  <a:lnTo>
                    <a:pt x="0" y="0"/>
                  </a:lnTo>
                  <a:lnTo>
                    <a:pt x="0" y="19812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8200" y="5181600"/>
              <a:ext cx="838200" cy="0"/>
            </a:xfrm>
            <a:custGeom>
              <a:avLst/>
              <a:gdLst/>
              <a:ahLst/>
              <a:cxnLst/>
              <a:rect l="l" t="t" r="r" b="b"/>
              <a:pathLst>
                <a:path w="838200">
                  <a:moveTo>
                    <a:pt x="0" y="0"/>
                  </a:moveTo>
                  <a:lnTo>
                    <a:pt x="8382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50850" y="2133600"/>
            <a:ext cx="2832100" cy="1225550"/>
            <a:chOff x="450850" y="2133600"/>
            <a:chExt cx="2832100" cy="1225550"/>
          </a:xfrm>
        </p:grpSpPr>
        <p:sp>
          <p:nvSpPr>
            <p:cNvPr id="14" name="object 14"/>
            <p:cNvSpPr/>
            <p:nvPr/>
          </p:nvSpPr>
          <p:spPr>
            <a:xfrm>
              <a:off x="457200" y="2743200"/>
              <a:ext cx="2819400" cy="609600"/>
            </a:xfrm>
            <a:custGeom>
              <a:avLst/>
              <a:gdLst/>
              <a:ahLst/>
              <a:cxnLst/>
              <a:rect l="l" t="t" r="r" b="b"/>
              <a:pathLst>
                <a:path w="2819400" h="609600">
                  <a:moveTo>
                    <a:pt x="0" y="609600"/>
                  </a:moveTo>
                  <a:lnTo>
                    <a:pt x="2819400" y="609600"/>
                  </a:lnTo>
                  <a:lnTo>
                    <a:pt x="2819400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00200" y="2743200"/>
              <a:ext cx="533400" cy="609600"/>
            </a:xfrm>
            <a:custGeom>
              <a:avLst/>
              <a:gdLst/>
              <a:ahLst/>
              <a:cxnLst/>
              <a:rect l="l" t="t" r="r" b="b"/>
              <a:pathLst>
                <a:path w="533400" h="609600">
                  <a:moveTo>
                    <a:pt x="0" y="0"/>
                  </a:moveTo>
                  <a:lnTo>
                    <a:pt x="0" y="609600"/>
                  </a:lnTo>
                </a:path>
                <a:path w="533400" h="609600">
                  <a:moveTo>
                    <a:pt x="533400" y="0"/>
                  </a:moveTo>
                  <a:lnTo>
                    <a:pt x="533400" y="6096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08100" y="2133600"/>
              <a:ext cx="127000" cy="609600"/>
            </a:xfrm>
            <a:custGeom>
              <a:avLst/>
              <a:gdLst/>
              <a:ahLst/>
              <a:cxnLst/>
              <a:rect l="l" t="t" r="r" b="b"/>
              <a:pathLst>
                <a:path w="127000" h="609600">
                  <a:moveTo>
                    <a:pt x="57150" y="482600"/>
                  </a:moveTo>
                  <a:lnTo>
                    <a:pt x="0" y="482600"/>
                  </a:lnTo>
                  <a:lnTo>
                    <a:pt x="63500" y="609600"/>
                  </a:lnTo>
                  <a:lnTo>
                    <a:pt x="120650" y="495300"/>
                  </a:lnTo>
                  <a:lnTo>
                    <a:pt x="57150" y="495300"/>
                  </a:lnTo>
                  <a:lnTo>
                    <a:pt x="57150" y="482600"/>
                  </a:lnTo>
                  <a:close/>
                </a:path>
                <a:path w="127000" h="609600">
                  <a:moveTo>
                    <a:pt x="69850" y="0"/>
                  </a:moveTo>
                  <a:lnTo>
                    <a:pt x="57150" y="0"/>
                  </a:lnTo>
                  <a:lnTo>
                    <a:pt x="57150" y="495300"/>
                  </a:lnTo>
                  <a:lnTo>
                    <a:pt x="69850" y="495300"/>
                  </a:lnTo>
                  <a:lnTo>
                    <a:pt x="69850" y="0"/>
                  </a:lnTo>
                  <a:close/>
                </a:path>
                <a:path w="127000" h="609600">
                  <a:moveTo>
                    <a:pt x="127000" y="482600"/>
                  </a:moveTo>
                  <a:lnTo>
                    <a:pt x="69850" y="482600"/>
                  </a:lnTo>
                  <a:lnTo>
                    <a:pt x="69850" y="495300"/>
                  </a:lnTo>
                  <a:lnTo>
                    <a:pt x="120650" y="495300"/>
                  </a:lnTo>
                  <a:lnTo>
                    <a:pt x="127000" y="4826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143235" y="45829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b</a:t>
            </a:r>
            <a:endParaRPr sz="365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838200" y="4889500"/>
            <a:ext cx="1371600" cy="1289050"/>
            <a:chOff x="838200" y="4889500"/>
            <a:chExt cx="1371600" cy="1289050"/>
          </a:xfrm>
        </p:grpSpPr>
        <p:sp>
          <p:nvSpPr>
            <p:cNvPr id="19" name="object 19"/>
            <p:cNvSpPr/>
            <p:nvPr/>
          </p:nvSpPr>
          <p:spPr>
            <a:xfrm>
              <a:off x="1676400" y="4889500"/>
              <a:ext cx="533400" cy="127000"/>
            </a:xfrm>
            <a:custGeom>
              <a:avLst/>
              <a:gdLst/>
              <a:ahLst/>
              <a:cxnLst/>
              <a:rect l="l" t="t" r="r" b="b"/>
              <a:pathLst>
                <a:path w="533400" h="127000">
                  <a:moveTo>
                    <a:pt x="127000" y="0"/>
                  </a:moveTo>
                  <a:lnTo>
                    <a:pt x="0" y="63500"/>
                  </a:lnTo>
                  <a:lnTo>
                    <a:pt x="127000" y="127000"/>
                  </a:lnTo>
                  <a:lnTo>
                    <a:pt x="127000" y="69850"/>
                  </a:lnTo>
                  <a:lnTo>
                    <a:pt x="114300" y="69850"/>
                  </a:lnTo>
                  <a:lnTo>
                    <a:pt x="114300" y="57150"/>
                  </a:lnTo>
                  <a:lnTo>
                    <a:pt x="127000" y="57150"/>
                  </a:lnTo>
                  <a:lnTo>
                    <a:pt x="127000" y="0"/>
                  </a:lnTo>
                  <a:close/>
                </a:path>
                <a:path w="533400" h="127000">
                  <a:moveTo>
                    <a:pt x="127000" y="57150"/>
                  </a:moveTo>
                  <a:lnTo>
                    <a:pt x="114300" y="57150"/>
                  </a:lnTo>
                  <a:lnTo>
                    <a:pt x="114300" y="69850"/>
                  </a:lnTo>
                  <a:lnTo>
                    <a:pt x="127000" y="69850"/>
                  </a:lnTo>
                  <a:lnTo>
                    <a:pt x="127000" y="57150"/>
                  </a:lnTo>
                  <a:close/>
                </a:path>
                <a:path w="533400" h="127000">
                  <a:moveTo>
                    <a:pt x="533400" y="57150"/>
                  </a:moveTo>
                  <a:lnTo>
                    <a:pt x="127000" y="57150"/>
                  </a:lnTo>
                  <a:lnTo>
                    <a:pt x="127000" y="69850"/>
                  </a:lnTo>
                  <a:lnTo>
                    <a:pt x="533400" y="69850"/>
                  </a:lnTo>
                  <a:lnTo>
                    <a:pt x="5334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38200" y="5715000"/>
              <a:ext cx="838200" cy="457200"/>
            </a:xfrm>
            <a:custGeom>
              <a:avLst/>
              <a:gdLst/>
              <a:ahLst/>
              <a:cxnLst/>
              <a:rect l="l" t="t" r="r" b="b"/>
              <a:pathLst>
                <a:path w="838200" h="457200">
                  <a:moveTo>
                    <a:pt x="0" y="0"/>
                  </a:moveTo>
                  <a:lnTo>
                    <a:pt x="838200" y="0"/>
                  </a:lnTo>
                </a:path>
                <a:path w="838200" h="457200">
                  <a:moveTo>
                    <a:pt x="0" y="457200"/>
                  </a:moveTo>
                  <a:lnTo>
                    <a:pt x="838200" y="4572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364994" y="4736972"/>
            <a:ext cx="6489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top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8739" y="2221814"/>
            <a:ext cx="9740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input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64540" y="4051172"/>
            <a:ext cx="10528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708650" y="2133600"/>
            <a:ext cx="2832100" cy="1225550"/>
            <a:chOff x="5708650" y="2133600"/>
            <a:chExt cx="2832100" cy="1225550"/>
          </a:xfrm>
        </p:grpSpPr>
        <p:sp>
          <p:nvSpPr>
            <p:cNvPr id="25" name="object 25"/>
            <p:cNvSpPr/>
            <p:nvPr/>
          </p:nvSpPr>
          <p:spPr>
            <a:xfrm>
              <a:off x="5715000" y="2743200"/>
              <a:ext cx="2819400" cy="609600"/>
            </a:xfrm>
            <a:custGeom>
              <a:avLst/>
              <a:gdLst/>
              <a:ahLst/>
              <a:cxnLst/>
              <a:rect l="l" t="t" r="r" b="b"/>
              <a:pathLst>
                <a:path w="2819400" h="609600">
                  <a:moveTo>
                    <a:pt x="0" y="609600"/>
                  </a:moveTo>
                  <a:lnTo>
                    <a:pt x="2819400" y="609600"/>
                  </a:lnTo>
                  <a:lnTo>
                    <a:pt x="2819400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858000" y="2743200"/>
              <a:ext cx="533400" cy="609600"/>
            </a:xfrm>
            <a:custGeom>
              <a:avLst/>
              <a:gdLst/>
              <a:ahLst/>
              <a:cxnLst/>
              <a:rect l="l" t="t" r="r" b="b"/>
              <a:pathLst>
                <a:path w="533400" h="609600">
                  <a:moveTo>
                    <a:pt x="0" y="0"/>
                  </a:moveTo>
                  <a:lnTo>
                    <a:pt x="0" y="609600"/>
                  </a:lnTo>
                </a:path>
                <a:path w="533400" h="609600">
                  <a:moveTo>
                    <a:pt x="533400" y="0"/>
                  </a:moveTo>
                  <a:lnTo>
                    <a:pt x="533400" y="6096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023100" y="2133600"/>
              <a:ext cx="127000" cy="609600"/>
            </a:xfrm>
            <a:custGeom>
              <a:avLst/>
              <a:gdLst/>
              <a:ahLst/>
              <a:cxnLst/>
              <a:rect l="l" t="t" r="r" b="b"/>
              <a:pathLst>
                <a:path w="127000" h="609600">
                  <a:moveTo>
                    <a:pt x="57150" y="482600"/>
                  </a:moveTo>
                  <a:lnTo>
                    <a:pt x="0" y="482600"/>
                  </a:lnTo>
                  <a:lnTo>
                    <a:pt x="63500" y="609600"/>
                  </a:lnTo>
                  <a:lnTo>
                    <a:pt x="120650" y="495300"/>
                  </a:lnTo>
                  <a:lnTo>
                    <a:pt x="57150" y="495300"/>
                  </a:lnTo>
                  <a:lnTo>
                    <a:pt x="57150" y="482600"/>
                  </a:lnTo>
                  <a:close/>
                </a:path>
                <a:path w="127000" h="609600">
                  <a:moveTo>
                    <a:pt x="69850" y="0"/>
                  </a:moveTo>
                  <a:lnTo>
                    <a:pt x="57150" y="0"/>
                  </a:lnTo>
                  <a:lnTo>
                    <a:pt x="57150" y="495300"/>
                  </a:lnTo>
                  <a:lnTo>
                    <a:pt x="69850" y="495300"/>
                  </a:lnTo>
                  <a:lnTo>
                    <a:pt x="69850" y="0"/>
                  </a:lnTo>
                  <a:close/>
                </a:path>
                <a:path w="127000" h="609600">
                  <a:moveTo>
                    <a:pt x="127000" y="482600"/>
                  </a:moveTo>
                  <a:lnTo>
                    <a:pt x="69850" y="482600"/>
                  </a:lnTo>
                  <a:lnTo>
                    <a:pt x="69850" y="495300"/>
                  </a:lnTo>
                  <a:lnTo>
                    <a:pt x="120650" y="495300"/>
                  </a:lnTo>
                  <a:lnTo>
                    <a:pt x="127000" y="4826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3729101" y="4803775"/>
            <a:ext cx="1860550" cy="1090930"/>
            <a:chOff x="3729101" y="4803775"/>
            <a:chExt cx="1860550" cy="1090930"/>
          </a:xfrm>
        </p:grpSpPr>
        <p:sp>
          <p:nvSpPr>
            <p:cNvPr id="29" name="object 29"/>
            <p:cNvSpPr/>
            <p:nvPr/>
          </p:nvSpPr>
          <p:spPr>
            <a:xfrm>
              <a:off x="3735451" y="4810125"/>
              <a:ext cx="1847850" cy="1078230"/>
            </a:xfrm>
            <a:custGeom>
              <a:avLst/>
              <a:gdLst/>
              <a:ahLst/>
              <a:cxnLst/>
              <a:rect l="l" t="t" r="r" b="b"/>
              <a:pathLst>
                <a:path w="1847850" h="1078229">
                  <a:moveTo>
                    <a:pt x="1385824" y="0"/>
                  </a:moveTo>
                  <a:lnTo>
                    <a:pt x="1385824" y="269494"/>
                  </a:lnTo>
                  <a:lnTo>
                    <a:pt x="0" y="269494"/>
                  </a:lnTo>
                  <a:lnTo>
                    <a:pt x="0" y="808431"/>
                  </a:lnTo>
                  <a:lnTo>
                    <a:pt x="1385824" y="808431"/>
                  </a:lnTo>
                  <a:lnTo>
                    <a:pt x="1385824" y="1077912"/>
                  </a:lnTo>
                  <a:lnTo>
                    <a:pt x="1847850" y="538988"/>
                  </a:lnTo>
                  <a:lnTo>
                    <a:pt x="1385824" y="0"/>
                  </a:lnTo>
                  <a:close/>
                </a:path>
              </a:pathLst>
            </a:custGeom>
            <a:solidFill>
              <a:srgbClr val="99CC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735451" y="4810125"/>
              <a:ext cx="1847850" cy="1078230"/>
            </a:xfrm>
            <a:custGeom>
              <a:avLst/>
              <a:gdLst/>
              <a:ahLst/>
              <a:cxnLst/>
              <a:rect l="l" t="t" r="r" b="b"/>
              <a:pathLst>
                <a:path w="1847850" h="1078229">
                  <a:moveTo>
                    <a:pt x="0" y="269494"/>
                  </a:moveTo>
                  <a:lnTo>
                    <a:pt x="1385824" y="269494"/>
                  </a:lnTo>
                  <a:lnTo>
                    <a:pt x="1385824" y="0"/>
                  </a:lnTo>
                  <a:lnTo>
                    <a:pt x="1847850" y="538988"/>
                  </a:lnTo>
                  <a:lnTo>
                    <a:pt x="1385824" y="1077912"/>
                  </a:lnTo>
                  <a:lnTo>
                    <a:pt x="1385824" y="808431"/>
                  </a:lnTo>
                  <a:lnTo>
                    <a:pt x="0" y="808431"/>
                  </a:lnTo>
                  <a:lnTo>
                    <a:pt x="0" y="26949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3808603" y="5072253"/>
            <a:ext cx="14725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Replace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43235" y="51163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h</a:t>
            </a:r>
            <a:endParaRPr sz="3650">
              <a:latin typeface="Times New Roman"/>
              <a:cs typeface="Times New Roman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6242050" y="4641850"/>
            <a:ext cx="850900" cy="1993900"/>
            <a:chOff x="6242050" y="4641850"/>
            <a:chExt cx="850900" cy="1993900"/>
          </a:xfrm>
        </p:grpSpPr>
        <p:sp>
          <p:nvSpPr>
            <p:cNvPr id="34" name="object 34"/>
            <p:cNvSpPr/>
            <p:nvPr/>
          </p:nvSpPr>
          <p:spPr>
            <a:xfrm>
              <a:off x="6248400" y="4648200"/>
              <a:ext cx="838200" cy="1981200"/>
            </a:xfrm>
            <a:custGeom>
              <a:avLst/>
              <a:gdLst/>
              <a:ahLst/>
              <a:cxnLst/>
              <a:rect l="l" t="t" r="r" b="b"/>
              <a:pathLst>
                <a:path w="838200" h="1981200">
                  <a:moveTo>
                    <a:pt x="0" y="1981200"/>
                  </a:moveTo>
                  <a:lnTo>
                    <a:pt x="838200" y="1981200"/>
                  </a:lnTo>
                  <a:lnTo>
                    <a:pt x="838200" y="0"/>
                  </a:lnTo>
                  <a:lnTo>
                    <a:pt x="0" y="0"/>
                  </a:lnTo>
                  <a:lnTo>
                    <a:pt x="0" y="19812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248400" y="5181600"/>
              <a:ext cx="838200" cy="990600"/>
            </a:xfrm>
            <a:custGeom>
              <a:avLst/>
              <a:gdLst/>
              <a:ahLst/>
              <a:cxnLst/>
              <a:rect l="l" t="t" r="r" b="b"/>
              <a:pathLst>
                <a:path w="838200" h="990600">
                  <a:moveTo>
                    <a:pt x="0" y="0"/>
                  </a:moveTo>
                  <a:lnTo>
                    <a:pt x="838200" y="0"/>
                  </a:lnTo>
                </a:path>
                <a:path w="838200" h="990600">
                  <a:moveTo>
                    <a:pt x="0" y="533400"/>
                  </a:moveTo>
                  <a:lnTo>
                    <a:pt x="838200" y="533400"/>
                  </a:lnTo>
                </a:path>
                <a:path w="838200" h="990600">
                  <a:moveTo>
                    <a:pt x="0" y="990600"/>
                  </a:moveTo>
                  <a:lnTo>
                    <a:pt x="838200" y="9906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6553435" y="51163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h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34234" y="6120730"/>
            <a:ext cx="248920" cy="525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979"/>
              </a:lnSpc>
            </a:pPr>
            <a:r>
              <a:rPr sz="3550" spc="-20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544434" y="6120730"/>
            <a:ext cx="248920" cy="525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979"/>
              </a:lnSpc>
            </a:pPr>
            <a:r>
              <a:rPr sz="3550" spc="-20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551395" y="4570276"/>
            <a:ext cx="233045" cy="5784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600" i="1" spc="35" dirty="0">
                <a:latin typeface="Times New Roman"/>
                <a:cs typeface="Times New Roman"/>
              </a:rPr>
              <a:t>c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752600"/>
            <a:ext cx="8825230" cy="5105400"/>
            <a:chOff x="319087" y="1752600"/>
            <a:chExt cx="8825230" cy="5105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9891" y="1917192"/>
              <a:ext cx="4971288" cy="109727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9891" y="2740152"/>
              <a:ext cx="3866388" cy="109728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36264" y="2740152"/>
              <a:ext cx="1118615" cy="10972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64864" y="2740152"/>
              <a:ext cx="2788919" cy="109728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9891" y="3563111"/>
              <a:ext cx="4780788" cy="109728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9891" y="4386072"/>
              <a:ext cx="1879092" cy="109728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9891" y="5209032"/>
              <a:ext cx="3447288" cy="1097280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069644" y="2041392"/>
            <a:ext cx="4908550" cy="253174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>
              <a:lnSpc>
                <a:spcPct val="99600"/>
              </a:lnSpc>
              <a:spcBef>
                <a:spcPts val="120"/>
              </a:spcBef>
            </a:pPr>
            <a:r>
              <a:rPr sz="5700" i="1" spc="-180" dirty="0">
                <a:solidFill>
                  <a:srgbClr val="FFFFB7"/>
                </a:solidFill>
                <a:latin typeface="Arial Black"/>
                <a:cs typeface="Arial Black"/>
              </a:rPr>
              <a:t>Converting </a:t>
            </a:r>
            <a:r>
              <a:rPr sz="5700" i="1" spc="-175" dirty="0">
                <a:solidFill>
                  <a:srgbClr val="FFFFB7"/>
                </a:solidFill>
                <a:latin typeface="Arial Black"/>
                <a:cs typeface="Arial Black"/>
              </a:rPr>
              <a:t> </a:t>
            </a:r>
            <a:r>
              <a:rPr sz="5400" dirty="0">
                <a:solidFill>
                  <a:srgbClr val="FFFFB7"/>
                </a:solidFill>
                <a:latin typeface="Arial Black"/>
                <a:cs typeface="Arial Black"/>
              </a:rPr>
              <a:t>C</a:t>
            </a:r>
            <a:r>
              <a:rPr sz="5400" spc="10" dirty="0">
                <a:solidFill>
                  <a:srgbClr val="FFFFB7"/>
                </a:solidFill>
                <a:latin typeface="Arial Black"/>
                <a:cs typeface="Arial Black"/>
              </a:rPr>
              <a:t>o</a:t>
            </a:r>
            <a:r>
              <a:rPr sz="5400" dirty="0">
                <a:solidFill>
                  <a:srgbClr val="FFFFB7"/>
                </a:solidFill>
                <a:latin typeface="Arial Black"/>
                <a:cs typeface="Arial Black"/>
              </a:rPr>
              <a:t>ntex</a:t>
            </a:r>
            <a:r>
              <a:rPr sz="5400" spc="10" dirty="0">
                <a:solidFill>
                  <a:srgbClr val="FFFFB7"/>
                </a:solidFill>
                <a:latin typeface="Arial Black"/>
                <a:cs typeface="Arial Black"/>
              </a:rPr>
              <a:t>t</a:t>
            </a:r>
            <a:r>
              <a:rPr sz="5400" dirty="0">
                <a:solidFill>
                  <a:srgbClr val="FFFFB7"/>
                </a:solidFill>
                <a:latin typeface="Arial Black"/>
                <a:cs typeface="Arial Black"/>
              </a:rPr>
              <a:t>-Free  Grammars</a:t>
            </a:r>
            <a:endParaRPr sz="540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69644" y="4547692"/>
            <a:ext cx="258127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FFFFB7"/>
                </a:solidFill>
                <a:latin typeface="Arial Black"/>
                <a:cs typeface="Arial Black"/>
              </a:rPr>
              <a:t>to </a:t>
            </a:r>
            <a:r>
              <a:rPr sz="5400" spc="5" dirty="0">
                <a:solidFill>
                  <a:srgbClr val="FFFFB7"/>
                </a:solidFill>
                <a:latin typeface="Arial Black"/>
                <a:cs typeface="Arial Black"/>
              </a:rPr>
              <a:t> </a:t>
            </a:r>
            <a:r>
              <a:rPr sz="5400" dirty="0">
                <a:solidFill>
                  <a:srgbClr val="FFFFB7"/>
                </a:solidFill>
                <a:latin typeface="Arial Black"/>
                <a:cs typeface="Arial Black"/>
              </a:rPr>
              <a:t>N</a:t>
            </a:r>
            <a:r>
              <a:rPr sz="5400" spc="20" dirty="0">
                <a:solidFill>
                  <a:srgbClr val="FFFFB7"/>
                </a:solidFill>
                <a:latin typeface="Arial Black"/>
                <a:cs typeface="Arial Black"/>
              </a:rPr>
              <a:t>P</a:t>
            </a:r>
            <a:r>
              <a:rPr sz="5400" dirty="0">
                <a:solidFill>
                  <a:srgbClr val="FFFFB7"/>
                </a:solidFill>
                <a:latin typeface="Arial Black"/>
                <a:cs typeface="Arial Black"/>
              </a:rPr>
              <a:t>DAs</a:t>
            </a:r>
            <a:endParaRPr sz="5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634712"/>
            <a:ext cx="8825230" cy="5223510"/>
            <a:chOff x="319087" y="1634712"/>
            <a:chExt cx="8825230" cy="52235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31233" y="2398360"/>
              <a:ext cx="562786" cy="54803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33582" y="2398360"/>
              <a:ext cx="989861" cy="5480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33582" y="1634712"/>
              <a:ext cx="989861" cy="623533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91490" y="113233"/>
            <a:ext cx="40919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An</a:t>
            </a:r>
            <a:r>
              <a:rPr sz="3200" spc="-4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example</a:t>
            </a:r>
            <a:r>
              <a:rPr sz="3200" spc="-6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grammar:</a:t>
            </a:r>
            <a:endParaRPr sz="3200">
              <a:latin typeface="Comic Sans MS"/>
              <a:cs typeface="Comic Sans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25498" y="871384"/>
            <a:ext cx="989861" cy="62353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25498" y="228532"/>
            <a:ext cx="989861" cy="503018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813113" y="98095"/>
            <a:ext cx="208407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17905" algn="l"/>
              </a:tabLst>
            </a:pPr>
            <a:r>
              <a:rPr sz="4000" i="1" spc="5" dirty="0">
                <a:latin typeface="Times New Roman"/>
                <a:cs typeface="Times New Roman"/>
              </a:rPr>
              <a:t>S	</a:t>
            </a:r>
            <a:r>
              <a:rPr sz="4000" i="1" spc="30" dirty="0">
                <a:latin typeface="Times New Roman"/>
                <a:cs typeface="Times New Roman"/>
              </a:rPr>
              <a:t>aS</a:t>
            </a:r>
            <a:r>
              <a:rPr sz="4000" i="1" spc="-20" dirty="0">
                <a:latin typeface="Times New Roman"/>
                <a:cs typeface="Times New Roman"/>
              </a:rPr>
              <a:t>T</a:t>
            </a:r>
            <a:r>
              <a:rPr sz="4000" i="1" spc="5" dirty="0">
                <a:latin typeface="Times New Roman"/>
                <a:cs typeface="Times New Roman"/>
              </a:rPr>
              <a:t>b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7340" y="708776"/>
            <a:ext cx="6047105" cy="3780154"/>
          </a:xfrm>
          <a:prstGeom prst="rect">
            <a:avLst/>
          </a:prstGeom>
        </p:spPr>
        <p:txBody>
          <a:bodyPr vert="horz" wrap="square" lIns="0" tIns="166370" rIns="0" bIns="0" rtlCol="0">
            <a:spAutoFit/>
          </a:bodyPr>
          <a:lstStyle/>
          <a:p>
            <a:pPr marL="5507990" indent="-990600">
              <a:lnSpc>
                <a:spcPct val="100000"/>
              </a:lnSpc>
              <a:spcBef>
                <a:spcPts val="1310"/>
              </a:spcBef>
              <a:buAutoNum type="alphaUcPeriod" startAt="19"/>
              <a:tabLst>
                <a:tab pos="5507355" algn="l"/>
                <a:tab pos="5508625" algn="l"/>
              </a:tabLst>
            </a:pPr>
            <a:r>
              <a:rPr sz="4000" i="1" spc="5" dirty="0">
                <a:latin typeface="Times New Roman"/>
                <a:cs typeface="Times New Roman"/>
              </a:rPr>
              <a:t>b</a:t>
            </a:r>
            <a:endParaRPr sz="4000">
              <a:latin typeface="Times New Roman"/>
              <a:cs typeface="Times New Roman"/>
            </a:endParaRPr>
          </a:p>
          <a:p>
            <a:pPr marL="4478655" marR="5080">
              <a:lnSpc>
                <a:spcPts val="6010"/>
              </a:lnSpc>
              <a:spcBef>
                <a:spcPts val="400"/>
              </a:spcBef>
              <a:buAutoNum type="alphaUcPeriod" startAt="19"/>
              <a:tabLst>
                <a:tab pos="5499735" algn="l"/>
                <a:tab pos="5500370" algn="l"/>
              </a:tabLst>
            </a:pPr>
            <a:r>
              <a:rPr sz="4000" i="1" spc="-15" dirty="0">
                <a:latin typeface="Times New Roman"/>
                <a:cs typeface="Times New Roman"/>
              </a:rPr>
              <a:t>Ta </a:t>
            </a:r>
            <a:r>
              <a:rPr sz="4000" i="1" spc="-20" dirty="0">
                <a:latin typeface="Times New Roman"/>
                <a:cs typeface="Times New Roman"/>
              </a:rPr>
              <a:t> </a:t>
            </a:r>
            <a:r>
              <a:rPr sz="4000" i="1" spc="5" dirty="0">
                <a:latin typeface="Times New Roman"/>
                <a:cs typeface="Times New Roman"/>
              </a:rPr>
              <a:t>T</a:t>
            </a:r>
            <a:endParaRPr sz="4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6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What</a:t>
            </a:r>
            <a:r>
              <a:rPr sz="3200" spc="-2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is the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 equivalent</a:t>
            </a:r>
            <a:r>
              <a:rPr sz="3200" spc="-2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NPDA?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828800"/>
            <a:ext cx="8825230" cy="5029200"/>
            <a:chOff x="319087" y="1828800"/>
            <a:chExt cx="8825230" cy="5029200"/>
          </a:xfrm>
        </p:grpSpPr>
        <p:sp>
          <p:nvSpPr>
            <p:cNvPr id="3" name="object 3"/>
            <p:cNvSpPr/>
            <p:nvPr/>
          </p:nvSpPr>
          <p:spPr>
            <a:xfrm>
              <a:off x="4495800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81000" y="6261100"/>
              <a:ext cx="7391400" cy="127000"/>
            </a:xfrm>
            <a:custGeom>
              <a:avLst/>
              <a:gdLst/>
              <a:ahLst/>
              <a:cxnLst/>
              <a:rect l="l" t="t" r="r" b="b"/>
              <a:pathLst>
                <a:path w="7391400" h="127000">
                  <a:moveTo>
                    <a:pt x="533400" y="63500"/>
                  </a:moveTo>
                  <a:lnTo>
                    <a:pt x="520700" y="57150"/>
                  </a:lnTo>
                  <a:lnTo>
                    <a:pt x="406400" y="0"/>
                  </a:lnTo>
                  <a:lnTo>
                    <a:pt x="406400" y="57150"/>
                  </a:lnTo>
                  <a:lnTo>
                    <a:pt x="0" y="57150"/>
                  </a:lnTo>
                  <a:lnTo>
                    <a:pt x="0" y="69850"/>
                  </a:lnTo>
                  <a:lnTo>
                    <a:pt x="406400" y="69850"/>
                  </a:lnTo>
                  <a:lnTo>
                    <a:pt x="406400" y="127000"/>
                  </a:lnTo>
                  <a:lnTo>
                    <a:pt x="520700" y="69850"/>
                  </a:lnTo>
                  <a:lnTo>
                    <a:pt x="533400" y="63500"/>
                  </a:lnTo>
                  <a:close/>
                </a:path>
                <a:path w="7391400" h="127000">
                  <a:moveTo>
                    <a:pt x="4114800" y="63500"/>
                  </a:moveTo>
                  <a:lnTo>
                    <a:pt x="4102100" y="57150"/>
                  </a:lnTo>
                  <a:lnTo>
                    <a:pt x="3987800" y="0"/>
                  </a:lnTo>
                  <a:lnTo>
                    <a:pt x="3987800" y="57150"/>
                  </a:lnTo>
                  <a:lnTo>
                    <a:pt x="1143000" y="57150"/>
                  </a:lnTo>
                  <a:lnTo>
                    <a:pt x="1143000" y="69850"/>
                  </a:lnTo>
                  <a:lnTo>
                    <a:pt x="3987800" y="69850"/>
                  </a:lnTo>
                  <a:lnTo>
                    <a:pt x="3987800" y="127000"/>
                  </a:lnTo>
                  <a:lnTo>
                    <a:pt x="4102100" y="69850"/>
                  </a:lnTo>
                  <a:lnTo>
                    <a:pt x="4114800" y="63500"/>
                  </a:lnTo>
                  <a:close/>
                </a:path>
                <a:path w="7391400" h="127000">
                  <a:moveTo>
                    <a:pt x="7391400" y="63500"/>
                  </a:moveTo>
                  <a:lnTo>
                    <a:pt x="7378700" y="57150"/>
                  </a:lnTo>
                  <a:lnTo>
                    <a:pt x="7264400" y="0"/>
                  </a:lnTo>
                  <a:lnTo>
                    <a:pt x="7264400" y="57150"/>
                  </a:lnTo>
                  <a:lnTo>
                    <a:pt x="4725924" y="57150"/>
                  </a:lnTo>
                  <a:lnTo>
                    <a:pt x="4725924" y="69850"/>
                  </a:lnTo>
                  <a:lnTo>
                    <a:pt x="7264400" y="69850"/>
                  </a:lnTo>
                  <a:lnTo>
                    <a:pt x="7264400" y="127000"/>
                  </a:lnTo>
                  <a:lnTo>
                    <a:pt x="7378700" y="69850"/>
                  </a:lnTo>
                  <a:lnTo>
                    <a:pt x="7391400" y="63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2812" y="5943600"/>
              <a:ext cx="7621905" cy="762000"/>
            </a:xfrm>
            <a:custGeom>
              <a:avLst/>
              <a:gdLst/>
              <a:ahLst/>
              <a:cxnLst/>
              <a:rect l="l" t="t" r="r" b="b"/>
              <a:pathLst>
                <a:path w="7621905" h="762000">
                  <a:moveTo>
                    <a:pt x="0" y="381000"/>
                  </a:moveTo>
                  <a:lnTo>
                    <a:pt x="3989" y="331559"/>
                  </a:lnTo>
                  <a:lnTo>
                    <a:pt x="15538" y="284658"/>
                  </a:lnTo>
                  <a:lnTo>
                    <a:pt x="34020" y="240925"/>
                  </a:lnTo>
                  <a:lnTo>
                    <a:pt x="58808" y="200988"/>
                  </a:lnTo>
                  <a:lnTo>
                    <a:pt x="89273" y="165473"/>
                  </a:lnTo>
                  <a:lnTo>
                    <a:pt x="124788" y="135008"/>
                  </a:lnTo>
                  <a:lnTo>
                    <a:pt x="164725" y="110220"/>
                  </a:lnTo>
                  <a:lnTo>
                    <a:pt x="208458" y="91738"/>
                  </a:lnTo>
                  <a:lnTo>
                    <a:pt x="255359" y="80189"/>
                  </a:lnTo>
                  <a:lnTo>
                    <a:pt x="304800" y="76200"/>
                  </a:lnTo>
                  <a:lnTo>
                    <a:pt x="354242" y="80189"/>
                  </a:lnTo>
                  <a:lnTo>
                    <a:pt x="401147" y="91738"/>
                  </a:lnTo>
                  <a:lnTo>
                    <a:pt x="444887" y="110220"/>
                  </a:lnTo>
                  <a:lnTo>
                    <a:pt x="484834" y="135008"/>
                  </a:lnTo>
                  <a:lnTo>
                    <a:pt x="520358" y="165473"/>
                  </a:lnTo>
                  <a:lnTo>
                    <a:pt x="550833" y="200988"/>
                  </a:lnTo>
                  <a:lnTo>
                    <a:pt x="575628" y="240925"/>
                  </a:lnTo>
                  <a:lnTo>
                    <a:pt x="594118" y="284658"/>
                  </a:lnTo>
                  <a:lnTo>
                    <a:pt x="605672" y="331559"/>
                  </a:lnTo>
                  <a:lnTo>
                    <a:pt x="609663" y="381000"/>
                  </a:lnTo>
                  <a:lnTo>
                    <a:pt x="605672" y="430440"/>
                  </a:lnTo>
                  <a:lnTo>
                    <a:pt x="594118" y="477341"/>
                  </a:lnTo>
                  <a:lnTo>
                    <a:pt x="575628" y="521074"/>
                  </a:lnTo>
                  <a:lnTo>
                    <a:pt x="550833" y="561011"/>
                  </a:lnTo>
                  <a:lnTo>
                    <a:pt x="520358" y="596526"/>
                  </a:lnTo>
                  <a:lnTo>
                    <a:pt x="484834" y="626991"/>
                  </a:lnTo>
                  <a:lnTo>
                    <a:pt x="444887" y="651779"/>
                  </a:lnTo>
                  <a:lnTo>
                    <a:pt x="401147" y="670261"/>
                  </a:lnTo>
                  <a:lnTo>
                    <a:pt x="354242" y="681810"/>
                  </a:lnTo>
                  <a:lnTo>
                    <a:pt x="304800" y="685800"/>
                  </a:lnTo>
                  <a:lnTo>
                    <a:pt x="255359" y="681810"/>
                  </a:lnTo>
                  <a:lnTo>
                    <a:pt x="208458" y="670261"/>
                  </a:lnTo>
                  <a:lnTo>
                    <a:pt x="164725" y="651779"/>
                  </a:lnTo>
                  <a:lnTo>
                    <a:pt x="124788" y="626991"/>
                  </a:lnTo>
                  <a:lnTo>
                    <a:pt x="89273" y="596526"/>
                  </a:lnTo>
                  <a:lnTo>
                    <a:pt x="58808" y="561011"/>
                  </a:lnTo>
                  <a:lnTo>
                    <a:pt x="34020" y="521074"/>
                  </a:lnTo>
                  <a:lnTo>
                    <a:pt x="15538" y="477341"/>
                  </a:lnTo>
                  <a:lnTo>
                    <a:pt x="3989" y="430440"/>
                  </a:lnTo>
                  <a:lnTo>
                    <a:pt x="0" y="381000"/>
                  </a:lnTo>
                  <a:close/>
                </a:path>
                <a:path w="7621905" h="762000">
                  <a:moveTo>
                    <a:pt x="6935787" y="381000"/>
                  </a:moveTo>
                  <a:lnTo>
                    <a:pt x="6939778" y="331559"/>
                  </a:lnTo>
                  <a:lnTo>
                    <a:pt x="6951332" y="284658"/>
                  </a:lnTo>
                  <a:lnTo>
                    <a:pt x="6969820" y="240925"/>
                  </a:lnTo>
                  <a:lnTo>
                    <a:pt x="6994613" y="200988"/>
                  </a:lnTo>
                  <a:lnTo>
                    <a:pt x="7025084" y="165473"/>
                  </a:lnTo>
                  <a:lnTo>
                    <a:pt x="7060603" y="135008"/>
                  </a:lnTo>
                  <a:lnTo>
                    <a:pt x="7100541" y="110220"/>
                  </a:lnTo>
                  <a:lnTo>
                    <a:pt x="7144270" y="91738"/>
                  </a:lnTo>
                  <a:lnTo>
                    <a:pt x="7191162" y="80189"/>
                  </a:lnTo>
                  <a:lnTo>
                    <a:pt x="7240587" y="76200"/>
                  </a:lnTo>
                  <a:lnTo>
                    <a:pt x="7290012" y="80189"/>
                  </a:lnTo>
                  <a:lnTo>
                    <a:pt x="7336904" y="91738"/>
                  </a:lnTo>
                  <a:lnTo>
                    <a:pt x="7380633" y="110220"/>
                  </a:lnTo>
                  <a:lnTo>
                    <a:pt x="7420571" y="135008"/>
                  </a:lnTo>
                  <a:lnTo>
                    <a:pt x="7456090" y="165473"/>
                  </a:lnTo>
                  <a:lnTo>
                    <a:pt x="7486561" y="200988"/>
                  </a:lnTo>
                  <a:lnTo>
                    <a:pt x="7511354" y="240925"/>
                  </a:lnTo>
                  <a:lnTo>
                    <a:pt x="7529842" y="284658"/>
                  </a:lnTo>
                  <a:lnTo>
                    <a:pt x="7541396" y="331559"/>
                  </a:lnTo>
                  <a:lnTo>
                    <a:pt x="7545387" y="381000"/>
                  </a:lnTo>
                  <a:lnTo>
                    <a:pt x="7541396" y="430440"/>
                  </a:lnTo>
                  <a:lnTo>
                    <a:pt x="7529842" y="477341"/>
                  </a:lnTo>
                  <a:lnTo>
                    <a:pt x="7511354" y="521074"/>
                  </a:lnTo>
                  <a:lnTo>
                    <a:pt x="7486561" y="561011"/>
                  </a:lnTo>
                  <a:lnTo>
                    <a:pt x="7456090" y="596526"/>
                  </a:lnTo>
                  <a:lnTo>
                    <a:pt x="7420571" y="626991"/>
                  </a:lnTo>
                  <a:lnTo>
                    <a:pt x="7380633" y="651779"/>
                  </a:lnTo>
                  <a:lnTo>
                    <a:pt x="7336904" y="670261"/>
                  </a:lnTo>
                  <a:lnTo>
                    <a:pt x="7290012" y="681810"/>
                  </a:lnTo>
                  <a:lnTo>
                    <a:pt x="7240587" y="685800"/>
                  </a:lnTo>
                  <a:lnTo>
                    <a:pt x="7191162" y="681810"/>
                  </a:lnTo>
                  <a:lnTo>
                    <a:pt x="7144270" y="670261"/>
                  </a:lnTo>
                  <a:lnTo>
                    <a:pt x="7100541" y="651779"/>
                  </a:lnTo>
                  <a:lnTo>
                    <a:pt x="7060603" y="626991"/>
                  </a:lnTo>
                  <a:lnTo>
                    <a:pt x="7025084" y="596526"/>
                  </a:lnTo>
                  <a:lnTo>
                    <a:pt x="6994613" y="561011"/>
                  </a:lnTo>
                  <a:lnTo>
                    <a:pt x="6969820" y="521074"/>
                  </a:lnTo>
                  <a:lnTo>
                    <a:pt x="6951332" y="477341"/>
                  </a:lnTo>
                  <a:lnTo>
                    <a:pt x="6939778" y="430440"/>
                  </a:lnTo>
                  <a:lnTo>
                    <a:pt x="6935787" y="381000"/>
                  </a:lnTo>
                  <a:close/>
                </a:path>
                <a:path w="7621905" h="762000">
                  <a:moveTo>
                    <a:pt x="6859587" y="381000"/>
                  </a:moveTo>
                  <a:lnTo>
                    <a:pt x="6862555" y="333207"/>
                  </a:lnTo>
                  <a:lnTo>
                    <a:pt x="6871222" y="287185"/>
                  </a:lnTo>
                  <a:lnTo>
                    <a:pt x="6885230" y="243293"/>
                  </a:lnTo>
                  <a:lnTo>
                    <a:pt x="6904223" y="201887"/>
                  </a:lnTo>
                  <a:lnTo>
                    <a:pt x="6927844" y="163323"/>
                  </a:lnTo>
                  <a:lnTo>
                    <a:pt x="6955736" y="127960"/>
                  </a:lnTo>
                  <a:lnTo>
                    <a:pt x="6987542" y="96153"/>
                  </a:lnTo>
                  <a:lnTo>
                    <a:pt x="7022905" y="68260"/>
                  </a:lnTo>
                  <a:lnTo>
                    <a:pt x="7061469" y="44638"/>
                  </a:lnTo>
                  <a:lnTo>
                    <a:pt x="7102876" y="25644"/>
                  </a:lnTo>
                  <a:lnTo>
                    <a:pt x="7146769" y="11635"/>
                  </a:lnTo>
                  <a:lnTo>
                    <a:pt x="7192792" y="2968"/>
                  </a:lnTo>
                  <a:lnTo>
                    <a:pt x="7240587" y="0"/>
                  </a:lnTo>
                  <a:lnTo>
                    <a:pt x="7288382" y="2968"/>
                  </a:lnTo>
                  <a:lnTo>
                    <a:pt x="7334405" y="11635"/>
                  </a:lnTo>
                  <a:lnTo>
                    <a:pt x="7378298" y="25644"/>
                  </a:lnTo>
                  <a:lnTo>
                    <a:pt x="7419705" y="44638"/>
                  </a:lnTo>
                  <a:lnTo>
                    <a:pt x="7458269" y="68260"/>
                  </a:lnTo>
                  <a:lnTo>
                    <a:pt x="7493632" y="96153"/>
                  </a:lnTo>
                  <a:lnTo>
                    <a:pt x="7525438" y="127960"/>
                  </a:lnTo>
                  <a:lnTo>
                    <a:pt x="7553330" y="163323"/>
                  </a:lnTo>
                  <a:lnTo>
                    <a:pt x="7576951" y="201887"/>
                  </a:lnTo>
                  <a:lnTo>
                    <a:pt x="7595944" y="243293"/>
                  </a:lnTo>
                  <a:lnTo>
                    <a:pt x="7609952" y="287185"/>
                  </a:lnTo>
                  <a:lnTo>
                    <a:pt x="7618619" y="333207"/>
                  </a:lnTo>
                  <a:lnTo>
                    <a:pt x="7621587" y="381000"/>
                  </a:lnTo>
                  <a:lnTo>
                    <a:pt x="7618619" y="428792"/>
                  </a:lnTo>
                  <a:lnTo>
                    <a:pt x="7609952" y="474814"/>
                  </a:lnTo>
                  <a:lnTo>
                    <a:pt x="7595944" y="518706"/>
                  </a:lnTo>
                  <a:lnTo>
                    <a:pt x="7576951" y="560112"/>
                  </a:lnTo>
                  <a:lnTo>
                    <a:pt x="7553330" y="598676"/>
                  </a:lnTo>
                  <a:lnTo>
                    <a:pt x="7525438" y="634039"/>
                  </a:lnTo>
                  <a:lnTo>
                    <a:pt x="7493632" y="665846"/>
                  </a:lnTo>
                  <a:lnTo>
                    <a:pt x="7458269" y="693739"/>
                  </a:lnTo>
                  <a:lnTo>
                    <a:pt x="7419705" y="717361"/>
                  </a:lnTo>
                  <a:lnTo>
                    <a:pt x="7378298" y="736355"/>
                  </a:lnTo>
                  <a:lnTo>
                    <a:pt x="7334405" y="750364"/>
                  </a:lnTo>
                  <a:lnTo>
                    <a:pt x="7288382" y="759031"/>
                  </a:lnTo>
                  <a:lnTo>
                    <a:pt x="7240587" y="762000"/>
                  </a:lnTo>
                  <a:lnTo>
                    <a:pt x="7192792" y="759031"/>
                  </a:lnTo>
                  <a:lnTo>
                    <a:pt x="7146769" y="750364"/>
                  </a:lnTo>
                  <a:lnTo>
                    <a:pt x="7102876" y="736355"/>
                  </a:lnTo>
                  <a:lnTo>
                    <a:pt x="7061469" y="717361"/>
                  </a:lnTo>
                  <a:lnTo>
                    <a:pt x="7022905" y="693739"/>
                  </a:lnTo>
                  <a:lnTo>
                    <a:pt x="6987542" y="665846"/>
                  </a:lnTo>
                  <a:lnTo>
                    <a:pt x="6955736" y="634039"/>
                  </a:lnTo>
                  <a:lnTo>
                    <a:pt x="6927844" y="598676"/>
                  </a:lnTo>
                  <a:lnTo>
                    <a:pt x="6904223" y="560112"/>
                  </a:lnTo>
                  <a:lnTo>
                    <a:pt x="6885230" y="518706"/>
                  </a:lnTo>
                  <a:lnTo>
                    <a:pt x="6871222" y="474814"/>
                  </a:lnTo>
                  <a:lnTo>
                    <a:pt x="6862555" y="428792"/>
                  </a:lnTo>
                  <a:lnTo>
                    <a:pt x="6859587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68331" y="5955510"/>
            <a:ext cx="48450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3600" i="1" spc="-50" dirty="0">
                <a:latin typeface="Times New Roman"/>
                <a:cs typeface="Times New Roman"/>
              </a:rPr>
              <a:t>q</a:t>
            </a:r>
            <a:r>
              <a:rPr sz="4500" spc="-75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83176" y="5961744"/>
            <a:ext cx="46037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600" i="1" spc="-145" dirty="0">
                <a:latin typeface="Times New Roman"/>
                <a:cs typeface="Times New Roman"/>
              </a:rPr>
              <a:t>q</a:t>
            </a:r>
            <a:r>
              <a:rPr sz="4500" spc="-217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9139" y="5975836"/>
            <a:ext cx="489584" cy="571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550" i="1" dirty="0">
                <a:latin typeface="Times New Roman"/>
                <a:cs typeface="Times New Roman"/>
              </a:rPr>
              <a:t>q</a:t>
            </a:r>
            <a:r>
              <a:rPr sz="4425" baseline="-16949" dirty="0">
                <a:latin typeface="Times New Roman"/>
                <a:cs typeface="Times New Roman"/>
              </a:rPr>
              <a:t>2</a:t>
            </a:r>
            <a:endParaRPr sz="4425" baseline="-16949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34789" y="5734167"/>
            <a:ext cx="259715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i="1" spc="40" dirty="0">
                <a:latin typeface="Times New Roman"/>
                <a:cs typeface="Times New Roman"/>
              </a:rPr>
              <a:t>S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833655" y="5861049"/>
            <a:ext cx="1703705" cy="443865"/>
            <a:chOff x="1833655" y="5861049"/>
            <a:chExt cx="1703705" cy="443865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96512" y="5861049"/>
              <a:ext cx="840412" cy="44335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3655" y="5861049"/>
              <a:ext cx="984867" cy="443357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2099539" y="5734167"/>
            <a:ext cx="142875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spc="2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651520" y="5867401"/>
            <a:ext cx="1562100" cy="459740"/>
            <a:chOff x="5651520" y="5867401"/>
            <a:chExt cx="1562100" cy="459740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1520" y="5867401"/>
              <a:ext cx="482725" cy="45957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39211" y="5867401"/>
              <a:ext cx="774337" cy="459577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5905621" y="5752405"/>
            <a:ext cx="131508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066800" algn="l"/>
              </a:tabLst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r>
              <a:rPr sz="3600" dirty="0">
                <a:latin typeface="Times New Roman"/>
                <a:cs typeface="Times New Roman"/>
              </a:rPr>
              <a:t>	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739" y="11683"/>
            <a:ext cx="186308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Gra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m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mar: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22775" y="1231138"/>
            <a:ext cx="127508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NPDA:</a:t>
            </a:r>
            <a:endParaRPr sz="3200">
              <a:latin typeface="Comic Sans MS"/>
              <a:cs typeface="Comic Sans MS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98721" y="1260277"/>
            <a:ext cx="4036060" cy="3611245"/>
            <a:chOff x="498721" y="1260277"/>
            <a:chExt cx="4036060" cy="3611245"/>
          </a:xfrm>
        </p:grpSpPr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39466" y="4310709"/>
              <a:ext cx="495083" cy="56071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0109" y="4310709"/>
              <a:ext cx="495083" cy="56071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0109" y="3624115"/>
              <a:ext cx="495083" cy="56071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0109" y="2937471"/>
              <a:ext cx="495083" cy="56071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40109" y="2362225"/>
              <a:ext cx="495083" cy="44943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1990" y="4310709"/>
              <a:ext cx="899867" cy="56071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1990" y="3624115"/>
              <a:ext cx="899867" cy="56071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94828" y="2937471"/>
              <a:ext cx="899867" cy="56071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04167" y="2362225"/>
              <a:ext cx="899867" cy="44943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43645" y="2633603"/>
              <a:ext cx="494528" cy="49059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05875" y="2633603"/>
              <a:ext cx="900109" cy="49059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5875" y="1946946"/>
              <a:ext cx="900109" cy="56081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8721" y="1260277"/>
              <a:ext cx="900109" cy="560815"/>
            </a:xfrm>
            <a:prstGeom prst="rect">
              <a:avLst/>
            </a:prstGeom>
          </p:spPr>
        </p:pic>
      </p:grpSp>
      <p:pic>
        <p:nvPicPr>
          <p:cNvPr id="34" name="object 3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98721" y="685799"/>
            <a:ext cx="900109" cy="448637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91336" y="2623385"/>
            <a:ext cx="2806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1" dirty="0">
                <a:latin typeface="Times New Roman"/>
                <a:cs typeface="Times New Roman"/>
              </a:rPr>
              <a:t>T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1336" y="1936733"/>
            <a:ext cx="14357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30275" algn="l"/>
              </a:tabLst>
            </a:pPr>
            <a:r>
              <a:rPr sz="3600" i="1" dirty="0">
                <a:latin typeface="Times New Roman"/>
                <a:cs typeface="Times New Roman"/>
              </a:rPr>
              <a:t>T	</a:t>
            </a:r>
            <a:r>
              <a:rPr sz="3600" i="1" spc="30" dirty="0">
                <a:latin typeface="Times New Roman"/>
                <a:cs typeface="Times New Roman"/>
              </a:rPr>
              <a:t>Ta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27103" y="425975"/>
            <a:ext cx="1889125" cy="1398905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5"/>
              </a:spcBef>
              <a:tabLst>
                <a:tab pos="916305" algn="l"/>
              </a:tabLst>
            </a:pPr>
            <a:r>
              <a:rPr sz="3600" i="1" dirty="0">
                <a:latin typeface="Times New Roman"/>
                <a:cs typeface="Times New Roman"/>
              </a:rPr>
              <a:t>S	</a:t>
            </a:r>
            <a:r>
              <a:rPr sz="3600" i="1" spc="50" dirty="0">
                <a:latin typeface="Times New Roman"/>
                <a:cs typeface="Times New Roman"/>
              </a:rPr>
              <a:t>aS</a:t>
            </a:r>
            <a:r>
              <a:rPr sz="3600" i="1" spc="25" dirty="0">
                <a:latin typeface="Times New Roman"/>
                <a:cs typeface="Times New Roman"/>
              </a:rPr>
              <a:t>T</a:t>
            </a:r>
            <a:r>
              <a:rPr sz="3600" i="1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  <a:tabLst>
                <a:tab pos="901700" algn="l"/>
              </a:tabLst>
            </a:pPr>
            <a:r>
              <a:rPr sz="3600" i="1" dirty="0">
                <a:latin typeface="Times New Roman"/>
                <a:cs typeface="Times New Roman"/>
              </a:rPr>
              <a:t>S	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6012274" y="3733770"/>
            <a:ext cx="883919" cy="1133475"/>
            <a:chOff x="6012274" y="3733770"/>
            <a:chExt cx="883919" cy="1133475"/>
          </a:xfrm>
        </p:grpSpPr>
        <p:pic>
          <p:nvPicPr>
            <p:cNvPr id="39" name="object 3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51827" y="4305929"/>
              <a:ext cx="344361" cy="56072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604544" y="3733770"/>
              <a:ext cx="291643" cy="44572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012274" y="4305929"/>
              <a:ext cx="883914" cy="560723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064903" y="3733770"/>
              <a:ext cx="831285" cy="445729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2906399" y="2103322"/>
            <a:ext cx="3068955" cy="2771775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5"/>
              </a:spcBef>
              <a:tabLst>
                <a:tab pos="114236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S	</a:t>
            </a:r>
            <a:r>
              <a:rPr sz="3600" i="1" spc="35" dirty="0">
                <a:latin typeface="Times New Roman"/>
                <a:cs typeface="Times New Roman"/>
              </a:rPr>
              <a:t>aSTb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  <a:tabLst>
                <a:tab pos="111823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10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S	b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  <a:tabLst>
                <a:tab pos="1111250" algn="l"/>
                <a:tab pos="236918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38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T	</a:t>
            </a:r>
            <a:r>
              <a:rPr sz="3600" i="1" spc="15" dirty="0">
                <a:latin typeface="Times New Roman"/>
                <a:cs typeface="Times New Roman"/>
              </a:rPr>
              <a:t>Ta	</a:t>
            </a:r>
            <a:r>
              <a:rPr sz="3600" i="1" spc="30" dirty="0">
                <a:latin typeface="Times New Roman"/>
                <a:cs typeface="Times New Roman"/>
              </a:rPr>
              <a:t>a</a:t>
            </a:r>
            <a:r>
              <a:rPr sz="3600" spc="30" dirty="0">
                <a:latin typeface="Times New Roman"/>
                <a:cs typeface="Times New Roman"/>
              </a:rPr>
              <a:t>,</a:t>
            </a:r>
            <a:r>
              <a:rPr sz="3600" spc="-16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  <a:tabLst>
                <a:tab pos="235521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38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T</a:t>
            </a:r>
            <a:r>
              <a:rPr sz="3600" i="1" dirty="0">
                <a:latin typeface="Times New Roman"/>
                <a:cs typeface="Times New Roman"/>
              </a:rPr>
              <a:t>	</a:t>
            </a: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265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aphicFrame>
        <p:nvGraphicFramePr>
          <p:cNvPr id="44" name="object 44"/>
          <p:cNvGraphicFramePr>
            <a:graphicFrameLocks noGrp="1"/>
          </p:cNvGraphicFramePr>
          <p:nvPr/>
        </p:nvGraphicFramePr>
        <p:xfrm>
          <a:off x="6029959" y="385572"/>
          <a:ext cx="456563" cy="6263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320"/>
                <a:gridCol w="161289"/>
                <a:gridCol w="147954"/>
              </a:tblGrid>
              <a:tr h="2192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CC"/>
                      </a:solidFill>
                      <a:prstDash val="solid"/>
                    </a:lnL>
                    <a:lnR w="12700">
                      <a:solidFill>
                        <a:srgbClr val="3333CC"/>
                      </a:solidFill>
                      <a:prstDash val="solid"/>
                    </a:lnR>
                    <a:lnT w="12700">
                      <a:solidFill>
                        <a:srgbClr val="3333C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CC"/>
                      </a:solidFill>
                      <a:prstDash val="solid"/>
                    </a:lnL>
                    <a:lnR w="12700">
                      <a:solidFill>
                        <a:srgbClr val="3333CC"/>
                      </a:solidFill>
                      <a:prstDash val="solid"/>
                    </a:lnR>
                    <a:lnT w="12700">
                      <a:solidFill>
                        <a:srgbClr val="3333CC"/>
                      </a:solidFill>
                      <a:prstDash val="solid"/>
                    </a:lnT>
                    <a:lnB w="127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CC"/>
                      </a:solidFill>
                      <a:prstDash val="solid"/>
                    </a:lnL>
                    <a:lnR w="12700">
                      <a:solidFill>
                        <a:srgbClr val="3333CC"/>
                      </a:solidFill>
                      <a:prstDash val="solid"/>
                    </a:lnR>
                    <a:lnT w="12700">
                      <a:solidFill>
                        <a:srgbClr val="3333CC"/>
                      </a:solidFill>
                      <a:prstDash val="solid"/>
                    </a:lnT>
                  </a:tcPr>
                </a:tc>
              </a:tr>
              <a:tr h="153796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CC"/>
                      </a:solidFill>
                      <a:prstDash val="solid"/>
                    </a:lnL>
                    <a:lnR w="12700">
                      <a:solidFill>
                        <a:srgbClr val="3333CC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533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CC"/>
                      </a:solidFill>
                      <a:prstDash val="solid"/>
                    </a:lnL>
                    <a:lnR w="12700">
                      <a:solidFill>
                        <a:srgbClr val="3333CC"/>
                      </a:solidFill>
                      <a:prstDash val="solid"/>
                    </a:lnR>
                    <a:lnB w="127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CC"/>
                      </a:solidFill>
                      <a:prstDash val="solid"/>
                    </a:lnL>
                    <a:lnR w="12700">
                      <a:solidFill>
                        <a:srgbClr val="3333CC"/>
                      </a:solidFill>
                      <a:prstDash val="solid"/>
                    </a:lnR>
                    <a:lnT w="12700">
                      <a:solidFill>
                        <a:srgbClr val="3333C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CC"/>
                      </a:solidFill>
                      <a:prstDash val="solid"/>
                    </a:lnL>
                    <a:lnR w="12700">
                      <a:solidFill>
                        <a:srgbClr val="3333CC"/>
                      </a:solidFill>
                      <a:prstDash val="solid"/>
                    </a:lnR>
                    <a:lnB w="12700">
                      <a:solidFill>
                        <a:srgbClr val="3333CC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45" name="object 45"/>
          <p:cNvGrpSpPr/>
          <p:nvPr/>
        </p:nvGrpSpPr>
        <p:grpSpPr>
          <a:xfrm>
            <a:off x="3270503" y="374904"/>
            <a:ext cx="5880100" cy="687705"/>
            <a:chOff x="3270503" y="374904"/>
            <a:chExt cx="5880100" cy="687705"/>
          </a:xfrm>
        </p:grpSpPr>
        <p:pic>
          <p:nvPicPr>
            <p:cNvPr id="46" name="object 4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307079" y="399288"/>
              <a:ext cx="5836920" cy="662939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3276599" y="381000"/>
              <a:ext cx="5867400" cy="647700"/>
            </a:xfrm>
            <a:custGeom>
              <a:avLst/>
              <a:gdLst/>
              <a:ahLst/>
              <a:cxnLst/>
              <a:rect l="l" t="t" r="r" b="b"/>
              <a:pathLst>
                <a:path w="5867400" h="647700">
                  <a:moveTo>
                    <a:pt x="782447" y="0"/>
                  </a:moveTo>
                  <a:lnTo>
                    <a:pt x="727535" y="5335"/>
                  </a:lnTo>
                  <a:lnTo>
                    <a:pt x="679005" y="21351"/>
                  </a:lnTo>
                  <a:lnTo>
                    <a:pt x="636857" y="48059"/>
                  </a:lnTo>
                  <a:lnTo>
                    <a:pt x="601090" y="85471"/>
                  </a:lnTo>
                  <a:lnTo>
                    <a:pt x="577636" y="122335"/>
                  </a:lnTo>
                  <a:lnTo>
                    <a:pt x="559394" y="164649"/>
                  </a:lnTo>
                  <a:lnTo>
                    <a:pt x="546364" y="212408"/>
                  </a:lnTo>
                  <a:lnTo>
                    <a:pt x="538546" y="265603"/>
                  </a:lnTo>
                  <a:lnTo>
                    <a:pt x="535939" y="324230"/>
                  </a:lnTo>
                  <a:lnTo>
                    <a:pt x="538007" y="376880"/>
                  </a:lnTo>
                  <a:lnTo>
                    <a:pt x="544195" y="424910"/>
                  </a:lnTo>
                  <a:lnTo>
                    <a:pt x="554478" y="468320"/>
                  </a:lnTo>
                  <a:lnTo>
                    <a:pt x="568833" y="507111"/>
                  </a:lnTo>
                  <a:lnTo>
                    <a:pt x="586551" y="541212"/>
                  </a:lnTo>
                  <a:lnTo>
                    <a:pt x="629465" y="594604"/>
                  </a:lnTo>
                  <a:lnTo>
                    <a:pt x="682829" y="628679"/>
                  </a:lnTo>
                  <a:lnTo>
                    <a:pt x="749643" y="645582"/>
                  </a:lnTo>
                  <a:lnTo>
                    <a:pt x="788288" y="647700"/>
                  </a:lnTo>
                  <a:lnTo>
                    <a:pt x="826365" y="645249"/>
                  </a:lnTo>
                  <a:lnTo>
                    <a:pt x="892659" y="625679"/>
                  </a:lnTo>
                  <a:lnTo>
                    <a:pt x="945955" y="587105"/>
                  </a:lnTo>
                  <a:lnTo>
                    <a:pt x="986635" y="532431"/>
                  </a:lnTo>
                  <a:lnTo>
                    <a:pt x="1000547" y="502920"/>
                  </a:lnTo>
                  <a:lnTo>
                    <a:pt x="783336" y="502920"/>
                  </a:lnTo>
                  <a:lnTo>
                    <a:pt x="761478" y="500324"/>
                  </a:lnTo>
                  <a:lnTo>
                    <a:pt x="724953" y="479559"/>
                  </a:lnTo>
                  <a:lnTo>
                    <a:pt x="698549" y="437366"/>
                  </a:lnTo>
                  <a:lnTo>
                    <a:pt x="685075" y="369218"/>
                  </a:lnTo>
                  <a:lnTo>
                    <a:pt x="683387" y="325120"/>
                  </a:lnTo>
                  <a:lnTo>
                    <a:pt x="685077" y="280685"/>
                  </a:lnTo>
                  <a:lnTo>
                    <a:pt x="698603" y="212105"/>
                  </a:lnTo>
                  <a:lnTo>
                    <a:pt x="725058" y="169864"/>
                  </a:lnTo>
                  <a:lnTo>
                    <a:pt x="760872" y="149151"/>
                  </a:lnTo>
                  <a:lnTo>
                    <a:pt x="782065" y="146558"/>
                  </a:lnTo>
                  <a:lnTo>
                    <a:pt x="1000567" y="146558"/>
                  </a:lnTo>
                  <a:lnTo>
                    <a:pt x="989155" y="120234"/>
                  </a:lnTo>
                  <a:lnTo>
                    <a:pt x="965962" y="83947"/>
                  </a:lnTo>
                  <a:lnTo>
                    <a:pt x="930340" y="47202"/>
                  </a:lnTo>
                  <a:lnTo>
                    <a:pt x="887872" y="20970"/>
                  </a:lnTo>
                  <a:lnTo>
                    <a:pt x="838571" y="5240"/>
                  </a:lnTo>
                  <a:lnTo>
                    <a:pt x="782447" y="0"/>
                  </a:lnTo>
                  <a:close/>
                </a:path>
                <a:path w="5867400" h="647700">
                  <a:moveTo>
                    <a:pt x="1000567" y="146558"/>
                  </a:moveTo>
                  <a:lnTo>
                    <a:pt x="782065" y="146558"/>
                  </a:lnTo>
                  <a:lnTo>
                    <a:pt x="804114" y="149105"/>
                  </a:lnTo>
                  <a:lnTo>
                    <a:pt x="823769" y="156749"/>
                  </a:lnTo>
                  <a:lnTo>
                    <a:pt x="855852" y="187325"/>
                  </a:lnTo>
                  <a:lnTo>
                    <a:pt x="876204" y="240061"/>
                  </a:lnTo>
                  <a:lnTo>
                    <a:pt x="883030" y="316611"/>
                  </a:lnTo>
                  <a:lnTo>
                    <a:pt x="881391" y="365142"/>
                  </a:lnTo>
                  <a:lnTo>
                    <a:pt x="876490" y="405590"/>
                  </a:lnTo>
                  <a:lnTo>
                    <a:pt x="856996" y="462279"/>
                  </a:lnTo>
                  <a:lnTo>
                    <a:pt x="825547" y="492744"/>
                  </a:lnTo>
                  <a:lnTo>
                    <a:pt x="783336" y="502920"/>
                  </a:lnTo>
                  <a:lnTo>
                    <a:pt x="1000547" y="502920"/>
                  </a:lnTo>
                  <a:lnTo>
                    <a:pt x="1014618" y="461615"/>
                  </a:lnTo>
                  <a:lnTo>
                    <a:pt x="1023429" y="419052"/>
                  </a:lnTo>
                  <a:lnTo>
                    <a:pt x="1028715" y="371560"/>
                  </a:lnTo>
                  <a:lnTo>
                    <a:pt x="1030307" y="324230"/>
                  </a:lnTo>
                  <a:lnTo>
                    <a:pt x="1030364" y="316611"/>
                  </a:lnTo>
                  <a:lnTo>
                    <a:pt x="1027889" y="261344"/>
                  </a:lnTo>
                  <a:lnTo>
                    <a:pt x="1020131" y="208927"/>
                  </a:lnTo>
                  <a:lnTo>
                    <a:pt x="1007215" y="161892"/>
                  </a:lnTo>
                  <a:lnTo>
                    <a:pt x="1000567" y="146558"/>
                  </a:lnTo>
                  <a:close/>
                </a:path>
                <a:path w="5867400" h="647700">
                  <a:moveTo>
                    <a:pt x="5707633" y="10667"/>
                  </a:moveTo>
                  <a:lnTo>
                    <a:pt x="5462524" y="10667"/>
                  </a:lnTo>
                  <a:lnTo>
                    <a:pt x="5462524" y="637032"/>
                  </a:lnTo>
                  <a:lnTo>
                    <a:pt x="5610606" y="637032"/>
                  </a:lnTo>
                  <a:lnTo>
                    <a:pt x="5610606" y="404622"/>
                  </a:lnTo>
                  <a:lnTo>
                    <a:pt x="5691251" y="404622"/>
                  </a:lnTo>
                  <a:lnTo>
                    <a:pt x="5733043" y="401286"/>
                  </a:lnTo>
                  <a:lnTo>
                    <a:pt x="5799389" y="374564"/>
                  </a:lnTo>
                  <a:lnTo>
                    <a:pt x="5842968" y="321889"/>
                  </a:lnTo>
                  <a:lnTo>
                    <a:pt x="5858530" y="277749"/>
                  </a:lnTo>
                  <a:lnTo>
                    <a:pt x="5610606" y="277749"/>
                  </a:lnTo>
                  <a:lnTo>
                    <a:pt x="5610606" y="138049"/>
                  </a:lnTo>
                  <a:lnTo>
                    <a:pt x="5860705" y="138049"/>
                  </a:lnTo>
                  <a:lnTo>
                    <a:pt x="5857414" y="121253"/>
                  </a:lnTo>
                  <a:lnTo>
                    <a:pt x="5827522" y="60705"/>
                  </a:lnTo>
                  <a:lnTo>
                    <a:pt x="5777626" y="23161"/>
                  </a:lnTo>
                  <a:lnTo>
                    <a:pt x="5745136" y="13789"/>
                  </a:lnTo>
                  <a:lnTo>
                    <a:pt x="5707633" y="10667"/>
                  </a:lnTo>
                  <a:close/>
                </a:path>
                <a:path w="5867400" h="647700">
                  <a:moveTo>
                    <a:pt x="5860705" y="138049"/>
                  </a:moveTo>
                  <a:lnTo>
                    <a:pt x="5652516" y="138049"/>
                  </a:lnTo>
                  <a:lnTo>
                    <a:pt x="5671542" y="139315"/>
                  </a:lnTo>
                  <a:lnTo>
                    <a:pt x="5687282" y="143128"/>
                  </a:lnTo>
                  <a:lnTo>
                    <a:pt x="5715424" y="169332"/>
                  </a:lnTo>
                  <a:lnTo>
                    <a:pt x="5723890" y="208534"/>
                  </a:lnTo>
                  <a:lnTo>
                    <a:pt x="5722798" y="223010"/>
                  </a:lnTo>
                  <a:lnTo>
                    <a:pt x="5706618" y="258317"/>
                  </a:lnTo>
                  <a:lnTo>
                    <a:pt x="5666416" y="276534"/>
                  </a:lnTo>
                  <a:lnTo>
                    <a:pt x="5646674" y="277749"/>
                  </a:lnTo>
                  <a:lnTo>
                    <a:pt x="5858530" y="277749"/>
                  </a:lnTo>
                  <a:lnTo>
                    <a:pt x="5864685" y="247784"/>
                  </a:lnTo>
                  <a:lnTo>
                    <a:pt x="5867400" y="202946"/>
                  </a:lnTo>
                  <a:lnTo>
                    <a:pt x="5864901" y="159468"/>
                  </a:lnTo>
                  <a:lnTo>
                    <a:pt x="5860705" y="138049"/>
                  </a:lnTo>
                  <a:close/>
                </a:path>
                <a:path w="5867400" h="647700">
                  <a:moveTo>
                    <a:pt x="5375783" y="10667"/>
                  </a:moveTo>
                  <a:lnTo>
                    <a:pt x="4980558" y="10667"/>
                  </a:lnTo>
                  <a:lnTo>
                    <a:pt x="4980558" y="637032"/>
                  </a:lnTo>
                  <a:lnTo>
                    <a:pt x="5382895" y="637032"/>
                  </a:lnTo>
                  <a:lnTo>
                    <a:pt x="5382895" y="495173"/>
                  </a:lnTo>
                  <a:lnTo>
                    <a:pt x="5128386" y="495173"/>
                  </a:lnTo>
                  <a:lnTo>
                    <a:pt x="5128386" y="371728"/>
                  </a:lnTo>
                  <a:lnTo>
                    <a:pt x="5357876" y="371728"/>
                  </a:lnTo>
                  <a:lnTo>
                    <a:pt x="5357876" y="243966"/>
                  </a:lnTo>
                  <a:lnTo>
                    <a:pt x="5128386" y="243966"/>
                  </a:lnTo>
                  <a:lnTo>
                    <a:pt x="5128386" y="144399"/>
                  </a:lnTo>
                  <a:lnTo>
                    <a:pt x="5375783" y="144399"/>
                  </a:lnTo>
                  <a:lnTo>
                    <a:pt x="5375783" y="10667"/>
                  </a:lnTo>
                  <a:close/>
                </a:path>
                <a:path w="5867400" h="647700">
                  <a:moveTo>
                    <a:pt x="4763008" y="165353"/>
                  </a:moveTo>
                  <a:lnTo>
                    <a:pt x="4615560" y="165353"/>
                  </a:lnTo>
                  <a:lnTo>
                    <a:pt x="4615560" y="637032"/>
                  </a:lnTo>
                  <a:lnTo>
                    <a:pt x="4763008" y="637032"/>
                  </a:lnTo>
                  <a:lnTo>
                    <a:pt x="4763008" y="165353"/>
                  </a:lnTo>
                  <a:close/>
                </a:path>
                <a:path w="5867400" h="647700">
                  <a:moveTo>
                    <a:pt x="4913376" y="10667"/>
                  </a:moveTo>
                  <a:lnTo>
                    <a:pt x="4465193" y="10667"/>
                  </a:lnTo>
                  <a:lnTo>
                    <a:pt x="4465193" y="165353"/>
                  </a:lnTo>
                  <a:lnTo>
                    <a:pt x="4913376" y="165353"/>
                  </a:lnTo>
                  <a:lnTo>
                    <a:pt x="4913376" y="10667"/>
                  </a:lnTo>
                  <a:close/>
                </a:path>
                <a:path w="5867400" h="647700">
                  <a:moveTo>
                    <a:pt x="3709161" y="10667"/>
                  </a:moveTo>
                  <a:lnTo>
                    <a:pt x="3314065" y="10667"/>
                  </a:lnTo>
                  <a:lnTo>
                    <a:pt x="3314065" y="637032"/>
                  </a:lnTo>
                  <a:lnTo>
                    <a:pt x="3716401" y="637032"/>
                  </a:lnTo>
                  <a:lnTo>
                    <a:pt x="3716401" y="495173"/>
                  </a:lnTo>
                  <a:lnTo>
                    <a:pt x="3461766" y="495173"/>
                  </a:lnTo>
                  <a:lnTo>
                    <a:pt x="3461766" y="371728"/>
                  </a:lnTo>
                  <a:lnTo>
                    <a:pt x="3691254" y="371728"/>
                  </a:lnTo>
                  <a:lnTo>
                    <a:pt x="3691254" y="243966"/>
                  </a:lnTo>
                  <a:lnTo>
                    <a:pt x="3461766" y="243966"/>
                  </a:lnTo>
                  <a:lnTo>
                    <a:pt x="3461766" y="144399"/>
                  </a:lnTo>
                  <a:lnTo>
                    <a:pt x="3709161" y="144399"/>
                  </a:lnTo>
                  <a:lnTo>
                    <a:pt x="3709161" y="10667"/>
                  </a:lnTo>
                  <a:close/>
                </a:path>
                <a:path w="5867400" h="647700">
                  <a:moveTo>
                    <a:pt x="2906903" y="10667"/>
                  </a:moveTo>
                  <a:lnTo>
                    <a:pt x="2759455" y="10667"/>
                  </a:lnTo>
                  <a:lnTo>
                    <a:pt x="2759455" y="637032"/>
                  </a:lnTo>
                  <a:lnTo>
                    <a:pt x="2906903" y="637032"/>
                  </a:lnTo>
                  <a:lnTo>
                    <a:pt x="2906903" y="383666"/>
                  </a:lnTo>
                  <a:lnTo>
                    <a:pt x="3216148" y="383666"/>
                  </a:lnTo>
                  <a:lnTo>
                    <a:pt x="3216148" y="229870"/>
                  </a:lnTo>
                  <a:lnTo>
                    <a:pt x="2906903" y="229870"/>
                  </a:lnTo>
                  <a:lnTo>
                    <a:pt x="2906903" y="10667"/>
                  </a:lnTo>
                  <a:close/>
                </a:path>
                <a:path w="5867400" h="647700">
                  <a:moveTo>
                    <a:pt x="3216148" y="383666"/>
                  </a:moveTo>
                  <a:lnTo>
                    <a:pt x="3068066" y="383666"/>
                  </a:lnTo>
                  <a:lnTo>
                    <a:pt x="3068066" y="637032"/>
                  </a:lnTo>
                  <a:lnTo>
                    <a:pt x="3216148" y="637032"/>
                  </a:lnTo>
                  <a:lnTo>
                    <a:pt x="3216148" y="383666"/>
                  </a:lnTo>
                  <a:close/>
                </a:path>
                <a:path w="5867400" h="647700">
                  <a:moveTo>
                    <a:pt x="3216148" y="10667"/>
                  </a:moveTo>
                  <a:lnTo>
                    <a:pt x="3068066" y="10667"/>
                  </a:lnTo>
                  <a:lnTo>
                    <a:pt x="3068066" y="229870"/>
                  </a:lnTo>
                  <a:lnTo>
                    <a:pt x="3216148" y="229870"/>
                  </a:lnTo>
                  <a:lnTo>
                    <a:pt x="3216148" y="10667"/>
                  </a:lnTo>
                  <a:close/>
                </a:path>
                <a:path w="5867400" h="647700">
                  <a:moveTo>
                    <a:pt x="2541016" y="165353"/>
                  </a:moveTo>
                  <a:lnTo>
                    <a:pt x="2393569" y="165353"/>
                  </a:lnTo>
                  <a:lnTo>
                    <a:pt x="2393569" y="637032"/>
                  </a:lnTo>
                  <a:lnTo>
                    <a:pt x="2541016" y="637032"/>
                  </a:lnTo>
                  <a:lnTo>
                    <a:pt x="2541016" y="165353"/>
                  </a:lnTo>
                  <a:close/>
                </a:path>
                <a:path w="5867400" h="647700">
                  <a:moveTo>
                    <a:pt x="2691384" y="10667"/>
                  </a:moveTo>
                  <a:lnTo>
                    <a:pt x="2243074" y="10667"/>
                  </a:lnTo>
                  <a:lnTo>
                    <a:pt x="2243074" y="165353"/>
                  </a:lnTo>
                  <a:lnTo>
                    <a:pt x="2691384" y="165353"/>
                  </a:lnTo>
                  <a:lnTo>
                    <a:pt x="2691384" y="10667"/>
                  </a:lnTo>
                  <a:close/>
                </a:path>
                <a:path w="5867400" h="647700">
                  <a:moveTo>
                    <a:pt x="1969262" y="10667"/>
                  </a:moveTo>
                  <a:lnTo>
                    <a:pt x="1574164" y="10667"/>
                  </a:lnTo>
                  <a:lnTo>
                    <a:pt x="1574164" y="637032"/>
                  </a:lnTo>
                  <a:lnTo>
                    <a:pt x="1976501" y="637032"/>
                  </a:lnTo>
                  <a:lnTo>
                    <a:pt x="1976501" y="495173"/>
                  </a:lnTo>
                  <a:lnTo>
                    <a:pt x="1721992" y="495173"/>
                  </a:lnTo>
                  <a:lnTo>
                    <a:pt x="1721992" y="371728"/>
                  </a:lnTo>
                  <a:lnTo>
                    <a:pt x="1951354" y="371728"/>
                  </a:lnTo>
                  <a:lnTo>
                    <a:pt x="1951354" y="243966"/>
                  </a:lnTo>
                  <a:lnTo>
                    <a:pt x="1721992" y="243966"/>
                  </a:lnTo>
                  <a:lnTo>
                    <a:pt x="1721992" y="144399"/>
                  </a:lnTo>
                  <a:lnTo>
                    <a:pt x="1969262" y="144399"/>
                  </a:lnTo>
                  <a:lnTo>
                    <a:pt x="1969262" y="10667"/>
                  </a:lnTo>
                  <a:close/>
                </a:path>
                <a:path w="5867400" h="647700">
                  <a:moveTo>
                    <a:pt x="1356614" y="165353"/>
                  </a:moveTo>
                  <a:lnTo>
                    <a:pt x="1209166" y="165353"/>
                  </a:lnTo>
                  <a:lnTo>
                    <a:pt x="1209166" y="637032"/>
                  </a:lnTo>
                  <a:lnTo>
                    <a:pt x="1356614" y="637032"/>
                  </a:lnTo>
                  <a:lnTo>
                    <a:pt x="1356614" y="165353"/>
                  </a:lnTo>
                  <a:close/>
                </a:path>
                <a:path w="5867400" h="647700">
                  <a:moveTo>
                    <a:pt x="1506982" y="10667"/>
                  </a:moveTo>
                  <a:lnTo>
                    <a:pt x="1058799" y="10667"/>
                  </a:lnTo>
                  <a:lnTo>
                    <a:pt x="1058799" y="165353"/>
                  </a:lnTo>
                  <a:lnTo>
                    <a:pt x="1506982" y="165353"/>
                  </a:lnTo>
                  <a:lnTo>
                    <a:pt x="1506982" y="10667"/>
                  </a:lnTo>
                  <a:close/>
                </a:path>
                <a:path w="5867400" h="647700">
                  <a:moveTo>
                    <a:pt x="137667" y="10667"/>
                  </a:moveTo>
                  <a:lnTo>
                    <a:pt x="0" y="10667"/>
                  </a:lnTo>
                  <a:lnTo>
                    <a:pt x="0" y="637032"/>
                  </a:lnTo>
                  <a:lnTo>
                    <a:pt x="138684" y="637032"/>
                  </a:lnTo>
                  <a:lnTo>
                    <a:pt x="138684" y="293115"/>
                  </a:lnTo>
                  <a:lnTo>
                    <a:pt x="284118" y="293115"/>
                  </a:lnTo>
                  <a:lnTo>
                    <a:pt x="137667" y="10667"/>
                  </a:lnTo>
                  <a:close/>
                </a:path>
                <a:path w="5867400" h="647700">
                  <a:moveTo>
                    <a:pt x="284118" y="293115"/>
                  </a:moveTo>
                  <a:lnTo>
                    <a:pt x="138684" y="293115"/>
                  </a:lnTo>
                  <a:lnTo>
                    <a:pt x="317373" y="637032"/>
                  </a:lnTo>
                  <a:lnTo>
                    <a:pt x="456311" y="637032"/>
                  </a:lnTo>
                  <a:lnTo>
                    <a:pt x="456311" y="357250"/>
                  </a:lnTo>
                  <a:lnTo>
                    <a:pt x="317373" y="357250"/>
                  </a:lnTo>
                  <a:lnTo>
                    <a:pt x="284118" y="293115"/>
                  </a:lnTo>
                  <a:close/>
                </a:path>
                <a:path w="5867400" h="647700">
                  <a:moveTo>
                    <a:pt x="456311" y="10667"/>
                  </a:moveTo>
                  <a:lnTo>
                    <a:pt x="317373" y="10667"/>
                  </a:lnTo>
                  <a:lnTo>
                    <a:pt x="317373" y="357250"/>
                  </a:lnTo>
                  <a:lnTo>
                    <a:pt x="456311" y="357250"/>
                  </a:lnTo>
                  <a:lnTo>
                    <a:pt x="456311" y="10667"/>
                  </a:lnTo>
                  <a:close/>
                </a:path>
                <a:path w="5867400" h="647700">
                  <a:moveTo>
                    <a:pt x="4131182" y="418211"/>
                  </a:moveTo>
                  <a:lnTo>
                    <a:pt x="3990848" y="429767"/>
                  </a:lnTo>
                  <a:lnTo>
                    <a:pt x="3996463" y="475128"/>
                  </a:lnTo>
                  <a:lnTo>
                    <a:pt x="4007199" y="516334"/>
                  </a:lnTo>
                  <a:lnTo>
                    <a:pt x="4023030" y="553372"/>
                  </a:lnTo>
                  <a:lnTo>
                    <a:pt x="4043933" y="586232"/>
                  </a:lnTo>
                  <a:lnTo>
                    <a:pt x="4072034" y="613142"/>
                  </a:lnTo>
                  <a:lnTo>
                    <a:pt x="4109481" y="632348"/>
                  </a:lnTo>
                  <a:lnTo>
                    <a:pt x="4156287" y="643864"/>
                  </a:lnTo>
                  <a:lnTo>
                    <a:pt x="4212463" y="647700"/>
                  </a:lnTo>
                  <a:lnTo>
                    <a:pt x="4245655" y="646056"/>
                  </a:lnTo>
                  <a:lnTo>
                    <a:pt x="4303135" y="632912"/>
                  </a:lnTo>
                  <a:lnTo>
                    <a:pt x="4348920" y="606740"/>
                  </a:lnTo>
                  <a:lnTo>
                    <a:pt x="4384440" y="568207"/>
                  </a:lnTo>
                  <a:lnTo>
                    <a:pt x="4406782" y="524637"/>
                  </a:lnTo>
                  <a:lnTo>
                    <a:pt x="4214749" y="524637"/>
                  </a:lnTo>
                  <a:lnTo>
                    <a:pt x="4194819" y="522257"/>
                  </a:lnTo>
                  <a:lnTo>
                    <a:pt x="4149725" y="486663"/>
                  </a:lnTo>
                  <a:lnTo>
                    <a:pt x="4133990" y="439336"/>
                  </a:lnTo>
                  <a:lnTo>
                    <a:pt x="4131182" y="418211"/>
                  </a:lnTo>
                  <a:close/>
                </a:path>
                <a:path w="5867400" h="647700">
                  <a:moveTo>
                    <a:pt x="4211574" y="0"/>
                  </a:moveTo>
                  <a:lnTo>
                    <a:pt x="4144899" y="6111"/>
                  </a:lnTo>
                  <a:lnTo>
                    <a:pt x="4094226" y="24511"/>
                  </a:lnTo>
                  <a:lnTo>
                    <a:pt x="4056776" y="53721"/>
                  </a:lnTo>
                  <a:lnTo>
                    <a:pt x="4030091" y="92075"/>
                  </a:lnTo>
                  <a:lnTo>
                    <a:pt x="4014089" y="136334"/>
                  </a:lnTo>
                  <a:lnTo>
                    <a:pt x="4008754" y="183261"/>
                  </a:lnTo>
                  <a:lnTo>
                    <a:pt x="4011352" y="218386"/>
                  </a:lnTo>
                  <a:lnTo>
                    <a:pt x="4032168" y="278826"/>
                  </a:lnTo>
                  <a:lnTo>
                    <a:pt x="4074556" y="326713"/>
                  </a:lnTo>
                  <a:lnTo>
                    <a:pt x="4143708" y="364761"/>
                  </a:lnTo>
                  <a:lnTo>
                    <a:pt x="4188714" y="380238"/>
                  </a:lnTo>
                  <a:lnTo>
                    <a:pt x="4215647" y="388931"/>
                  </a:lnTo>
                  <a:lnTo>
                    <a:pt x="4237212" y="397875"/>
                  </a:lnTo>
                  <a:lnTo>
                    <a:pt x="4271373" y="426491"/>
                  </a:lnTo>
                  <a:lnTo>
                    <a:pt x="4280534" y="460121"/>
                  </a:lnTo>
                  <a:lnTo>
                    <a:pt x="4279463" y="472576"/>
                  </a:lnTo>
                  <a:lnTo>
                    <a:pt x="4253986" y="513707"/>
                  </a:lnTo>
                  <a:lnTo>
                    <a:pt x="4214749" y="524637"/>
                  </a:lnTo>
                  <a:lnTo>
                    <a:pt x="4406782" y="524637"/>
                  </a:lnTo>
                  <a:lnTo>
                    <a:pt x="4409485" y="518296"/>
                  </a:lnTo>
                  <a:lnTo>
                    <a:pt x="4417425" y="491093"/>
                  </a:lnTo>
                  <a:lnTo>
                    <a:pt x="4422197" y="462722"/>
                  </a:lnTo>
                  <a:lnTo>
                    <a:pt x="4423791" y="433197"/>
                  </a:lnTo>
                  <a:lnTo>
                    <a:pt x="4422600" y="408191"/>
                  </a:lnTo>
                  <a:lnTo>
                    <a:pt x="4413075" y="361848"/>
                  </a:lnTo>
                  <a:lnTo>
                    <a:pt x="4393787" y="320633"/>
                  </a:lnTo>
                  <a:lnTo>
                    <a:pt x="4363307" y="285926"/>
                  </a:lnTo>
                  <a:lnTo>
                    <a:pt x="4319472" y="257171"/>
                  </a:lnTo>
                  <a:lnTo>
                    <a:pt x="4250233" y="229461"/>
                  </a:lnTo>
                  <a:lnTo>
                    <a:pt x="4187610" y="210321"/>
                  </a:lnTo>
                  <a:lnTo>
                    <a:pt x="4173442" y="204644"/>
                  </a:lnTo>
                  <a:lnTo>
                    <a:pt x="4145819" y="173049"/>
                  </a:lnTo>
                  <a:lnTo>
                    <a:pt x="4145153" y="165735"/>
                  </a:lnTo>
                  <a:lnTo>
                    <a:pt x="4145962" y="155904"/>
                  </a:lnTo>
                  <a:lnTo>
                    <a:pt x="4174331" y="120189"/>
                  </a:lnTo>
                  <a:lnTo>
                    <a:pt x="4196842" y="116586"/>
                  </a:lnTo>
                  <a:lnTo>
                    <a:pt x="4393614" y="116586"/>
                  </a:lnTo>
                  <a:lnTo>
                    <a:pt x="4389310" y="102504"/>
                  </a:lnTo>
                  <a:lnTo>
                    <a:pt x="4351020" y="44703"/>
                  </a:lnTo>
                  <a:lnTo>
                    <a:pt x="4292155" y="11160"/>
                  </a:lnTo>
                  <a:lnTo>
                    <a:pt x="4254579" y="2788"/>
                  </a:lnTo>
                  <a:lnTo>
                    <a:pt x="4211574" y="0"/>
                  </a:lnTo>
                  <a:close/>
                </a:path>
                <a:path w="5867400" h="647700">
                  <a:moveTo>
                    <a:pt x="4393614" y="116586"/>
                  </a:moveTo>
                  <a:lnTo>
                    <a:pt x="4196842" y="116586"/>
                  </a:lnTo>
                  <a:lnTo>
                    <a:pt x="4211627" y="117798"/>
                  </a:lnTo>
                  <a:lnTo>
                    <a:pt x="4224734" y="121427"/>
                  </a:lnTo>
                  <a:lnTo>
                    <a:pt x="4253960" y="146940"/>
                  </a:lnTo>
                  <a:lnTo>
                    <a:pt x="4269105" y="197358"/>
                  </a:lnTo>
                  <a:lnTo>
                    <a:pt x="4408170" y="186689"/>
                  </a:lnTo>
                  <a:lnTo>
                    <a:pt x="4401169" y="141305"/>
                  </a:lnTo>
                  <a:lnTo>
                    <a:pt x="4393614" y="116586"/>
                  </a:lnTo>
                  <a:close/>
                </a:path>
              </a:pathLst>
            </a:custGeom>
            <a:solidFill>
              <a:srgbClr val="B1B1B1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959986" y="527558"/>
              <a:ext cx="200025" cy="356870"/>
            </a:xfrm>
            <a:custGeom>
              <a:avLst/>
              <a:gdLst/>
              <a:ahLst/>
              <a:cxnLst/>
              <a:rect l="l" t="t" r="r" b="b"/>
              <a:pathLst>
                <a:path w="200025" h="356869">
                  <a:moveTo>
                    <a:pt x="98678" y="0"/>
                  </a:moveTo>
                  <a:lnTo>
                    <a:pt x="58483" y="10366"/>
                  </a:lnTo>
                  <a:lnTo>
                    <a:pt x="27050" y="41401"/>
                  </a:lnTo>
                  <a:lnTo>
                    <a:pt x="6762" y="96456"/>
                  </a:lnTo>
                  <a:lnTo>
                    <a:pt x="0" y="178562"/>
                  </a:lnTo>
                  <a:lnTo>
                    <a:pt x="1688" y="222660"/>
                  </a:lnTo>
                  <a:lnTo>
                    <a:pt x="15162" y="290808"/>
                  </a:lnTo>
                  <a:lnTo>
                    <a:pt x="41566" y="333001"/>
                  </a:lnTo>
                  <a:lnTo>
                    <a:pt x="78091" y="353766"/>
                  </a:lnTo>
                  <a:lnTo>
                    <a:pt x="99949" y="356362"/>
                  </a:lnTo>
                  <a:lnTo>
                    <a:pt x="122406" y="353816"/>
                  </a:lnTo>
                  <a:lnTo>
                    <a:pt x="159224" y="333484"/>
                  </a:lnTo>
                  <a:lnTo>
                    <a:pt x="184963" y="291407"/>
                  </a:lnTo>
                  <a:lnTo>
                    <a:pt x="198004" y="218584"/>
                  </a:lnTo>
                  <a:lnTo>
                    <a:pt x="199643" y="170052"/>
                  </a:lnTo>
                  <a:lnTo>
                    <a:pt x="197933" y="128813"/>
                  </a:lnTo>
                  <a:lnTo>
                    <a:pt x="184320" y="64146"/>
                  </a:lnTo>
                  <a:lnTo>
                    <a:pt x="157632" y="22931"/>
                  </a:lnTo>
                  <a:lnTo>
                    <a:pt x="120727" y="2547"/>
                  </a:lnTo>
                  <a:lnTo>
                    <a:pt x="98678" y="0"/>
                  </a:lnTo>
                  <a:close/>
                </a:path>
              </a:pathLst>
            </a:custGeom>
            <a:ln w="12192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881109" y="512953"/>
              <a:ext cx="125476" cy="151892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3276599" y="381000"/>
              <a:ext cx="5867400" cy="647700"/>
            </a:xfrm>
            <a:custGeom>
              <a:avLst/>
              <a:gdLst/>
              <a:ahLst/>
              <a:cxnLst/>
              <a:rect l="l" t="t" r="r" b="b"/>
              <a:pathLst>
                <a:path w="5867400" h="647700">
                  <a:moveTo>
                    <a:pt x="5462524" y="10667"/>
                  </a:moveTo>
                  <a:lnTo>
                    <a:pt x="5462524" y="10667"/>
                  </a:lnTo>
                  <a:lnTo>
                    <a:pt x="5707633" y="10667"/>
                  </a:lnTo>
                  <a:lnTo>
                    <a:pt x="5745136" y="13789"/>
                  </a:lnTo>
                  <a:lnTo>
                    <a:pt x="5805092" y="38796"/>
                  </a:lnTo>
                  <a:lnTo>
                    <a:pt x="5844950" y="88324"/>
                  </a:lnTo>
                  <a:lnTo>
                    <a:pt x="5864901" y="159468"/>
                  </a:lnTo>
                  <a:lnTo>
                    <a:pt x="5867400" y="202946"/>
                  </a:lnTo>
                  <a:lnTo>
                    <a:pt x="5864685" y="247784"/>
                  </a:lnTo>
                  <a:lnTo>
                    <a:pt x="5856541" y="287432"/>
                  </a:lnTo>
                  <a:lnTo>
                    <a:pt x="5823966" y="351154"/>
                  </a:lnTo>
                  <a:lnTo>
                    <a:pt x="5769086" y="391271"/>
                  </a:lnTo>
                  <a:lnTo>
                    <a:pt x="5691251" y="404622"/>
                  </a:lnTo>
                  <a:lnTo>
                    <a:pt x="5671131" y="404622"/>
                  </a:lnTo>
                  <a:lnTo>
                    <a:pt x="5650976" y="404622"/>
                  </a:lnTo>
                  <a:lnTo>
                    <a:pt x="5630797" y="404622"/>
                  </a:lnTo>
                  <a:lnTo>
                    <a:pt x="5610606" y="404622"/>
                  </a:lnTo>
                  <a:lnTo>
                    <a:pt x="5610606" y="451103"/>
                  </a:lnTo>
                  <a:lnTo>
                    <a:pt x="5610606" y="497586"/>
                  </a:lnTo>
                  <a:lnTo>
                    <a:pt x="5610606" y="544068"/>
                  </a:lnTo>
                  <a:lnTo>
                    <a:pt x="5610606" y="590550"/>
                  </a:lnTo>
                  <a:lnTo>
                    <a:pt x="5610606" y="637032"/>
                  </a:lnTo>
                  <a:lnTo>
                    <a:pt x="5573555" y="637032"/>
                  </a:lnTo>
                  <a:lnTo>
                    <a:pt x="5536517" y="637032"/>
                  </a:lnTo>
                  <a:lnTo>
                    <a:pt x="5499502" y="637032"/>
                  </a:lnTo>
                  <a:lnTo>
                    <a:pt x="5462524" y="637032"/>
                  </a:lnTo>
                  <a:lnTo>
                    <a:pt x="5462524" y="584835"/>
                  </a:lnTo>
                  <a:lnTo>
                    <a:pt x="5462524" y="62864"/>
                  </a:lnTo>
                  <a:lnTo>
                    <a:pt x="5462524" y="10667"/>
                  </a:lnTo>
                  <a:close/>
                </a:path>
                <a:path w="5867400" h="647700">
                  <a:moveTo>
                    <a:pt x="4980558" y="10667"/>
                  </a:moveTo>
                  <a:lnTo>
                    <a:pt x="4980558" y="10667"/>
                  </a:lnTo>
                  <a:lnTo>
                    <a:pt x="5375783" y="10667"/>
                  </a:lnTo>
                  <a:lnTo>
                    <a:pt x="5375783" y="44100"/>
                  </a:lnTo>
                  <a:lnTo>
                    <a:pt x="5375783" y="77533"/>
                  </a:lnTo>
                  <a:lnTo>
                    <a:pt x="5375783" y="110966"/>
                  </a:lnTo>
                  <a:lnTo>
                    <a:pt x="5375783" y="144399"/>
                  </a:lnTo>
                  <a:lnTo>
                    <a:pt x="5326315" y="144399"/>
                  </a:lnTo>
                  <a:lnTo>
                    <a:pt x="5276830" y="144399"/>
                  </a:lnTo>
                  <a:lnTo>
                    <a:pt x="5227339" y="144399"/>
                  </a:lnTo>
                  <a:lnTo>
                    <a:pt x="5177854" y="144399"/>
                  </a:lnTo>
                  <a:lnTo>
                    <a:pt x="5128386" y="144399"/>
                  </a:lnTo>
                  <a:lnTo>
                    <a:pt x="5128386" y="169279"/>
                  </a:lnTo>
                  <a:lnTo>
                    <a:pt x="5128386" y="194183"/>
                  </a:lnTo>
                  <a:lnTo>
                    <a:pt x="5128386" y="219086"/>
                  </a:lnTo>
                  <a:lnTo>
                    <a:pt x="5128386" y="243966"/>
                  </a:lnTo>
                  <a:lnTo>
                    <a:pt x="5174272" y="243966"/>
                  </a:lnTo>
                  <a:lnTo>
                    <a:pt x="5220176" y="243966"/>
                  </a:lnTo>
                  <a:lnTo>
                    <a:pt x="5266086" y="243966"/>
                  </a:lnTo>
                  <a:lnTo>
                    <a:pt x="5311990" y="243966"/>
                  </a:lnTo>
                  <a:lnTo>
                    <a:pt x="5357876" y="243966"/>
                  </a:lnTo>
                  <a:lnTo>
                    <a:pt x="5357876" y="275877"/>
                  </a:lnTo>
                  <a:lnTo>
                    <a:pt x="5357876" y="307800"/>
                  </a:lnTo>
                  <a:lnTo>
                    <a:pt x="5357876" y="339746"/>
                  </a:lnTo>
                  <a:lnTo>
                    <a:pt x="5357876" y="371728"/>
                  </a:lnTo>
                  <a:lnTo>
                    <a:pt x="5311990" y="371728"/>
                  </a:lnTo>
                  <a:lnTo>
                    <a:pt x="5266086" y="371728"/>
                  </a:lnTo>
                  <a:lnTo>
                    <a:pt x="5220176" y="371728"/>
                  </a:lnTo>
                  <a:lnTo>
                    <a:pt x="5174272" y="371728"/>
                  </a:lnTo>
                  <a:lnTo>
                    <a:pt x="5128386" y="371728"/>
                  </a:lnTo>
                  <a:lnTo>
                    <a:pt x="5128386" y="402589"/>
                  </a:lnTo>
                  <a:lnTo>
                    <a:pt x="5128386" y="433450"/>
                  </a:lnTo>
                  <a:lnTo>
                    <a:pt x="5128386" y="464312"/>
                  </a:lnTo>
                  <a:lnTo>
                    <a:pt x="5128386" y="495173"/>
                  </a:lnTo>
                  <a:lnTo>
                    <a:pt x="5179288" y="495173"/>
                  </a:lnTo>
                  <a:lnTo>
                    <a:pt x="5230190" y="495173"/>
                  </a:lnTo>
                  <a:lnTo>
                    <a:pt x="5281091" y="495173"/>
                  </a:lnTo>
                  <a:lnTo>
                    <a:pt x="5331993" y="495173"/>
                  </a:lnTo>
                  <a:lnTo>
                    <a:pt x="5382895" y="495173"/>
                  </a:lnTo>
                  <a:lnTo>
                    <a:pt x="5382895" y="530625"/>
                  </a:lnTo>
                  <a:lnTo>
                    <a:pt x="5382895" y="566102"/>
                  </a:lnTo>
                  <a:lnTo>
                    <a:pt x="5382895" y="601579"/>
                  </a:lnTo>
                  <a:lnTo>
                    <a:pt x="5382895" y="637032"/>
                  </a:lnTo>
                  <a:lnTo>
                    <a:pt x="5332603" y="637032"/>
                  </a:lnTo>
                  <a:lnTo>
                    <a:pt x="4980558" y="637032"/>
                  </a:lnTo>
                  <a:lnTo>
                    <a:pt x="4980558" y="584835"/>
                  </a:lnTo>
                  <a:lnTo>
                    <a:pt x="4980558" y="62864"/>
                  </a:lnTo>
                  <a:lnTo>
                    <a:pt x="4980558" y="10667"/>
                  </a:lnTo>
                  <a:close/>
                </a:path>
                <a:path w="5867400" h="647700">
                  <a:moveTo>
                    <a:pt x="4465193" y="10667"/>
                  </a:moveTo>
                  <a:lnTo>
                    <a:pt x="4465193" y="10667"/>
                  </a:lnTo>
                  <a:lnTo>
                    <a:pt x="4913376" y="10667"/>
                  </a:lnTo>
                  <a:lnTo>
                    <a:pt x="4913376" y="49339"/>
                  </a:lnTo>
                  <a:lnTo>
                    <a:pt x="4913376" y="88011"/>
                  </a:lnTo>
                  <a:lnTo>
                    <a:pt x="4913376" y="126682"/>
                  </a:lnTo>
                  <a:lnTo>
                    <a:pt x="4913376" y="165353"/>
                  </a:lnTo>
                  <a:lnTo>
                    <a:pt x="4875825" y="165353"/>
                  </a:lnTo>
                  <a:lnTo>
                    <a:pt x="4838239" y="165353"/>
                  </a:lnTo>
                  <a:lnTo>
                    <a:pt x="4800629" y="165353"/>
                  </a:lnTo>
                  <a:lnTo>
                    <a:pt x="4763008" y="165353"/>
                  </a:lnTo>
                  <a:lnTo>
                    <a:pt x="4763008" y="217762"/>
                  </a:lnTo>
                  <a:lnTo>
                    <a:pt x="4763008" y="637032"/>
                  </a:lnTo>
                  <a:lnTo>
                    <a:pt x="4726146" y="637032"/>
                  </a:lnTo>
                  <a:lnTo>
                    <a:pt x="4689284" y="637032"/>
                  </a:lnTo>
                  <a:lnTo>
                    <a:pt x="4652422" y="637032"/>
                  </a:lnTo>
                  <a:lnTo>
                    <a:pt x="4615560" y="637032"/>
                  </a:lnTo>
                  <a:lnTo>
                    <a:pt x="4615560" y="584623"/>
                  </a:lnTo>
                  <a:lnTo>
                    <a:pt x="4615560" y="165353"/>
                  </a:lnTo>
                  <a:lnTo>
                    <a:pt x="4578010" y="165353"/>
                  </a:lnTo>
                  <a:lnTo>
                    <a:pt x="4540424" y="165353"/>
                  </a:lnTo>
                  <a:lnTo>
                    <a:pt x="4502814" y="165353"/>
                  </a:lnTo>
                  <a:lnTo>
                    <a:pt x="4465193" y="165353"/>
                  </a:lnTo>
                  <a:lnTo>
                    <a:pt x="4465193" y="126682"/>
                  </a:lnTo>
                  <a:lnTo>
                    <a:pt x="4465193" y="88010"/>
                  </a:lnTo>
                  <a:lnTo>
                    <a:pt x="4465193" y="49339"/>
                  </a:lnTo>
                  <a:lnTo>
                    <a:pt x="4465193" y="10667"/>
                  </a:lnTo>
                  <a:close/>
                </a:path>
                <a:path w="5867400" h="647700">
                  <a:moveTo>
                    <a:pt x="3314065" y="10667"/>
                  </a:moveTo>
                  <a:lnTo>
                    <a:pt x="3314065" y="10667"/>
                  </a:lnTo>
                  <a:lnTo>
                    <a:pt x="3709161" y="10667"/>
                  </a:lnTo>
                  <a:lnTo>
                    <a:pt x="3709161" y="44100"/>
                  </a:lnTo>
                  <a:lnTo>
                    <a:pt x="3709161" y="77533"/>
                  </a:lnTo>
                  <a:lnTo>
                    <a:pt x="3709161" y="110966"/>
                  </a:lnTo>
                  <a:lnTo>
                    <a:pt x="3709161" y="144399"/>
                  </a:lnTo>
                  <a:lnTo>
                    <a:pt x="3659707" y="144399"/>
                  </a:lnTo>
                  <a:lnTo>
                    <a:pt x="3610246" y="144399"/>
                  </a:lnTo>
                  <a:lnTo>
                    <a:pt x="3560773" y="144399"/>
                  </a:lnTo>
                  <a:lnTo>
                    <a:pt x="3511281" y="144399"/>
                  </a:lnTo>
                  <a:lnTo>
                    <a:pt x="3461766" y="144399"/>
                  </a:lnTo>
                  <a:lnTo>
                    <a:pt x="3461766" y="169279"/>
                  </a:lnTo>
                  <a:lnTo>
                    <a:pt x="3461766" y="194183"/>
                  </a:lnTo>
                  <a:lnTo>
                    <a:pt x="3461766" y="219086"/>
                  </a:lnTo>
                  <a:lnTo>
                    <a:pt x="3461766" y="243966"/>
                  </a:lnTo>
                  <a:lnTo>
                    <a:pt x="3507700" y="243966"/>
                  </a:lnTo>
                  <a:lnTo>
                    <a:pt x="3553610" y="243966"/>
                  </a:lnTo>
                  <a:lnTo>
                    <a:pt x="3599502" y="243966"/>
                  </a:lnTo>
                  <a:lnTo>
                    <a:pt x="3645381" y="243966"/>
                  </a:lnTo>
                  <a:lnTo>
                    <a:pt x="3691254" y="243966"/>
                  </a:lnTo>
                  <a:lnTo>
                    <a:pt x="3691254" y="275877"/>
                  </a:lnTo>
                  <a:lnTo>
                    <a:pt x="3691254" y="307800"/>
                  </a:lnTo>
                  <a:lnTo>
                    <a:pt x="3691254" y="339746"/>
                  </a:lnTo>
                  <a:lnTo>
                    <a:pt x="3691254" y="371728"/>
                  </a:lnTo>
                  <a:lnTo>
                    <a:pt x="3645381" y="371728"/>
                  </a:lnTo>
                  <a:lnTo>
                    <a:pt x="3599502" y="371728"/>
                  </a:lnTo>
                  <a:lnTo>
                    <a:pt x="3553610" y="371728"/>
                  </a:lnTo>
                  <a:lnTo>
                    <a:pt x="3507700" y="371728"/>
                  </a:lnTo>
                  <a:lnTo>
                    <a:pt x="3461766" y="371728"/>
                  </a:lnTo>
                  <a:lnTo>
                    <a:pt x="3461766" y="402589"/>
                  </a:lnTo>
                  <a:lnTo>
                    <a:pt x="3461766" y="433450"/>
                  </a:lnTo>
                  <a:lnTo>
                    <a:pt x="3461766" y="464312"/>
                  </a:lnTo>
                  <a:lnTo>
                    <a:pt x="3461766" y="495173"/>
                  </a:lnTo>
                  <a:lnTo>
                    <a:pt x="3512729" y="495173"/>
                  </a:lnTo>
                  <a:lnTo>
                    <a:pt x="3563668" y="495173"/>
                  </a:lnTo>
                  <a:lnTo>
                    <a:pt x="3614589" y="495173"/>
                  </a:lnTo>
                  <a:lnTo>
                    <a:pt x="3665498" y="495173"/>
                  </a:lnTo>
                  <a:lnTo>
                    <a:pt x="3716401" y="495173"/>
                  </a:lnTo>
                  <a:lnTo>
                    <a:pt x="3716401" y="530625"/>
                  </a:lnTo>
                  <a:lnTo>
                    <a:pt x="3716401" y="566102"/>
                  </a:lnTo>
                  <a:lnTo>
                    <a:pt x="3716401" y="601579"/>
                  </a:lnTo>
                  <a:lnTo>
                    <a:pt x="3716401" y="637032"/>
                  </a:lnTo>
                  <a:lnTo>
                    <a:pt x="3666108" y="637032"/>
                  </a:lnTo>
                  <a:lnTo>
                    <a:pt x="3314065" y="637032"/>
                  </a:lnTo>
                  <a:lnTo>
                    <a:pt x="3314065" y="584835"/>
                  </a:lnTo>
                  <a:lnTo>
                    <a:pt x="3314065" y="62864"/>
                  </a:lnTo>
                  <a:lnTo>
                    <a:pt x="3314065" y="10667"/>
                  </a:lnTo>
                  <a:close/>
                </a:path>
                <a:path w="5867400" h="647700">
                  <a:moveTo>
                    <a:pt x="2243074" y="10667"/>
                  </a:moveTo>
                  <a:lnTo>
                    <a:pt x="2243074" y="10667"/>
                  </a:lnTo>
                  <a:lnTo>
                    <a:pt x="2691384" y="10667"/>
                  </a:lnTo>
                  <a:lnTo>
                    <a:pt x="2691384" y="49339"/>
                  </a:lnTo>
                  <a:lnTo>
                    <a:pt x="2691384" y="88011"/>
                  </a:lnTo>
                  <a:lnTo>
                    <a:pt x="2691384" y="126682"/>
                  </a:lnTo>
                  <a:lnTo>
                    <a:pt x="2691384" y="165353"/>
                  </a:lnTo>
                  <a:lnTo>
                    <a:pt x="2653762" y="165353"/>
                  </a:lnTo>
                  <a:lnTo>
                    <a:pt x="2616152" y="165353"/>
                  </a:lnTo>
                  <a:lnTo>
                    <a:pt x="2578566" y="165353"/>
                  </a:lnTo>
                  <a:lnTo>
                    <a:pt x="2541016" y="165353"/>
                  </a:lnTo>
                  <a:lnTo>
                    <a:pt x="2541016" y="217762"/>
                  </a:lnTo>
                  <a:lnTo>
                    <a:pt x="2541016" y="637032"/>
                  </a:lnTo>
                  <a:lnTo>
                    <a:pt x="2504154" y="637032"/>
                  </a:lnTo>
                  <a:lnTo>
                    <a:pt x="2467292" y="637032"/>
                  </a:lnTo>
                  <a:lnTo>
                    <a:pt x="2430430" y="637032"/>
                  </a:lnTo>
                  <a:lnTo>
                    <a:pt x="2393569" y="637032"/>
                  </a:lnTo>
                  <a:lnTo>
                    <a:pt x="2393569" y="584623"/>
                  </a:lnTo>
                  <a:lnTo>
                    <a:pt x="2393569" y="165353"/>
                  </a:lnTo>
                  <a:lnTo>
                    <a:pt x="2355945" y="165353"/>
                  </a:lnTo>
                  <a:lnTo>
                    <a:pt x="2318321" y="165353"/>
                  </a:lnTo>
                  <a:lnTo>
                    <a:pt x="2280697" y="165353"/>
                  </a:lnTo>
                  <a:lnTo>
                    <a:pt x="2243074" y="165353"/>
                  </a:lnTo>
                  <a:lnTo>
                    <a:pt x="2243074" y="126682"/>
                  </a:lnTo>
                  <a:lnTo>
                    <a:pt x="2243074" y="88010"/>
                  </a:lnTo>
                  <a:lnTo>
                    <a:pt x="2243074" y="49339"/>
                  </a:lnTo>
                  <a:lnTo>
                    <a:pt x="2243074" y="10667"/>
                  </a:lnTo>
                  <a:close/>
                </a:path>
                <a:path w="5867400" h="647700">
                  <a:moveTo>
                    <a:pt x="1574164" y="10667"/>
                  </a:moveTo>
                  <a:lnTo>
                    <a:pt x="1574164" y="10667"/>
                  </a:lnTo>
                  <a:lnTo>
                    <a:pt x="1969262" y="10667"/>
                  </a:lnTo>
                  <a:lnTo>
                    <a:pt x="1969262" y="44100"/>
                  </a:lnTo>
                  <a:lnTo>
                    <a:pt x="1969262" y="77533"/>
                  </a:lnTo>
                  <a:lnTo>
                    <a:pt x="1969262" y="110966"/>
                  </a:lnTo>
                  <a:lnTo>
                    <a:pt x="1969262" y="144399"/>
                  </a:lnTo>
                  <a:lnTo>
                    <a:pt x="1919808" y="144399"/>
                  </a:lnTo>
                  <a:lnTo>
                    <a:pt x="1870354" y="144399"/>
                  </a:lnTo>
                  <a:lnTo>
                    <a:pt x="1820900" y="144399"/>
                  </a:lnTo>
                  <a:lnTo>
                    <a:pt x="1771446" y="144399"/>
                  </a:lnTo>
                  <a:lnTo>
                    <a:pt x="1721992" y="144399"/>
                  </a:lnTo>
                  <a:lnTo>
                    <a:pt x="1721992" y="169279"/>
                  </a:lnTo>
                  <a:lnTo>
                    <a:pt x="1721992" y="194183"/>
                  </a:lnTo>
                  <a:lnTo>
                    <a:pt x="1721992" y="219086"/>
                  </a:lnTo>
                  <a:lnTo>
                    <a:pt x="1721992" y="243966"/>
                  </a:lnTo>
                  <a:lnTo>
                    <a:pt x="1767865" y="243966"/>
                  </a:lnTo>
                  <a:lnTo>
                    <a:pt x="1813737" y="243966"/>
                  </a:lnTo>
                  <a:lnTo>
                    <a:pt x="1859610" y="243966"/>
                  </a:lnTo>
                  <a:lnTo>
                    <a:pt x="1905482" y="243966"/>
                  </a:lnTo>
                  <a:lnTo>
                    <a:pt x="1951354" y="243966"/>
                  </a:lnTo>
                  <a:lnTo>
                    <a:pt x="1951354" y="275877"/>
                  </a:lnTo>
                  <a:lnTo>
                    <a:pt x="1951354" y="307800"/>
                  </a:lnTo>
                  <a:lnTo>
                    <a:pt x="1951354" y="339746"/>
                  </a:lnTo>
                  <a:lnTo>
                    <a:pt x="1951354" y="371728"/>
                  </a:lnTo>
                  <a:lnTo>
                    <a:pt x="1905482" y="371728"/>
                  </a:lnTo>
                  <a:lnTo>
                    <a:pt x="1859610" y="371728"/>
                  </a:lnTo>
                  <a:lnTo>
                    <a:pt x="1813737" y="371728"/>
                  </a:lnTo>
                  <a:lnTo>
                    <a:pt x="1767865" y="371728"/>
                  </a:lnTo>
                  <a:lnTo>
                    <a:pt x="1721992" y="371728"/>
                  </a:lnTo>
                  <a:lnTo>
                    <a:pt x="1721992" y="402589"/>
                  </a:lnTo>
                  <a:lnTo>
                    <a:pt x="1721992" y="433450"/>
                  </a:lnTo>
                  <a:lnTo>
                    <a:pt x="1721992" y="464312"/>
                  </a:lnTo>
                  <a:lnTo>
                    <a:pt x="1721992" y="495173"/>
                  </a:lnTo>
                  <a:lnTo>
                    <a:pt x="1772894" y="495173"/>
                  </a:lnTo>
                  <a:lnTo>
                    <a:pt x="1823796" y="495173"/>
                  </a:lnTo>
                  <a:lnTo>
                    <a:pt x="1874697" y="495173"/>
                  </a:lnTo>
                  <a:lnTo>
                    <a:pt x="1925599" y="495173"/>
                  </a:lnTo>
                  <a:lnTo>
                    <a:pt x="1976501" y="495173"/>
                  </a:lnTo>
                  <a:lnTo>
                    <a:pt x="1976501" y="530625"/>
                  </a:lnTo>
                  <a:lnTo>
                    <a:pt x="1976501" y="566102"/>
                  </a:lnTo>
                  <a:lnTo>
                    <a:pt x="1976501" y="601579"/>
                  </a:lnTo>
                  <a:lnTo>
                    <a:pt x="1976501" y="637032"/>
                  </a:lnTo>
                  <a:lnTo>
                    <a:pt x="1926209" y="637032"/>
                  </a:lnTo>
                  <a:lnTo>
                    <a:pt x="1574164" y="637032"/>
                  </a:lnTo>
                  <a:lnTo>
                    <a:pt x="1574164" y="584835"/>
                  </a:lnTo>
                  <a:lnTo>
                    <a:pt x="1574164" y="62864"/>
                  </a:lnTo>
                  <a:lnTo>
                    <a:pt x="1574164" y="10667"/>
                  </a:lnTo>
                  <a:close/>
                </a:path>
                <a:path w="5867400" h="647700">
                  <a:moveTo>
                    <a:pt x="1058799" y="10667"/>
                  </a:moveTo>
                  <a:lnTo>
                    <a:pt x="1058799" y="10667"/>
                  </a:lnTo>
                  <a:lnTo>
                    <a:pt x="1506982" y="10667"/>
                  </a:lnTo>
                  <a:lnTo>
                    <a:pt x="1506982" y="49339"/>
                  </a:lnTo>
                  <a:lnTo>
                    <a:pt x="1506982" y="88011"/>
                  </a:lnTo>
                  <a:lnTo>
                    <a:pt x="1506982" y="126682"/>
                  </a:lnTo>
                  <a:lnTo>
                    <a:pt x="1506982" y="165353"/>
                  </a:lnTo>
                  <a:lnTo>
                    <a:pt x="1469378" y="165353"/>
                  </a:lnTo>
                  <a:lnTo>
                    <a:pt x="1431798" y="165353"/>
                  </a:lnTo>
                  <a:lnTo>
                    <a:pt x="1394217" y="165353"/>
                  </a:lnTo>
                  <a:lnTo>
                    <a:pt x="1356614" y="165353"/>
                  </a:lnTo>
                  <a:lnTo>
                    <a:pt x="1356614" y="217762"/>
                  </a:lnTo>
                  <a:lnTo>
                    <a:pt x="1356614" y="637032"/>
                  </a:lnTo>
                  <a:lnTo>
                    <a:pt x="1319752" y="637032"/>
                  </a:lnTo>
                  <a:lnTo>
                    <a:pt x="1282890" y="637032"/>
                  </a:lnTo>
                  <a:lnTo>
                    <a:pt x="1246028" y="637032"/>
                  </a:lnTo>
                  <a:lnTo>
                    <a:pt x="1209166" y="637032"/>
                  </a:lnTo>
                  <a:lnTo>
                    <a:pt x="1209166" y="584623"/>
                  </a:lnTo>
                  <a:lnTo>
                    <a:pt x="1209166" y="165353"/>
                  </a:lnTo>
                  <a:lnTo>
                    <a:pt x="1171545" y="165353"/>
                  </a:lnTo>
                  <a:lnTo>
                    <a:pt x="1133935" y="165353"/>
                  </a:lnTo>
                  <a:lnTo>
                    <a:pt x="1096349" y="165353"/>
                  </a:lnTo>
                  <a:lnTo>
                    <a:pt x="1058799" y="165353"/>
                  </a:lnTo>
                  <a:lnTo>
                    <a:pt x="1058799" y="126682"/>
                  </a:lnTo>
                  <a:lnTo>
                    <a:pt x="1058799" y="88010"/>
                  </a:lnTo>
                  <a:lnTo>
                    <a:pt x="1058799" y="49339"/>
                  </a:lnTo>
                  <a:lnTo>
                    <a:pt x="1058799" y="10667"/>
                  </a:lnTo>
                  <a:close/>
                </a:path>
                <a:path w="5867400" h="647700">
                  <a:moveTo>
                    <a:pt x="0" y="10667"/>
                  </a:moveTo>
                  <a:lnTo>
                    <a:pt x="34405" y="10667"/>
                  </a:lnTo>
                  <a:lnTo>
                    <a:pt x="68834" y="10667"/>
                  </a:lnTo>
                  <a:lnTo>
                    <a:pt x="103262" y="10667"/>
                  </a:lnTo>
                  <a:lnTo>
                    <a:pt x="137667" y="10667"/>
                  </a:lnTo>
                  <a:lnTo>
                    <a:pt x="160141" y="54001"/>
                  </a:lnTo>
                  <a:lnTo>
                    <a:pt x="182606" y="97325"/>
                  </a:lnTo>
                  <a:lnTo>
                    <a:pt x="205064" y="140644"/>
                  </a:lnTo>
                  <a:lnTo>
                    <a:pt x="227520" y="183959"/>
                  </a:lnTo>
                  <a:lnTo>
                    <a:pt x="249976" y="227274"/>
                  </a:lnTo>
                  <a:lnTo>
                    <a:pt x="272434" y="270593"/>
                  </a:lnTo>
                  <a:lnTo>
                    <a:pt x="294899" y="313917"/>
                  </a:lnTo>
                  <a:lnTo>
                    <a:pt x="317373" y="357250"/>
                  </a:lnTo>
                  <a:lnTo>
                    <a:pt x="317373" y="307728"/>
                  </a:lnTo>
                  <a:lnTo>
                    <a:pt x="317373" y="258216"/>
                  </a:lnTo>
                  <a:lnTo>
                    <a:pt x="317373" y="10667"/>
                  </a:lnTo>
                  <a:lnTo>
                    <a:pt x="352137" y="10667"/>
                  </a:lnTo>
                  <a:lnTo>
                    <a:pt x="386889" y="10667"/>
                  </a:lnTo>
                  <a:lnTo>
                    <a:pt x="421618" y="10667"/>
                  </a:lnTo>
                  <a:lnTo>
                    <a:pt x="456311" y="10667"/>
                  </a:lnTo>
                  <a:lnTo>
                    <a:pt x="456311" y="62864"/>
                  </a:lnTo>
                  <a:lnTo>
                    <a:pt x="456311" y="637032"/>
                  </a:lnTo>
                  <a:lnTo>
                    <a:pt x="421618" y="637032"/>
                  </a:lnTo>
                  <a:lnTo>
                    <a:pt x="386889" y="637032"/>
                  </a:lnTo>
                  <a:lnTo>
                    <a:pt x="352137" y="637032"/>
                  </a:lnTo>
                  <a:lnTo>
                    <a:pt x="317373" y="637032"/>
                  </a:lnTo>
                  <a:lnTo>
                    <a:pt x="295036" y="594032"/>
                  </a:lnTo>
                  <a:lnTo>
                    <a:pt x="272700" y="551041"/>
                  </a:lnTo>
                  <a:lnTo>
                    <a:pt x="250364" y="508056"/>
                  </a:lnTo>
                  <a:lnTo>
                    <a:pt x="228028" y="465074"/>
                  </a:lnTo>
                  <a:lnTo>
                    <a:pt x="205692" y="422091"/>
                  </a:lnTo>
                  <a:lnTo>
                    <a:pt x="183356" y="379106"/>
                  </a:lnTo>
                  <a:lnTo>
                    <a:pt x="161020" y="336115"/>
                  </a:lnTo>
                  <a:lnTo>
                    <a:pt x="138684" y="293115"/>
                  </a:lnTo>
                  <a:lnTo>
                    <a:pt x="138684" y="342257"/>
                  </a:lnTo>
                  <a:lnTo>
                    <a:pt x="138684" y="637032"/>
                  </a:lnTo>
                  <a:lnTo>
                    <a:pt x="104012" y="637032"/>
                  </a:lnTo>
                  <a:lnTo>
                    <a:pt x="69341" y="637032"/>
                  </a:lnTo>
                  <a:lnTo>
                    <a:pt x="34670" y="637032"/>
                  </a:lnTo>
                  <a:lnTo>
                    <a:pt x="0" y="637032"/>
                  </a:lnTo>
                  <a:lnTo>
                    <a:pt x="0" y="584835"/>
                  </a:lnTo>
                  <a:lnTo>
                    <a:pt x="0" y="62864"/>
                  </a:lnTo>
                  <a:lnTo>
                    <a:pt x="0" y="10667"/>
                  </a:lnTo>
                  <a:close/>
                </a:path>
                <a:path w="5867400" h="647700">
                  <a:moveTo>
                    <a:pt x="4211574" y="0"/>
                  </a:moveTo>
                  <a:lnTo>
                    <a:pt x="4254579" y="2788"/>
                  </a:lnTo>
                  <a:lnTo>
                    <a:pt x="4292155" y="11160"/>
                  </a:lnTo>
                  <a:lnTo>
                    <a:pt x="4351020" y="44703"/>
                  </a:lnTo>
                  <a:lnTo>
                    <a:pt x="4389310" y="102504"/>
                  </a:lnTo>
                  <a:lnTo>
                    <a:pt x="4401169" y="141305"/>
                  </a:lnTo>
                  <a:lnTo>
                    <a:pt x="4408170" y="186689"/>
                  </a:lnTo>
                  <a:lnTo>
                    <a:pt x="4373403" y="189357"/>
                  </a:lnTo>
                  <a:lnTo>
                    <a:pt x="4338637" y="192024"/>
                  </a:lnTo>
                  <a:lnTo>
                    <a:pt x="4303871" y="194690"/>
                  </a:lnTo>
                  <a:lnTo>
                    <a:pt x="4269105" y="197358"/>
                  </a:lnTo>
                  <a:lnTo>
                    <a:pt x="4265580" y="177663"/>
                  </a:lnTo>
                  <a:lnTo>
                    <a:pt x="4260532" y="160861"/>
                  </a:lnTo>
                  <a:lnTo>
                    <a:pt x="4236150" y="127462"/>
                  </a:lnTo>
                  <a:lnTo>
                    <a:pt x="4196842" y="116586"/>
                  </a:lnTo>
                  <a:lnTo>
                    <a:pt x="4184788" y="117488"/>
                  </a:lnTo>
                  <a:lnTo>
                    <a:pt x="4152439" y="138481"/>
                  </a:lnTo>
                  <a:lnTo>
                    <a:pt x="4145153" y="165735"/>
                  </a:lnTo>
                  <a:lnTo>
                    <a:pt x="4145819" y="173049"/>
                  </a:lnTo>
                  <a:lnTo>
                    <a:pt x="4173442" y="204644"/>
                  </a:lnTo>
                  <a:lnTo>
                    <a:pt x="4250233" y="229461"/>
                  </a:lnTo>
                  <a:lnTo>
                    <a:pt x="4288282" y="243268"/>
                  </a:lnTo>
                  <a:lnTo>
                    <a:pt x="4343781" y="271145"/>
                  </a:lnTo>
                  <a:lnTo>
                    <a:pt x="4379976" y="302434"/>
                  </a:lnTo>
                  <a:lnTo>
                    <a:pt x="4404741" y="340487"/>
                  </a:lnTo>
                  <a:lnTo>
                    <a:pt x="4419028" y="384413"/>
                  </a:lnTo>
                  <a:lnTo>
                    <a:pt x="4423791" y="433197"/>
                  </a:lnTo>
                  <a:lnTo>
                    <a:pt x="4422197" y="462722"/>
                  </a:lnTo>
                  <a:lnTo>
                    <a:pt x="4409485" y="518296"/>
                  </a:lnTo>
                  <a:lnTo>
                    <a:pt x="4384440" y="568207"/>
                  </a:lnTo>
                  <a:lnTo>
                    <a:pt x="4348920" y="606740"/>
                  </a:lnTo>
                  <a:lnTo>
                    <a:pt x="4303135" y="632912"/>
                  </a:lnTo>
                  <a:lnTo>
                    <a:pt x="4245655" y="646056"/>
                  </a:lnTo>
                  <a:lnTo>
                    <a:pt x="4212463" y="647700"/>
                  </a:lnTo>
                  <a:lnTo>
                    <a:pt x="4156287" y="643864"/>
                  </a:lnTo>
                  <a:lnTo>
                    <a:pt x="4109481" y="632348"/>
                  </a:lnTo>
                  <a:lnTo>
                    <a:pt x="4072034" y="613142"/>
                  </a:lnTo>
                  <a:lnTo>
                    <a:pt x="4043933" y="586232"/>
                  </a:lnTo>
                  <a:lnTo>
                    <a:pt x="4023030" y="553372"/>
                  </a:lnTo>
                  <a:lnTo>
                    <a:pt x="4007199" y="516334"/>
                  </a:lnTo>
                  <a:lnTo>
                    <a:pt x="3996463" y="475128"/>
                  </a:lnTo>
                  <a:lnTo>
                    <a:pt x="3990848" y="429767"/>
                  </a:lnTo>
                  <a:lnTo>
                    <a:pt x="4025901" y="426908"/>
                  </a:lnTo>
                  <a:lnTo>
                    <a:pt x="4060967" y="424037"/>
                  </a:lnTo>
                  <a:lnTo>
                    <a:pt x="4096057" y="421141"/>
                  </a:lnTo>
                  <a:lnTo>
                    <a:pt x="4131182" y="418211"/>
                  </a:lnTo>
                  <a:lnTo>
                    <a:pt x="4133990" y="439336"/>
                  </a:lnTo>
                  <a:lnTo>
                    <a:pt x="4149725" y="486663"/>
                  </a:lnTo>
                  <a:lnTo>
                    <a:pt x="4177331" y="515127"/>
                  </a:lnTo>
                  <a:lnTo>
                    <a:pt x="4214749" y="524637"/>
                  </a:lnTo>
                  <a:lnTo>
                    <a:pt x="4229653" y="523422"/>
                  </a:lnTo>
                  <a:lnTo>
                    <a:pt x="4263390" y="505205"/>
                  </a:lnTo>
                  <a:lnTo>
                    <a:pt x="4280534" y="460121"/>
                  </a:lnTo>
                  <a:lnTo>
                    <a:pt x="4279513" y="448260"/>
                  </a:lnTo>
                  <a:lnTo>
                    <a:pt x="4253418" y="407080"/>
                  </a:lnTo>
                  <a:lnTo>
                    <a:pt x="4215647" y="388931"/>
                  </a:lnTo>
                  <a:lnTo>
                    <a:pt x="4188714" y="380238"/>
                  </a:lnTo>
                  <a:lnTo>
                    <a:pt x="4143708" y="364761"/>
                  </a:lnTo>
                  <a:lnTo>
                    <a:pt x="4105655" y="346916"/>
                  </a:lnTo>
                  <a:lnTo>
                    <a:pt x="4050410" y="304164"/>
                  </a:lnTo>
                  <a:lnTo>
                    <a:pt x="4019153" y="250237"/>
                  </a:lnTo>
                  <a:lnTo>
                    <a:pt x="4008754" y="183261"/>
                  </a:lnTo>
                  <a:lnTo>
                    <a:pt x="4010088" y="159476"/>
                  </a:lnTo>
                  <a:lnTo>
                    <a:pt x="4020756" y="113859"/>
                  </a:lnTo>
                  <a:lnTo>
                    <a:pt x="4042094" y="71766"/>
                  </a:lnTo>
                  <a:lnTo>
                    <a:pt x="4074150" y="37961"/>
                  </a:lnTo>
                  <a:lnTo>
                    <a:pt x="4117562" y="13769"/>
                  </a:lnTo>
                  <a:lnTo>
                    <a:pt x="4176236" y="1525"/>
                  </a:lnTo>
                  <a:lnTo>
                    <a:pt x="4211574" y="0"/>
                  </a:lnTo>
                  <a:close/>
                </a:path>
                <a:path w="5867400" h="647700">
                  <a:moveTo>
                    <a:pt x="782447" y="0"/>
                  </a:moveTo>
                  <a:lnTo>
                    <a:pt x="838571" y="5240"/>
                  </a:lnTo>
                  <a:lnTo>
                    <a:pt x="887872" y="20970"/>
                  </a:lnTo>
                  <a:lnTo>
                    <a:pt x="930340" y="47202"/>
                  </a:lnTo>
                  <a:lnTo>
                    <a:pt x="965962" y="83947"/>
                  </a:lnTo>
                  <a:lnTo>
                    <a:pt x="989155" y="120234"/>
                  </a:lnTo>
                  <a:lnTo>
                    <a:pt x="1007215" y="161892"/>
                  </a:lnTo>
                  <a:lnTo>
                    <a:pt x="1020131" y="208927"/>
                  </a:lnTo>
                  <a:lnTo>
                    <a:pt x="1027889" y="261344"/>
                  </a:lnTo>
                  <a:lnTo>
                    <a:pt x="1030477" y="319150"/>
                  </a:lnTo>
                  <a:lnTo>
                    <a:pt x="1028715" y="371560"/>
                  </a:lnTo>
                  <a:lnTo>
                    <a:pt x="1023429" y="419052"/>
                  </a:lnTo>
                  <a:lnTo>
                    <a:pt x="1014618" y="461615"/>
                  </a:lnTo>
                  <a:lnTo>
                    <a:pt x="1002284" y="499237"/>
                  </a:lnTo>
                  <a:lnTo>
                    <a:pt x="967866" y="561720"/>
                  </a:lnTo>
                  <a:lnTo>
                    <a:pt x="920876" y="608584"/>
                  </a:lnTo>
                  <a:lnTo>
                    <a:pt x="861155" y="637905"/>
                  </a:lnTo>
                  <a:lnTo>
                    <a:pt x="788288" y="647700"/>
                  </a:lnTo>
                  <a:lnTo>
                    <a:pt x="749643" y="645582"/>
                  </a:lnTo>
                  <a:lnTo>
                    <a:pt x="682829" y="628679"/>
                  </a:lnTo>
                  <a:lnTo>
                    <a:pt x="629465" y="594604"/>
                  </a:lnTo>
                  <a:lnTo>
                    <a:pt x="586551" y="541212"/>
                  </a:lnTo>
                  <a:lnTo>
                    <a:pt x="568833" y="507111"/>
                  </a:lnTo>
                  <a:lnTo>
                    <a:pt x="554478" y="468320"/>
                  </a:lnTo>
                  <a:lnTo>
                    <a:pt x="544195" y="424910"/>
                  </a:lnTo>
                  <a:lnTo>
                    <a:pt x="538007" y="376880"/>
                  </a:lnTo>
                  <a:lnTo>
                    <a:pt x="535939" y="324230"/>
                  </a:lnTo>
                  <a:lnTo>
                    <a:pt x="538546" y="265603"/>
                  </a:lnTo>
                  <a:lnTo>
                    <a:pt x="546364" y="212408"/>
                  </a:lnTo>
                  <a:lnTo>
                    <a:pt x="559394" y="164649"/>
                  </a:lnTo>
                  <a:lnTo>
                    <a:pt x="577636" y="122335"/>
                  </a:lnTo>
                  <a:lnTo>
                    <a:pt x="601090" y="85471"/>
                  </a:lnTo>
                  <a:lnTo>
                    <a:pt x="636857" y="48059"/>
                  </a:lnTo>
                  <a:lnTo>
                    <a:pt x="679005" y="21351"/>
                  </a:lnTo>
                  <a:lnTo>
                    <a:pt x="727535" y="5335"/>
                  </a:lnTo>
                  <a:lnTo>
                    <a:pt x="782447" y="0"/>
                  </a:lnTo>
                  <a:close/>
                </a:path>
              </a:pathLst>
            </a:custGeom>
            <a:ln w="12192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/>
          <p:nvPr/>
        </p:nvSpPr>
        <p:spPr>
          <a:xfrm>
            <a:off x="3803396" y="1593468"/>
            <a:ext cx="3825240" cy="4507865"/>
          </a:xfrm>
          <a:custGeom>
            <a:avLst/>
            <a:gdLst/>
            <a:ahLst/>
            <a:cxnLst/>
            <a:rect l="l" t="t" r="r" b="b"/>
            <a:pathLst>
              <a:path w="3825240" h="4507865">
                <a:moveTo>
                  <a:pt x="1694815" y="3699916"/>
                </a:moveTo>
                <a:lnTo>
                  <a:pt x="1686179" y="3654196"/>
                </a:lnTo>
                <a:lnTo>
                  <a:pt x="1668272" y="3617379"/>
                </a:lnTo>
                <a:lnTo>
                  <a:pt x="1662176" y="3609746"/>
                </a:lnTo>
                <a:lnTo>
                  <a:pt x="1655572" y="3600869"/>
                </a:lnTo>
                <a:lnTo>
                  <a:pt x="1614551" y="3560229"/>
                </a:lnTo>
                <a:lnTo>
                  <a:pt x="1573276" y="3529736"/>
                </a:lnTo>
                <a:lnTo>
                  <a:pt x="1525270" y="3501796"/>
                </a:lnTo>
                <a:lnTo>
                  <a:pt x="1471676" y="3475126"/>
                </a:lnTo>
                <a:lnTo>
                  <a:pt x="1413383" y="3452279"/>
                </a:lnTo>
                <a:lnTo>
                  <a:pt x="1319530" y="3420529"/>
                </a:lnTo>
                <a:lnTo>
                  <a:pt x="1253998" y="3402736"/>
                </a:lnTo>
                <a:lnTo>
                  <a:pt x="1187450" y="3387496"/>
                </a:lnTo>
                <a:lnTo>
                  <a:pt x="1120648" y="3374796"/>
                </a:lnTo>
                <a:lnTo>
                  <a:pt x="1062697" y="3365906"/>
                </a:lnTo>
                <a:lnTo>
                  <a:pt x="1054481" y="3364636"/>
                </a:lnTo>
                <a:lnTo>
                  <a:pt x="1022223" y="3360826"/>
                </a:lnTo>
                <a:lnTo>
                  <a:pt x="959358" y="3355746"/>
                </a:lnTo>
                <a:lnTo>
                  <a:pt x="899668" y="3353206"/>
                </a:lnTo>
                <a:lnTo>
                  <a:pt x="844296" y="3353206"/>
                </a:lnTo>
                <a:lnTo>
                  <a:pt x="758825" y="3360826"/>
                </a:lnTo>
                <a:lnTo>
                  <a:pt x="696087" y="3370986"/>
                </a:lnTo>
                <a:lnTo>
                  <a:pt x="630174" y="3383686"/>
                </a:lnTo>
                <a:lnTo>
                  <a:pt x="596265" y="3392576"/>
                </a:lnTo>
                <a:lnTo>
                  <a:pt x="561848" y="3400196"/>
                </a:lnTo>
                <a:lnTo>
                  <a:pt x="458216" y="3429406"/>
                </a:lnTo>
                <a:lnTo>
                  <a:pt x="389763" y="3452279"/>
                </a:lnTo>
                <a:lnTo>
                  <a:pt x="323215" y="3477679"/>
                </a:lnTo>
                <a:lnTo>
                  <a:pt x="259842" y="3505606"/>
                </a:lnTo>
                <a:lnTo>
                  <a:pt x="200660" y="3534829"/>
                </a:lnTo>
                <a:lnTo>
                  <a:pt x="146939" y="3565296"/>
                </a:lnTo>
                <a:lnTo>
                  <a:pt x="99695" y="3598329"/>
                </a:lnTo>
                <a:lnTo>
                  <a:pt x="60325" y="3631336"/>
                </a:lnTo>
                <a:lnTo>
                  <a:pt x="29591" y="3666896"/>
                </a:lnTo>
                <a:lnTo>
                  <a:pt x="9144" y="3703726"/>
                </a:lnTo>
                <a:lnTo>
                  <a:pt x="0" y="3750716"/>
                </a:lnTo>
                <a:lnTo>
                  <a:pt x="254" y="3759619"/>
                </a:lnTo>
                <a:lnTo>
                  <a:pt x="7239" y="3798976"/>
                </a:lnTo>
                <a:lnTo>
                  <a:pt x="22733" y="3839616"/>
                </a:lnTo>
                <a:lnTo>
                  <a:pt x="46228" y="3882796"/>
                </a:lnTo>
                <a:lnTo>
                  <a:pt x="76962" y="3925976"/>
                </a:lnTo>
                <a:lnTo>
                  <a:pt x="114427" y="3971696"/>
                </a:lnTo>
                <a:lnTo>
                  <a:pt x="157988" y="4018686"/>
                </a:lnTo>
                <a:lnTo>
                  <a:pt x="207010" y="4066946"/>
                </a:lnTo>
                <a:lnTo>
                  <a:pt x="260985" y="4116476"/>
                </a:lnTo>
                <a:lnTo>
                  <a:pt x="289687" y="4140619"/>
                </a:lnTo>
                <a:lnTo>
                  <a:pt x="319405" y="4166019"/>
                </a:lnTo>
                <a:lnTo>
                  <a:pt x="350012" y="4191419"/>
                </a:lnTo>
                <a:lnTo>
                  <a:pt x="381508" y="4216819"/>
                </a:lnTo>
                <a:lnTo>
                  <a:pt x="413766" y="4243476"/>
                </a:lnTo>
                <a:lnTo>
                  <a:pt x="446913" y="4268876"/>
                </a:lnTo>
                <a:lnTo>
                  <a:pt x="480568" y="4295546"/>
                </a:lnTo>
                <a:lnTo>
                  <a:pt x="514858" y="4322216"/>
                </a:lnTo>
                <a:lnTo>
                  <a:pt x="549529" y="4347616"/>
                </a:lnTo>
                <a:lnTo>
                  <a:pt x="620268" y="4400956"/>
                </a:lnTo>
                <a:lnTo>
                  <a:pt x="764794" y="4507636"/>
                </a:lnTo>
                <a:lnTo>
                  <a:pt x="772414" y="4497489"/>
                </a:lnTo>
                <a:lnTo>
                  <a:pt x="627888" y="4390796"/>
                </a:lnTo>
                <a:lnTo>
                  <a:pt x="557149" y="4337456"/>
                </a:lnTo>
                <a:lnTo>
                  <a:pt x="522478" y="4312056"/>
                </a:lnTo>
                <a:lnTo>
                  <a:pt x="488188" y="4285386"/>
                </a:lnTo>
                <a:lnTo>
                  <a:pt x="454660" y="4258716"/>
                </a:lnTo>
                <a:lnTo>
                  <a:pt x="421640" y="4233316"/>
                </a:lnTo>
                <a:lnTo>
                  <a:pt x="389382" y="4207916"/>
                </a:lnTo>
                <a:lnTo>
                  <a:pt x="358013" y="4181246"/>
                </a:lnTo>
                <a:lnTo>
                  <a:pt x="327406" y="4155846"/>
                </a:lnTo>
                <a:lnTo>
                  <a:pt x="297942" y="4131716"/>
                </a:lnTo>
                <a:lnTo>
                  <a:pt x="241808" y="4082186"/>
                </a:lnTo>
                <a:lnTo>
                  <a:pt x="215646" y="4056786"/>
                </a:lnTo>
                <a:lnTo>
                  <a:pt x="166878" y="4009796"/>
                </a:lnTo>
                <a:lnTo>
                  <a:pt x="123825" y="3962819"/>
                </a:lnTo>
                <a:lnTo>
                  <a:pt x="86868" y="3918369"/>
                </a:lnTo>
                <a:lnTo>
                  <a:pt x="56896" y="3875176"/>
                </a:lnTo>
                <a:lnTo>
                  <a:pt x="34036" y="3834536"/>
                </a:lnTo>
                <a:lnTo>
                  <a:pt x="19304" y="3795166"/>
                </a:lnTo>
                <a:lnTo>
                  <a:pt x="12700" y="3749446"/>
                </a:lnTo>
                <a:lnTo>
                  <a:pt x="12954" y="3741826"/>
                </a:lnTo>
                <a:lnTo>
                  <a:pt x="24765" y="3699916"/>
                </a:lnTo>
                <a:lnTo>
                  <a:pt x="40005" y="3674516"/>
                </a:lnTo>
                <a:lnTo>
                  <a:pt x="46355" y="3665626"/>
                </a:lnTo>
                <a:lnTo>
                  <a:pt x="53467" y="3658006"/>
                </a:lnTo>
                <a:lnTo>
                  <a:pt x="61087" y="3649116"/>
                </a:lnTo>
                <a:lnTo>
                  <a:pt x="69342" y="3640226"/>
                </a:lnTo>
                <a:lnTo>
                  <a:pt x="87503" y="3623729"/>
                </a:lnTo>
                <a:lnTo>
                  <a:pt x="129794" y="3591979"/>
                </a:lnTo>
                <a:lnTo>
                  <a:pt x="153924" y="3576726"/>
                </a:lnTo>
                <a:lnTo>
                  <a:pt x="179578" y="3560229"/>
                </a:lnTo>
                <a:lnTo>
                  <a:pt x="206883" y="3546246"/>
                </a:lnTo>
                <a:lnTo>
                  <a:pt x="235458" y="3531006"/>
                </a:lnTo>
                <a:lnTo>
                  <a:pt x="265303" y="3517036"/>
                </a:lnTo>
                <a:lnTo>
                  <a:pt x="296291" y="3503079"/>
                </a:lnTo>
                <a:lnTo>
                  <a:pt x="328168" y="3490379"/>
                </a:lnTo>
                <a:lnTo>
                  <a:pt x="360807" y="3476396"/>
                </a:lnTo>
                <a:lnTo>
                  <a:pt x="462153" y="3442106"/>
                </a:lnTo>
                <a:lnTo>
                  <a:pt x="530860" y="3421786"/>
                </a:lnTo>
                <a:lnTo>
                  <a:pt x="599186" y="3404006"/>
                </a:lnTo>
                <a:lnTo>
                  <a:pt x="698373" y="3383686"/>
                </a:lnTo>
                <a:lnTo>
                  <a:pt x="760603" y="3373526"/>
                </a:lnTo>
                <a:lnTo>
                  <a:pt x="845058" y="3365906"/>
                </a:lnTo>
                <a:lnTo>
                  <a:pt x="899668" y="3365906"/>
                </a:lnTo>
                <a:lnTo>
                  <a:pt x="958723" y="3368446"/>
                </a:lnTo>
                <a:lnTo>
                  <a:pt x="1020953" y="3373526"/>
                </a:lnTo>
                <a:lnTo>
                  <a:pt x="1151763" y="3392576"/>
                </a:lnTo>
                <a:lnTo>
                  <a:pt x="1184910" y="3400196"/>
                </a:lnTo>
                <a:lnTo>
                  <a:pt x="1218057" y="3406546"/>
                </a:lnTo>
                <a:lnTo>
                  <a:pt x="1251077" y="3415436"/>
                </a:lnTo>
                <a:lnTo>
                  <a:pt x="1283843" y="3423056"/>
                </a:lnTo>
                <a:lnTo>
                  <a:pt x="1316101" y="3433229"/>
                </a:lnTo>
                <a:lnTo>
                  <a:pt x="1378839" y="3452279"/>
                </a:lnTo>
                <a:lnTo>
                  <a:pt x="1438402" y="3475126"/>
                </a:lnTo>
                <a:lnTo>
                  <a:pt x="1466723" y="3487826"/>
                </a:lnTo>
                <a:lnTo>
                  <a:pt x="1493774" y="3499256"/>
                </a:lnTo>
                <a:lnTo>
                  <a:pt x="1519555" y="3513226"/>
                </a:lnTo>
                <a:lnTo>
                  <a:pt x="1543812" y="3525926"/>
                </a:lnTo>
                <a:lnTo>
                  <a:pt x="1566672" y="3539896"/>
                </a:lnTo>
                <a:lnTo>
                  <a:pt x="1606804" y="3570376"/>
                </a:lnTo>
                <a:lnTo>
                  <a:pt x="1639316" y="3600869"/>
                </a:lnTo>
                <a:lnTo>
                  <a:pt x="1652143" y="3617379"/>
                </a:lnTo>
                <a:lnTo>
                  <a:pt x="1657731" y="3624986"/>
                </a:lnTo>
                <a:lnTo>
                  <a:pt x="1662811" y="3633876"/>
                </a:lnTo>
                <a:lnTo>
                  <a:pt x="1667383" y="3641496"/>
                </a:lnTo>
                <a:lnTo>
                  <a:pt x="1671193" y="3650386"/>
                </a:lnTo>
                <a:lnTo>
                  <a:pt x="1682000" y="3699916"/>
                </a:lnTo>
                <a:lnTo>
                  <a:pt x="1682115" y="3721519"/>
                </a:lnTo>
                <a:lnTo>
                  <a:pt x="1680337" y="3741826"/>
                </a:lnTo>
                <a:lnTo>
                  <a:pt x="1671447" y="3783736"/>
                </a:lnTo>
                <a:lnTo>
                  <a:pt x="1656334" y="3828186"/>
                </a:lnTo>
                <a:lnTo>
                  <a:pt x="1634998" y="3875176"/>
                </a:lnTo>
                <a:lnTo>
                  <a:pt x="1608074" y="3925976"/>
                </a:lnTo>
                <a:lnTo>
                  <a:pt x="1576197" y="3976776"/>
                </a:lnTo>
                <a:lnTo>
                  <a:pt x="1519936" y="4058069"/>
                </a:lnTo>
                <a:lnTo>
                  <a:pt x="1477518" y="4113936"/>
                </a:lnTo>
                <a:lnTo>
                  <a:pt x="1431925" y="4171086"/>
                </a:lnTo>
                <a:lnTo>
                  <a:pt x="1408049" y="4199026"/>
                </a:lnTo>
                <a:lnTo>
                  <a:pt x="1383665" y="4228236"/>
                </a:lnTo>
                <a:lnTo>
                  <a:pt x="1358519" y="4258716"/>
                </a:lnTo>
                <a:lnTo>
                  <a:pt x="1306830" y="4317136"/>
                </a:lnTo>
                <a:lnTo>
                  <a:pt x="1253744" y="4378096"/>
                </a:lnTo>
                <a:lnTo>
                  <a:pt x="1229499" y="4404715"/>
                </a:lnTo>
                <a:lnTo>
                  <a:pt x="1187323" y="4366666"/>
                </a:lnTo>
                <a:lnTo>
                  <a:pt x="1149604" y="4502556"/>
                </a:lnTo>
                <a:lnTo>
                  <a:pt x="1281684" y="4451756"/>
                </a:lnTo>
                <a:lnTo>
                  <a:pt x="1249286" y="4422546"/>
                </a:lnTo>
                <a:lnTo>
                  <a:pt x="1238961" y="4413250"/>
                </a:lnTo>
                <a:lnTo>
                  <a:pt x="1316355" y="4326026"/>
                </a:lnTo>
                <a:lnTo>
                  <a:pt x="1393317" y="4237126"/>
                </a:lnTo>
                <a:lnTo>
                  <a:pt x="1417828" y="4207916"/>
                </a:lnTo>
                <a:lnTo>
                  <a:pt x="1441831" y="4178719"/>
                </a:lnTo>
                <a:lnTo>
                  <a:pt x="1465072" y="4149496"/>
                </a:lnTo>
                <a:lnTo>
                  <a:pt x="1487678" y="4121569"/>
                </a:lnTo>
                <a:lnTo>
                  <a:pt x="1530223" y="4065676"/>
                </a:lnTo>
                <a:lnTo>
                  <a:pt x="1569085" y="4011066"/>
                </a:lnTo>
                <a:lnTo>
                  <a:pt x="1603629" y="3957726"/>
                </a:lnTo>
                <a:lnTo>
                  <a:pt x="1633347" y="3905669"/>
                </a:lnTo>
                <a:lnTo>
                  <a:pt x="1657985" y="3857396"/>
                </a:lnTo>
                <a:lnTo>
                  <a:pt x="1676781" y="3809136"/>
                </a:lnTo>
                <a:lnTo>
                  <a:pt x="1689227" y="3764686"/>
                </a:lnTo>
                <a:lnTo>
                  <a:pt x="1694815" y="3721519"/>
                </a:lnTo>
                <a:lnTo>
                  <a:pt x="1694815" y="3699916"/>
                </a:lnTo>
                <a:close/>
              </a:path>
              <a:path w="3825240" h="4507865">
                <a:moveTo>
                  <a:pt x="3825113" y="13462"/>
                </a:moveTo>
                <a:lnTo>
                  <a:pt x="3808095" y="0"/>
                </a:lnTo>
                <a:lnTo>
                  <a:pt x="2407653" y="1769084"/>
                </a:lnTo>
                <a:lnTo>
                  <a:pt x="2386203" y="1752092"/>
                </a:lnTo>
                <a:lnTo>
                  <a:pt x="2368804" y="1835531"/>
                </a:lnTo>
                <a:lnTo>
                  <a:pt x="2446020" y="1799463"/>
                </a:lnTo>
                <a:lnTo>
                  <a:pt x="2437193" y="1792478"/>
                </a:lnTo>
                <a:lnTo>
                  <a:pt x="2424582" y="1782495"/>
                </a:lnTo>
                <a:lnTo>
                  <a:pt x="3825113" y="134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3890" y="1159358"/>
            <a:ext cx="6997065" cy="119634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0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The</a:t>
            </a:r>
            <a:r>
              <a:rPr sz="3200" spc="-3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NPDA</a:t>
            </a:r>
            <a:r>
              <a:rPr sz="3200" spc="-2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simulates</a:t>
            </a:r>
            <a:endParaRPr sz="32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leftmost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derivations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of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 the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grammar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83994" y="3974972"/>
            <a:ext cx="43649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Comic Sans MS"/>
                <a:cs typeface="Comic Sans MS"/>
              </a:rPr>
              <a:t>L(</a:t>
            </a: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Grammar</a:t>
            </a:r>
            <a:r>
              <a:rPr sz="3200" spc="-5" dirty="0">
                <a:solidFill>
                  <a:srgbClr val="FFFFFF"/>
                </a:solidFill>
                <a:latin typeface="Comic Sans MS"/>
                <a:cs typeface="Comic Sans MS"/>
              </a:rPr>
              <a:t>)</a:t>
            </a:r>
            <a:r>
              <a:rPr sz="32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FFFF"/>
                </a:solidFill>
                <a:latin typeface="Comic Sans MS"/>
                <a:cs typeface="Comic Sans MS"/>
              </a:rPr>
              <a:t>=</a:t>
            </a:r>
            <a:r>
              <a:rPr sz="32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FFFF"/>
                </a:solidFill>
                <a:latin typeface="Comic Sans MS"/>
                <a:cs typeface="Comic Sans MS"/>
              </a:rPr>
              <a:t>L(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NPDA</a:t>
            </a:r>
            <a:r>
              <a:rPr sz="3200" dirty="0">
                <a:solidFill>
                  <a:srgbClr val="FFFFFF"/>
                </a:solidFill>
                <a:latin typeface="Comic Sans MS"/>
                <a:cs typeface="Comic Sans MS"/>
              </a:rPr>
              <a:t>)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489746"/>
            <a:ext cx="8825230" cy="5368290"/>
            <a:chOff x="319087" y="1489746"/>
            <a:chExt cx="8825230" cy="53682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39145" y="2176402"/>
              <a:ext cx="494528" cy="4905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01375" y="2176402"/>
              <a:ext cx="900109" cy="49059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01375" y="1489746"/>
              <a:ext cx="900109" cy="56081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8739" y="11683"/>
            <a:ext cx="186308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Gra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m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mar:</a:t>
            </a:r>
            <a:endParaRPr sz="3200">
              <a:latin typeface="Comic Sans MS"/>
              <a:cs typeface="Comic Sans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94221" y="803077"/>
            <a:ext cx="900109" cy="56081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94221" y="228599"/>
            <a:ext cx="900109" cy="44863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186836" y="655445"/>
            <a:ext cx="1435735" cy="2085339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937894" indent="-890269">
              <a:lnSpc>
                <a:spcPct val="100000"/>
              </a:lnSpc>
              <a:spcBef>
                <a:spcPts val="1185"/>
              </a:spcBef>
              <a:buAutoNum type="alphaUcPeriod" startAt="19"/>
              <a:tabLst>
                <a:tab pos="937894" algn="l"/>
                <a:tab pos="938530" algn="l"/>
              </a:tabLst>
            </a:pPr>
            <a:r>
              <a:rPr sz="3600" i="1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  <a:p>
            <a:pPr marL="12700" marR="5080">
              <a:lnSpc>
                <a:spcPts val="5410"/>
              </a:lnSpc>
              <a:spcBef>
                <a:spcPts val="160"/>
              </a:spcBef>
              <a:buAutoNum type="alphaUcPeriod" startAt="19"/>
              <a:tabLst>
                <a:tab pos="930275" algn="l"/>
                <a:tab pos="930910" algn="l"/>
              </a:tabLst>
            </a:pPr>
            <a:r>
              <a:rPr sz="3600" i="1" spc="30" dirty="0">
                <a:latin typeface="Times New Roman"/>
                <a:cs typeface="Times New Roman"/>
              </a:rPr>
              <a:t>Ta  </a:t>
            </a:r>
            <a:r>
              <a:rPr sz="3600" i="1" dirty="0">
                <a:latin typeface="Times New Roman"/>
                <a:cs typeface="Times New Roman"/>
              </a:rPr>
              <a:t>T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222603" y="106233"/>
            <a:ext cx="18891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16305" algn="l"/>
              </a:tabLst>
            </a:pPr>
            <a:r>
              <a:rPr i="1" dirty="0">
                <a:latin typeface="Times New Roman"/>
                <a:cs typeface="Times New Roman"/>
              </a:rPr>
              <a:t>S	</a:t>
            </a:r>
            <a:r>
              <a:rPr i="1" spc="50" dirty="0">
                <a:latin typeface="Times New Roman"/>
                <a:cs typeface="Times New Roman"/>
              </a:rPr>
              <a:t>aS</a:t>
            </a:r>
            <a:r>
              <a:rPr i="1" spc="25" dirty="0">
                <a:latin typeface="Times New Roman"/>
                <a:cs typeface="Times New Roman"/>
              </a:rPr>
              <a:t>T</a:t>
            </a:r>
            <a:r>
              <a:rPr i="1" dirty="0"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890567" y="4686602"/>
            <a:ext cx="968375" cy="572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50" i="1" spc="75" dirty="0">
                <a:latin typeface="Times New Roman"/>
                <a:cs typeface="Times New Roman"/>
              </a:rPr>
              <a:t>a</a:t>
            </a:r>
            <a:r>
              <a:rPr sz="3550" i="1" spc="85" dirty="0">
                <a:latin typeface="Times New Roman"/>
                <a:cs typeface="Times New Roman"/>
              </a:rPr>
              <a:t>b</a:t>
            </a:r>
            <a:r>
              <a:rPr sz="3550" i="1" spc="75" dirty="0">
                <a:latin typeface="Times New Roman"/>
                <a:cs typeface="Times New Roman"/>
              </a:rPr>
              <a:t>ab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79252" y="4686602"/>
            <a:ext cx="1226820" cy="572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50" i="1" spc="75" dirty="0">
                <a:latin typeface="Times New Roman"/>
                <a:cs typeface="Times New Roman"/>
              </a:rPr>
              <a:t>a</a:t>
            </a:r>
            <a:r>
              <a:rPr sz="3550" i="1" spc="85" dirty="0">
                <a:latin typeface="Times New Roman"/>
                <a:cs typeface="Times New Roman"/>
              </a:rPr>
              <a:t>b</a:t>
            </a:r>
            <a:r>
              <a:rPr sz="3550" i="1" spc="55" dirty="0">
                <a:latin typeface="Times New Roman"/>
                <a:cs typeface="Times New Roman"/>
              </a:rPr>
              <a:t>T</a:t>
            </a:r>
            <a:r>
              <a:rPr sz="3550" i="1" spc="75" dirty="0">
                <a:latin typeface="Times New Roman"/>
                <a:cs typeface="Times New Roman"/>
              </a:rPr>
              <a:t>ab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1140" y="3631277"/>
            <a:ext cx="4257040" cy="1627505"/>
          </a:xfrm>
          <a:prstGeom prst="rect">
            <a:avLst/>
          </a:prstGeom>
        </p:spPr>
        <p:txBody>
          <a:bodyPr vert="horz" wrap="square" lIns="0" tIns="280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1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</a:t>
            </a:r>
            <a:r>
              <a:rPr sz="3200" spc="-4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leftmost</a:t>
            </a:r>
            <a:r>
              <a:rPr sz="3200" spc="-3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derivation:</a:t>
            </a:r>
            <a:endParaRPr sz="3200">
              <a:latin typeface="Comic Sans MS"/>
              <a:cs typeface="Comic Sans MS"/>
            </a:endParaRPr>
          </a:p>
          <a:p>
            <a:pPr marL="777875" algn="ctr">
              <a:lnSpc>
                <a:spcPct val="100000"/>
              </a:lnSpc>
              <a:spcBef>
                <a:spcPts val="2395"/>
              </a:spcBef>
              <a:tabLst>
                <a:tab pos="1682114" algn="l"/>
                <a:tab pos="3265170" algn="l"/>
              </a:tabLst>
            </a:pPr>
            <a:r>
              <a:rPr sz="3550" i="1" spc="75" dirty="0">
                <a:latin typeface="Times New Roman"/>
                <a:cs typeface="Times New Roman"/>
              </a:rPr>
              <a:t>S	</a:t>
            </a:r>
            <a:r>
              <a:rPr sz="3550" i="1" spc="70" dirty="0">
                <a:latin typeface="Times New Roman"/>
                <a:cs typeface="Times New Roman"/>
              </a:rPr>
              <a:t>aSTb	abTb</a:t>
            </a:r>
            <a:endParaRPr sz="3550">
              <a:latin typeface="Times New Roman"/>
              <a:cs typeface="Times New Roman"/>
            </a:endParaRP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51192" y="4800656"/>
            <a:ext cx="900644" cy="39211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39877" y="4800656"/>
            <a:ext cx="900644" cy="39211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57134" y="4800656"/>
            <a:ext cx="900644" cy="39211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74506" y="4800656"/>
            <a:ext cx="900644" cy="392119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828800"/>
            <a:ext cx="8825230" cy="5029200"/>
            <a:chOff x="319087" y="1828800"/>
            <a:chExt cx="8825230" cy="5029200"/>
          </a:xfrm>
        </p:grpSpPr>
        <p:sp>
          <p:nvSpPr>
            <p:cNvPr id="3" name="object 3"/>
            <p:cNvSpPr/>
            <p:nvPr/>
          </p:nvSpPr>
          <p:spPr>
            <a:xfrm>
              <a:off x="4495800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81000" y="6261100"/>
              <a:ext cx="7391400" cy="127000"/>
            </a:xfrm>
            <a:custGeom>
              <a:avLst/>
              <a:gdLst/>
              <a:ahLst/>
              <a:cxnLst/>
              <a:rect l="l" t="t" r="r" b="b"/>
              <a:pathLst>
                <a:path w="7391400" h="127000">
                  <a:moveTo>
                    <a:pt x="533400" y="63500"/>
                  </a:moveTo>
                  <a:lnTo>
                    <a:pt x="520700" y="57150"/>
                  </a:lnTo>
                  <a:lnTo>
                    <a:pt x="406400" y="0"/>
                  </a:lnTo>
                  <a:lnTo>
                    <a:pt x="406400" y="57150"/>
                  </a:lnTo>
                  <a:lnTo>
                    <a:pt x="0" y="57150"/>
                  </a:lnTo>
                  <a:lnTo>
                    <a:pt x="0" y="69850"/>
                  </a:lnTo>
                  <a:lnTo>
                    <a:pt x="406400" y="69850"/>
                  </a:lnTo>
                  <a:lnTo>
                    <a:pt x="406400" y="127000"/>
                  </a:lnTo>
                  <a:lnTo>
                    <a:pt x="520700" y="69850"/>
                  </a:lnTo>
                  <a:lnTo>
                    <a:pt x="533400" y="63500"/>
                  </a:lnTo>
                  <a:close/>
                </a:path>
                <a:path w="7391400" h="127000">
                  <a:moveTo>
                    <a:pt x="4114800" y="63500"/>
                  </a:moveTo>
                  <a:lnTo>
                    <a:pt x="4102100" y="57150"/>
                  </a:lnTo>
                  <a:lnTo>
                    <a:pt x="3987800" y="0"/>
                  </a:lnTo>
                  <a:lnTo>
                    <a:pt x="3987800" y="57150"/>
                  </a:lnTo>
                  <a:lnTo>
                    <a:pt x="1143000" y="57150"/>
                  </a:lnTo>
                  <a:lnTo>
                    <a:pt x="1143000" y="69850"/>
                  </a:lnTo>
                  <a:lnTo>
                    <a:pt x="3987800" y="69850"/>
                  </a:lnTo>
                  <a:lnTo>
                    <a:pt x="3987800" y="127000"/>
                  </a:lnTo>
                  <a:lnTo>
                    <a:pt x="4102100" y="69850"/>
                  </a:lnTo>
                  <a:lnTo>
                    <a:pt x="4114800" y="63500"/>
                  </a:lnTo>
                  <a:close/>
                </a:path>
                <a:path w="7391400" h="127000">
                  <a:moveTo>
                    <a:pt x="7391400" y="63500"/>
                  </a:moveTo>
                  <a:lnTo>
                    <a:pt x="7378700" y="57150"/>
                  </a:lnTo>
                  <a:lnTo>
                    <a:pt x="7264400" y="0"/>
                  </a:lnTo>
                  <a:lnTo>
                    <a:pt x="7264400" y="57150"/>
                  </a:lnTo>
                  <a:lnTo>
                    <a:pt x="4725924" y="57150"/>
                  </a:lnTo>
                  <a:lnTo>
                    <a:pt x="4725924" y="69850"/>
                  </a:lnTo>
                  <a:lnTo>
                    <a:pt x="7264400" y="69850"/>
                  </a:lnTo>
                  <a:lnTo>
                    <a:pt x="7264400" y="127000"/>
                  </a:lnTo>
                  <a:lnTo>
                    <a:pt x="7378700" y="69850"/>
                  </a:lnTo>
                  <a:lnTo>
                    <a:pt x="7391400" y="63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2812" y="6019800"/>
              <a:ext cx="610235" cy="609600"/>
            </a:xfrm>
            <a:custGeom>
              <a:avLst/>
              <a:gdLst/>
              <a:ahLst/>
              <a:cxnLst/>
              <a:rect l="l" t="t" r="r" b="b"/>
              <a:pathLst>
                <a:path w="610235" h="609600">
                  <a:moveTo>
                    <a:pt x="304800" y="0"/>
                  </a:moveTo>
                  <a:lnTo>
                    <a:pt x="255359" y="3989"/>
                  </a:lnTo>
                  <a:lnTo>
                    <a:pt x="208458" y="15538"/>
                  </a:lnTo>
                  <a:lnTo>
                    <a:pt x="164725" y="34020"/>
                  </a:lnTo>
                  <a:lnTo>
                    <a:pt x="124788" y="58808"/>
                  </a:lnTo>
                  <a:lnTo>
                    <a:pt x="89273" y="89273"/>
                  </a:lnTo>
                  <a:lnTo>
                    <a:pt x="58808" y="124788"/>
                  </a:lnTo>
                  <a:lnTo>
                    <a:pt x="34020" y="164725"/>
                  </a:lnTo>
                  <a:lnTo>
                    <a:pt x="15538" y="208458"/>
                  </a:lnTo>
                  <a:lnTo>
                    <a:pt x="3989" y="255359"/>
                  </a:lnTo>
                  <a:lnTo>
                    <a:pt x="0" y="304800"/>
                  </a:lnTo>
                  <a:lnTo>
                    <a:pt x="3989" y="354240"/>
                  </a:lnTo>
                  <a:lnTo>
                    <a:pt x="15538" y="401141"/>
                  </a:lnTo>
                  <a:lnTo>
                    <a:pt x="34020" y="444874"/>
                  </a:lnTo>
                  <a:lnTo>
                    <a:pt x="58808" y="484811"/>
                  </a:lnTo>
                  <a:lnTo>
                    <a:pt x="89273" y="520326"/>
                  </a:lnTo>
                  <a:lnTo>
                    <a:pt x="124788" y="550791"/>
                  </a:lnTo>
                  <a:lnTo>
                    <a:pt x="164725" y="575579"/>
                  </a:lnTo>
                  <a:lnTo>
                    <a:pt x="208458" y="594061"/>
                  </a:lnTo>
                  <a:lnTo>
                    <a:pt x="255359" y="605610"/>
                  </a:lnTo>
                  <a:lnTo>
                    <a:pt x="304800" y="609600"/>
                  </a:lnTo>
                  <a:lnTo>
                    <a:pt x="354242" y="605610"/>
                  </a:lnTo>
                  <a:lnTo>
                    <a:pt x="401147" y="594061"/>
                  </a:lnTo>
                  <a:lnTo>
                    <a:pt x="444887" y="575579"/>
                  </a:lnTo>
                  <a:lnTo>
                    <a:pt x="484834" y="550791"/>
                  </a:lnTo>
                  <a:lnTo>
                    <a:pt x="520358" y="520326"/>
                  </a:lnTo>
                  <a:lnTo>
                    <a:pt x="550833" y="484811"/>
                  </a:lnTo>
                  <a:lnTo>
                    <a:pt x="575628" y="444874"/>
                  </a:lnTo>
                  <a:lnTo>
                    <a:pt x="594118" y="401141"/>
                  </a:lnTo>
                  <a:lnTo>
                    <a:pt x="605672" y="354240"/>
                  </a:lnTo>
                  <a:lnTo>
                    <a:pt x="609663" y="304800"/>
                  </a:lnTo>
                  <a:lnTo>
                    <a:pt x="605672" y="255359"/>
                  </a:lnTo>
                  <a:lnTo>
                    <a:pt x="594118" y="208458"/>
                  </a:lnTo>
                  <a:lnTo>
                    <a:pt x="575628" y="164725"/>
                  </a:lnTo>
                  <a:lnTo>
                    <a:pt x="550833" y="124788"/>
                  </a:lnTo>
                  <a:lnTo>
                    <a:pt x="520358" y="89273"/>
                  </a:lnTo>
                  <a:lnTo>
                    <a:pt x="484834" y="58808"/>
                  </a:lnTo>
                  <a:lnTo>
                    <a:pt x="444887" y="34020"/>
                  </a:lnTo>
                  <a:lnTo>
                    <a:pt x="401147" y="15538"/>
                  </a:lnTo>
                  <a:lnTo>
                    <a:pt x="354242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12812" y="6019800"/>
              <a:ext cx="610235" cy="609600"/>
            </a:xfrm>
            <a:custGeom>
              <a:avLst/>
              <a:gdLst/>
              <a:ahLst/>
              <a:cxnLst/>
              <a:rect l="l" t="t" r="r" b="b"/>
              <a:pathLst>
                <a:path w="610235" h="609600">
                  <a:moveTo>
                    <a:pt x="0" y="304800"/>
                  </a:moveTo>
                  <a:lnTo>
                    <a:pt x="3989" y="255359"/>
                  </a:lnTo>
                  <a:lnTo>
                    <a:pt x="15538" y="208458"/>
                  </a:lnTo>
                  <a:lnTo>
                    <a:pt x="34020" y="164725"/>
                  </a:lnTo>
                  <a:lnTo>
                    <a:pt x="58808" y="124788"/>
                  </a:lnTo>
                  <a:lnTo>
                    <a:pt x="89273" y="89273"/>
                  </a:lnTo>
                  <a:lnTo>
                    <a:pt x="124788" y="58808"/>
                  </a:lnTo>
                  <a:lnTo>
                    <a:pt x="164725" y="34020"/>
                  </a:lnTo>
                  <a:lnTo>
                    <a:pt x="208458" y="15538"/>
                  </a:lnTo>
                  <a:lnTo>
                    <a:pt x="255359" y="3989"/>
                  </a:lnTo>
                  <a:lnTo>
                    <a:pt x="304800" y="0"/>
                  </a:lnTo>
                  <a:lnTo>
                    <a:pt x="354242" y="3989"/>
                  </a:lnTo>
                  <a:lnTo>
                    <a:pt x="401147" y="15538"/>
                  </a:lnTo>
                  <a:lnTo>
                    <a:pt x="444887" y="34020"/>
                  </a:lnTo>
                  <a:lnTo>
                    <a:pt x="484834" y="58808"/>
                  </a:lnTo>
                  <a:lnTo>
                    <a:pt x="520358" y="89273"/>
                  </a:lnTo>
                  <a:lnTo>
                    <a:pt x="550833" y="124788"/>
                  </a:lnTo>
                  <a:lnTo>
                    <a:pt x="575628" y="164725"/>
                  </a:lnTo>
                  <a:lnTo>
                    <a:pt x="594118" y="208458"/>
                  </a:lnTo>
                  <a:lnTo>
                    <a:pt x="605672" y="255359"/>
                  </a:lnTo>
                  <a:lnTo>
                    <a:pt x="609663" y="304800"/>
                  </a:lnTo>
                  <a:lnTo>
                    <a:pt x="605672" y="354240"/>
                  </a:lnTo>
                  <a:lnTo>
                    <a:pt x="594118" y="401141"/>
                  </a:lnTo>
                  <a:lnTo>
                    <a:pt x="575628" y="444874"/>
                  </a:lnTo>
                  <a:lnTo>
                    <a:pt x="550833" y="484811"/>
                  </a:lnTo>
                  <a:lnTo>
                    <a:pt x="520358" y="520326"/>
                  </a:lnTo>
                  <a:lnTo>
                    <a:pt x="484834" y="550791"/>
                  </a:lnTo>
                  <a:lnTo>
                    <a:pt x="444887" y="575579"/>
                  </a:lnTo>
                  <a:lnTo>
                    <a:pt x="401147" y="594061"/>
                  </a:lnTo>
                  <a:lnTo>
                    <a:pt x="354242" y="605610"/>
                  </a:lnTo>
                  <a:lnTo>
                    <a:pt x="304800" y="609600"/>
                  </a:lnTo>
                  <a:lnTo>
                    <a:pt x="255359" y="605610"/>
                  </a:lnTo>
                  <a:lnTo>
                    <a:pt x="208458" y="594061"/>
                  </a:lnTo>
                  <a:lnTo>
                    <a:pt x="164725" y="575579"/>
                  </a:lnTo>
                  <a:lnTo>
                    <a:pt x="124788" y="550791"/>
                  </a:lnTo>
                  <a:lnTo>
                    <a:pt x="89273" y="520326"/>
                  </a:lnTo>
                  <a:lnTo>
                    <a:pt x="58808" y="484811"/>
                  </a:lnTo>
                  <a:lnTo>
                    <a:pt x="34020" y="444874"/>
                  </a:lnTo>
                  <a:lnTo>
                    <a:pt x="15538" y="401141"/>
                  </a:lnTo>
                  <a:lnTo>
                    <a:pt x="3989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772400" y="5943600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76200" y="381000"/>
                  </a:moveTo>
                  <a:lnTo>
                    <a:pt x="80190" y="331559"/>
                  </a:lnTo>
                  <a:lnTo>
                    <a:pt x="91744" y="284658"/>
                  </a:lnTo>
                  <a:lnTo>
                    <a:pt x="110232" y="240925"/>
                  </a:lnTo>
                  <a:lnTo>
                    <a:pt x="135026" y="200988"/>
                  </a:lnTo>
                  <a:lnTo>
                    <a:pt x="165496" y="165473"/>
                  </a:lnTo>
                  <a:lnTo>
                    <a:pt x="201015" y="135008"/>
                  </a:lnTo>
                  <a:lnTo>
                    <a:pt x="240953" y="110220"/>
                  </a:lnTo>
                  <a:lnTo>
                    <a:pt x="284683" y="91738"/>
                  </a:lnTo>
                  <a:lnTo>
                    <a:pt x="331574" y="80189"/>
                  </a:lnTo>
                  <a:lnTo>
                    <a:pt x="381000" y="76200"/>
                  </a:lnTo>
                  <a:lnTo>
                    <a:pt x="430425" y="80189"/>
                  </a:lnTo>
                  <a:lnTo>
                    <a:pt x="477316" y="91738"/>
                  </a:lnTo>
                  <a:lnTo>
                    <a:pt x="521046" y="110220"/>
                  </a:lnTo>
                  <a:lnTo>
                    <a:pt x="560984" y="135008"/>
                  </a:lnTo>
                  <a:lnTo>
                    <a:pt x="596503" y="165473"/>
                  </a:lnTo>
                  <a:lnTo>
                    <a:pt x="626973" y="200988"/>
                  </a:lnTo>
                  <a:lnTo>
                    <a:pt x="651767" y="240925"/>
                  </a:lnTo>
                  <a:lnTo>
                    <a:pt x="670255" y="284658"/>
                  </a:lnTo>
                  <a:lnTo>
                    <a:pt x="681809" y="331559"/>
                  </a:lnTo>
                  <a:lnTo>
                    <a:pt x="685800" y="381000"/>
                  </a:lnTo>
                  <a:lnTo>
                    <a:pt x="681809" y="430440"/>
                  </a:lnTo>
                  <a:lnTo>
                    <a:pt x="670255" y="477341"/>
                  </a:lnTo>
                  <a:lnTo>
                    <a:pt x="651767" y="521074"/>
                  </a:lnTo>
                  <a:lnTo>
                    <a:pt x="626973" y="561011"/>
                  </a:lnTo>
                  <a:lnTo>
                    <a:pt x="596503" y="596526"/>
                  </a:lnTo>
                  <a:lnTo>
                    <a:pt x="560984" y="626991"/>
                  </a:lnTo>
                  <a:lnTo>
                    <a:pt x="521046" y="651779"/>
                  </a:lnTo>
                  <a:lnTo>
                    <a:pt x="477316" y="670261"/>
                  </a:lnTo>
                  <a:lnTo>
                    <a:pt x="430425" y="681810"/>
                  </a:lnTo>
                  <a:lnTo>
                    <a:pt x="381000" y="685800"/>
                  </a:lnTo>
                  <a:lnTo>
                    <a:pt x="331574" y="681810"/>
                  </a:lnTo>
                  <a:lnTo>
                    <a:pt x="284683" y="670261"/>
                  </a:lnTo>
                  <a:lnTo>
                    <a:pt x="240953" y="651779"/>
                  </a:lnTo>
                  <a:lnTo>
                    <a:pt x="201015" y="626991"/>
                  </a:lnTo>
                  <a:lnTo>
                    <a:pt x="165496" y="596526"/>
                  </a:lnTo>
                  <a:lnTo>
                    <a:pt x="135026" y="561011"/>
                  </a:lnTo>
                  <a:lnTo>
                    <a:pt x="110232" y="521074"/>
                  </a:lnTo>
                  <a:lnTo>
                    <a:pt x="91744" y="477341"/>
                  </a:lnTo>
                  <a:lnTo>
                    <a:pt x="80190" y="430440"/>
                  </a:lnTo>
                  <a:lnTo>
                    <a:pt x="76200" y="381000"/>
                  </a:lnTo>
                  <a:close/>
                </a:path>
                <a:path w="762000" h="762000">
                  <a:moveTo>
                    <a:pt x="0" y="381000"/>
                  </a:moveTo>
                  <a:lnTo>
                    <a:pt x="2968" y="333207"/>
                  </a:lnTo>
                  <a:lnTo>
                    <a:pt x="11634" y="287185"/>
                  </a:lnTo>
                  <a:lnTo>
                    <a:pt x="25643" y="243293"/>
                  </a:lnTo>
                  <a:lnTo>
                    <a:pt x="44636" y="201887"/>
                  </a:lnTo>
                  <a:lnTo>
                    <a:pt x="68257" y="163323"/>
                  </a:lnTo>
                  <a:lnTo>
                    <a:pt x="96149" y="127960"/>
                  </a:lnTo>
                  <a:lnTo>
                    <a:pt x="127955" y="96153"/>
                  </a:lnTo>
                  <a:lnTo>
                    <a:pt x="163318" y="68260"/>
                  </a:lnTo>
                  <a:lnTo>
                    <a:pt x="201881" y="44638"/>
                  </a:lnTo>
                  <a:lnTo>
                    <a:pt x="243288" y="25644"/>
                  </a:lnTo>
                  <a:lnTo>
                    <a:pt x="287181" y="11635"/>
                  </a:lnTo>
                  <a:lnTo>
                    <a:pt x="333204" y="2968"/>
                  </a:lnTo>
                  <a:lnTo>
                    <a:pt x="381000" y="0"/>
                  </a:lnTo>
                  <a:lnTo>
                    <a:pt x="428795" y="2968"/>
                  </a:lnTo>
                  <a:lnTo>
                    <a:pt x="474818" y="11635"/>
                  </a:lnTo>
                  <a:lnTo>
                    <a:pt x="518711" y="25644"/>
                  </a:lnTo>
                  <a:lnTo>
                    <a:pt x="560118" y="44638"/>
                  </a:lnTo>
                  <a:lnTo>
                    <a:pt x="598681" y="68260"/>
                  </a:lnTo>
                  <a:lnTo>
                    <a:pt x="634044" y="96153"/>
                  </a:lnTo>
                  <a:lnTo>
                    <a:pt x="665850" y="127960"/>
                  </a:lnTo>
                  <a:lnTo>
                    <a:pt x="693742" y="163323"/>
                  </a:lnTo>
                  <a:lnTo>
                    <a:pt x="717363" y="201887"/>
                  </a:lnTo>
                  <a:lnTo>
                    <a:pt x="736356" y="243293"/>
                  </a:lnTo>
                  <a:lnTo>
                    <a:pt x="750365" y="287185"/>
                  </a:lnTo>
                  <a:lnTo>
                    <a:pt x="759031" y="333207"/>
                  </a:lnTo>
                  <a:lnTo>
                    <a:pt x="762000" y="381000"/>
                  </a:lnTo>
                  <a:lnTo>
                    <a:pt x="759031" y="428792"/>
                  </a:lnTo>
                  <a:lnTo>
                    <a:pt x="750365" y="474814"/>
                  </a:lnTo>
                  <a:lnTo>
                    <a:pt x="736356" y="518706"/>
                  </a:lnTo>
                  <a:lnTo>
                    <a:pt x="717363" y="560112"/>
                  </a:lnTo>
                  <a:lnTo>
                    <a:pt x="693742" y="598676"/>
                  </a:lnTo>
                  <a:lnTo>
                    <a:pt x="665850" y="634039"/>
                  </a:lnTo>
                  <a:lnTo>
                    <a:pt x="634044" y="665846"/>
                  </a:lnTo>
                  <a:lnTo>
                    <a:pt x="598681" y="693739"/>
                  </a:lnTo>
                  <a:lnTo>
                    <a:pt x="560118" y="717361"/>
                  </a:lnTo>
                  <a:lnTo>
                    <a:pt x="518711" y="736355"/>
                  </a:lnTo>
                  <a:lnTo>
                    <a:pt x="474818" y="750364"/>
                  </a:lnTo>
                  <a:lnTo>
                    <a:pt x="428795" y="759031"/>
                  </a:lnTo>
                  <a:lnTo>
                    <a:pt x="381000" y="762000"/>
                  </a:lnTo>
                  <a:lnTo>
                    <a:pt x="333204" y="759031"/>
                  </a:lnTo>
                  <a:lnTo>
                    <a:pt x="287181" y="750364"/>
                  </a:lnTo>
                  <a:lnTo>
                    <a:pt x="243288" y="736355"/>
                  </a:lnTo>
                  <a:lnTo>
                    <a:pt x="201881" y="717361"/>
                  </a:lnTo>
                  <a:lnTo>
                    <a:pt x="163318" y="693739"/>
                  </a:lnTo>
                  <a:lnTo>
                    <a:pt x="127955" y="665846"/>
                  </a:lnTo>
                  <a:lnTo>
                    <a:pt x="96149" y="634039"/>
                  </a:lnTo>
                  <a:lnTo>
                    <a:pt x="68257" y="598676"/>
                  </a:lnTo>
                  <a:lnTo>
                    <a:pt x="44636" y="560112"/>
                  </a:lnTo>
                  <a:lnTo>
                    <a:pt x="25643" y="518706"/>
                  </a:lnTo>
                  <a:lnTo>
                    <a:pt x="11634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15290" y="37033"/>
            <a:ext cx="32340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NPDA</a:t>
            </a:r>
            <a:r>
              <a:rPr sz="3200" spc="-7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execution: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83176" y="5961744"/>
            <a:ext cx="46037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600" i="1" spc="-145" dirty="0">
                <a:latin typeface="Times New Roman"/>
                <a:cs typeface="Times New Roman"/>
              </a:rPr>
              <a:t>q</a:t>
            </a:r>
            <a:r>
              <a:rPr sz="4500" spc="-217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9139" y="5975836"/>
            <a:ext cx="489584" cy="571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550" i="1" dirty="0">
                <a:latin typeface="Times New Roman"/>
                <a:cs typeface="Times New Roman"/>
              </a:rPr>
              <a:t>q</a:t>
            </a:r>
            <a:r>
              <a:rPr sz="4425" baseline="-16949" dirty="0">
                <a:latin typeface="Times New Roman"/>
                <a:cs typeface="Times New Roman"/>
              </a:rPr>
              <a:t>2</a:t>
            </a:r>
            <a:endParaRPr sz="4425" baseline="-16949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34789" y="5734167"/>
            <a:ext cx="259715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i="1" spc="40" dirty="0">
                <a:latin typeface="Times New Roman"/>
                <a:cs typeface="Times New Roman"/>
              </a:rPr>
              <a:t>S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833655" y="5861049"/>
            <a:ext cx="1703705" cy="443865"/>
            <a:chOff x="1833655" y="5861049"/>
            <a:chExt cx="1703705" cy="443865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96512" y="5861049"/>
              <a:ext cx="840412" cy="44335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3655" y="5861049"/>
              <a:ext cx="984867" cy="443357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2099539" y="5734167"/>
            <a:ext cx="142875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spc="2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651520" y="5867401"/>
            <a:ext cx="1562100" cy="459740"/>
            <a:chOff x="5651520" y="5867401"/>
            <a:chExt cx="1562100" cy="459740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1520" y="5867401"/>
              <a:ext cx="482725" cy="45957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39211" y="5867401"/>
              <a:ext cx="774337" cy="459577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5905621" y="5752405"/>
            <a:ext cx="131508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066800" algn="l"/>
              </a:tabLst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r>
              <a:rPr sz="3600" dirty="0">
                <a:latin typeface="Times New Roman"/>
                <a:cs typeface="Times New Roman"/>
              </a:rPr>
              <a:t>	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640109" y="2362225"/>
            <a:ext cx="4256405" cy="2509520"/>
            <a:chOff x="2640109" y="2362225"/>
            <a:chExt cx="4256405" cy="2509520"/>
          </a:xfrm>
        </p:grpSpPr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39466" y="4310709"/>
              <a:ext cx="495083" cy="56071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0109" y="4310709"/>
              <a:ext cx="495083" cy="56071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0109" y="3624115"/>
              <a:ext cx="495083" cy="56071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0109" y="2937471"/>
              <a:ext cx="495083" cy="56071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40109" y="2362225"/>
              <a:ext cx="495083" cy="44943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1991" y="4310709"/>
              <a:ext cx="899867" cy="56071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1991" y="3624115"/>
              <a:ext cx="899867" cy="56071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94828" y="2937471"/>
              <a:ext cx="899867" cy="56071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04167" y="2362225"/>
              <a:ext cx="899867" cy="44943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51827" y="4305929"/>
              <a:ext cx="344361" cy="56072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04544" y="3733770"/>
              <a:ext cx="291643" cy="44572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12273" y="4305929"/>
              <a:ext cx="883914" cy="56072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64903" y="3733770"/>
              <a:ext cx="831285" cy="445729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2906399" y="2103322"/>
            <a:ext cx="3068955" cy="2771775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5"/>
              </a:spcBef>
              <a:tabLst>
                <a:tab pos="114236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S	</a:t>
            </a:r>
            <a:r>
              <a:rPr sz="3600" i="1" spc="35" dirty="0">
                <a:latin typeface="Times New Roman"/>
                <a:cs typeface="Times New Roman"/>
              </a:rPr>
              <a:t>aSTb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  <a:tabLst>
                <a:tab pos="111823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10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S	b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  <a:tabLst>
                <a:tab pos="1111250" algn="l"/>
                <a:tab pos="236918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38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T	</a:t>
            </a:r>
            <a:r>
              <a:rPr sz="3600" i="1" spc="15" dirty="0">
                <a:latin typeface="Times New Roman"/>
                <a:cs typeface="Times New Roman"/>
              </a:rPr>
              <a:t>Ta	</a:t>
            </a:r>
            <a:r>
              <a:rPr sz="3600" i="1" spc="30" dirty="0">
                <a:latin typeface="Times New Roman"/>
                <a:cs typeface="Times New Roman"/>
              </a:rPr>
              <a:t>a</a:t>
            </a:r>
            <a:r>
              <a:rPr sz="3600" spc="30" dirty="0">
                <a:latin typeface="Times New Roman"/>
                <a:cs typeface="Times New Roman"/>
              </a:rPr>
              <a:t>,</a:t>
            </a:r>
            <a:r>
              <a:rPr sz="3600" spc="-16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  <a:tabLst>
                <a:tab pos="235521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38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T</a:t>
            </a:r>
            <a:r>
              <a:rPr sz="3600" i="1" dirty="0">
                <a:latin typeface="Times New Roman"/>
                <a:cs typeface="Times New Roman"/>
              </a:rPr>
              <a:t>	</a:t>
            </a: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265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155700" y="1600199"/>
            <a:ext cx="4342765" cy="4501515"/>
          </a:xfrm>
          <a:custGeom>
            <a:avLst/>
            <a:gdLst/>
            <a:ahLst/>
            <a:cxnLst/>
            <a:rect l="l" t="t" r="r" b="b"/>
            <a:pathLst>
              <a:path w="4342765" h="4501515">
                <a:moveTo>
                  <a:pt x="127000" y="127000"/>
                </a:moveTo>
                <a:lnTo>
                  <a:pt x="120650" y="114300"/>
                </a:lnTo>
                <a:lnTo>
                  <a:pt x="63500" y="0"/>
                </a:lnTo>
                <a:lnTo>
                  <a:pt x="0" y="127000"/>
                </a:lnTo>
                <a:lnTo>
                  <a:pt x="57150" y="127000"/>
                </a:lnTo>
                <a:lnTo>
                  <a:pt x="57150" y="609600"/>
                </a:lnTo>
                <a:lnTo>
                  <a:pt x="69850" y="609600"/>
                </a:lnTo>
                <a:lnTo>
                  <a:pt x="69850" y="127000"/>
                </a:lnTo>
                <a:lnTo>
                  <a:pt x="127000" y="127000"/>
                </a:lnTo>
                <a:close/>
              </a:path>
              <a:path w="4342765" h="4501515">
                <a:moveTo>
                  <a:pt x="4342511" y="3693185"/>
                </a:moveTo>
                <a:lnTo>
                  <a:pt x="4333875" y="3647465"/>
                </a:lnTo>
                <a:lnTo>
                  <a:pt x="4315968" y="3610648"/>
                </a:lnTo>
                <a:lnTo>
                  <a:pt x="4309872" y="3603015"/>
                </a:lnTo>
                <a:lnTo>
                  <a:pt x="4303268" y="3594138"/>
                </a:lnTo>
                <a:lnTo>
                  <a:pt x="4262247" y="3553498"/>
                </a:lnTo>
                <a:lnTo>
                  <a:pt x="4220972" y="3523005"/>
                </a:lnTo>
                <a:lnTo>
                  <a:pt x="4172966" y="3495065"/>
                </a:lnTo>
                <a:lnTo>
                  <a:pt x="4119372" y="3468395"/>
                </a:lnTo>
                <a:lnTo>
                  <a:pt x="4061079" y="3445548"/>
                </a:lnTo>
                <a:lnTo>
                  <a:pt x="3967226" y="3413798"/>
                </a:lnTo>
                <a:lnTo>
                  <a:pt x="3901694" y="3396005"/>
                </a:lnTo>
                <a:lnTo>
                  <a:pt x="3835146" y="3380765"/>
                </a:lnTo>
                <a:lnTo>
                  <a:pt x="3768344" y="3368065"/>
                </a:lnTo>
                <a:lnTo>
                  <a:pt x="3710394" y="3359175"/>
                </a:lnTo>
                <a:lnTo>
                  <a:pt x="3702177" y="3357905"/>
                </a:lnTo>
                <a:lnTo>
                  <a:pt x="3669919" y="3354095"/>
                </a:lnTo>
                <a:lnTo>
                  <a:pt x="3607054" y="3349015"/>
                </a:lnTo>
                <a:lnTo>
                  <a:pt x="3547364" y="3346475"/>
                </a:lnTo>
                <a:lnTo>
                  <a:pt x="3491992" y="3346475"/>
                </a:lnTo>
                <a:lnTo>
                  <a:pt x="3406521" y="3354095"/>
                </a:lnTo>
                <a:lnTo>
                  <a:pt x="3343783" y="3364255"/>
                </a:lnTo>
                <a:lnTo>
                  <a:pt x="3277870" y="3376955"/>
                </a:lnTo>
                <a:lnTo>
                  <a:pt x="3243961" y="3385845"/>
                </a:lnTo>
                <a:lnTo>
                  <a:pt x="3209544" y="3393465"/>
                </a:lnTo>
                <a:lnTo>
                  <a:pt x="3105912" y="3422675"/>
                </a:lnTo>
                <a:lnTo>
                  <a:pt x="3037459" y="3445548"/>
                </a:lnTo>
                <a:lnTo>
                  <a:pt x="2970911" y="3470948"/>
                </a:lnTo>
                <a:lnTo>
                  <a:pt x="2907538" y="3498875"/>
                </a:lnTo>
                <a:lnTo>
                  <a:pt x="2848356" y="3528098"/>
                </a:lnTo>
                <a:lnTo>
                  <a:pt x="2794635" y="3558565"/>
                </a:lnTo>
                <a:lnTo>
                  <a:pt x="2747391" y="3591598"/>
                </a:lnTo>
                <a:lnTo>
                  <a:pt x="2708021" y="3624605"/>
                </a:lnTo>
                <a:lnTo>
                  <a:pt x="2677287" y="3660165"/>
                </a:lnTo>
                <a:lnTo>
                  <a:pt x="2656840" y="3696995"/>
                </a:lnTo>
                <a:lnTo>
                  <a:pt x="2647696" y="3743985"/>
                </a:lnTo>
                <a:lnTo>
                  <a:pt x="2647950" y="3752888"/>
                </a:lnTo>
                <a:lnTo>
                  <a:pt x="2654935" y="3792245"/>
                </a:lnTo>
                <a:lnTo>
                  <a:pt x="2670429" y="3832885"/>
                </a:lnTo>
                <a:lnTo>
                  <a:pt x="2693924" y="3876065"/>
                </a:lnTo>
                <a:lnTo>
                  <a:pt x="2724658" y="3919245"/>
                </a:lnTo>
                <a:lnTo>
                  <a:pt x="2762123" y="3964965"/>
                </a:lnTo>
                <a:lnTo>
                  <a:pt x="2805684" y="4011955"/>
                </a:lnTo>
                <a:lnTo>
                  <a:pt x="2854706" y="4060215"/>
                </a:lnTo>
                <a:lnTo>
                  <a:pt x="2908681" y="4109745"/>
                </a:lnTo>
                <a:lnTo>
                  <a:pt x="2937383" y="4133888"/>
                </a:lnTo>
                <a:lnTo>
                  <a:pt x="2967101" y="4159288"/>
                </a:lnTo>
                <a:lnTo>
                  <a:pt x="2997708" y="4184688"/>
                </a:lnTo>
                <a:lnTo>
                  <a:pt x="3029204" y="4210088"/>
                </a:lnTo>
                <a:lnTo>
                  <a:pt x="3061462" y="4236745"/>
                </a:lnTo>
                <a:lnTo>
                  <a:pt x="3094609" y="4262145"/>
                </a:lnTo>
                <a:lnTo>
                  <a:pt x="3128264" y="4288815"/>
                </a:lnTo>
                <a:lnTo>
                  <a:pt x="3162554" y="4315485"/>
                </a:lnTo>
                <a:lnTo>
                  <a:pt x="3197225" y="4340885"/>
                </a:lnTo>
                <a:lnTo>
                  <a:pt x="3267964" y="4394225"/>
                </a:lnTo>
                <a:lnTo>
                  <a:pt x="3412490" y="4500905"/>
                </a:lnTo>
                <a:lnTo>
                  <a:pt x="3420110" y="4490758"/>
                </a:lnTo>
                <a:lnTo>
                  <a:pt x="3275584" y="4384065"/>
                </a:lnTo>
                <a:lnTo>
                  <a:pt x="3204845" y="4330725"/>
                </a:lnTo>
                <a:lnTo>
                  <a:pt x="3170174" y="4305325"/>
                </a:lnTo>
                <a:lnTo>
                  <a:pt x="3135884" y="4278655"/>
                </a:lnTo>
                <a:lnTo>
                  <a:pt x="3102356" y="4251985"/>
                </a:lnTo>
                <a:lnTo>
                  <a:pt x="3069336" y="4226585"/>
                </a:lnTo>
                <a:lnTo>
                  <a:pt x="3037078" y="4201185"/>
                </a:lnTo>
                <a:lnTo>
                  <a:pt x="3005709" y="4174515"/>
                </a:lnTo>
                <a:lnTo>
                  <a:pt x="2975102" y="4149115"/>
                </a:lnTo>
                <a:lnTo>
                  <a:pt x="2945638" y="4124985"/>
                </a:lnTo>
                <a:lnTo>
                  <a:pt x="2889504" y="4075455"/>
                </a:lnTo>
                <a:lnTo>
                  <a:pt x="2863342" y="4050055"/>
                </a:lnTo>
                <a:lnTo>
                  <a:pt x="2814574" y="4003065"/>
                </a:lnTo>
                <a:lnTo>
                  <a:pt x="2771521" y="3956088"/>
                </a:lnTo>
                <a:lnTo>
                  <a:pt x="2734564" y="3911638"/>
                </a:lnTo>
                <a:lnTo>
                  <a:pt x="2704592" y="3868445"/>
                </a:lnTo>
                <a:lnTo>
                  <a:pt x="2681732" y="3827805"/>
                </a:lnTo>
                <a:lnTo>
                  <a:pt x="2667000" y="3788435"/>
                </a:lnTo>
                <a:lnTo>
                  <a:pt x="2660396" y="3742715"/>
                </a:lnTo>
                <a:lnTo>
                  <a:pt x="2660650" y="3735095"/>
                </a:lnTo>
                <a:lnTo>
                  <a:pt x="2672461" y="3693185"/>
                </a:lnTo>
                <a:lnTo>
                  <a:pt x="2687701" y="3667785"/>
                </a:lnTo>
                <a:lnTo>
                  <a:pt x="2694051" y="3658895"/>
                </a:lnTo>
                <a:lnTo>
                  <a:pt x="2701163" y="3651275"/>
                </a:lnTo>
                <a:lnTo>
                  <a:pt x="2708783" y="3642385"/>
                </a:lnTo>
                <a:lnTo>
                  <a:pt x="2717038" y="3633495"/>
                </a:lnTo>
                <a:lnTo>
                  <a:pt x="2735199" y="3616998"/>
                </a:lnTo>
                <a:lnTo>
                  <a:pt x="2777490" y="3585248"/>
                </a:lnTo>
                <a:lnTo>
                  <a:pt x="2801620" y="3569995"/>
                </a:lnTo>
                <a:lnTo>
                  <a:pt x="2827274" y="3553498"/>
                </a:lnTo>
                <a:lnTo>
                  <a:pt x="2854579" y="3539515"/>
                </a:lnTo>
                <a:lnTo>
                  <a:pt x="2883154" y="3524275"/>
                </a:lnTo>
                <a:lnTo>
                  <a:pt x="2912999" y="3510305"/>
                </a:lnTo>
                <a:lnTo>
                  <a:pt x="2943987" y="3496348"/>
                </a:lnTo>
                <a:lnTo>
                  <a:pt x="2975864" y="3483648"/>
                </a:lnTo>
                <a:lnTo>
                  <a:pt x="3008503" y="3469665"/>
                </a:lnTo>
                <a:lnTo>
                  <a:pt x="3109849" y="3435375"/>
                </a:lnTo>
                <a:lnTo>
                  <a:pt x="3178556" y="3415055"/>
                </a:lnTo>
                <a:lnTo>
                  <a:pt x="3246882" y="3397275"/>
                </a:lnTo>
                <a:lnTo>
                  <a:pt x="3346069" y="3376955"/>
                </a:lnTo>
                <a:lnTo>
                  <a:pt x="3408299" y="3366795"/>
                </a:lnTo>
                <a:lnTo>
                  <a:pt x="3492754" y="3359175"/>
                </a:lnTo>
                <a:lnTo>
                  <a:pt x="3547364" y="3359175"/>
                </a:lnTo>
                <a:lnTo>
                  <a:pt x="3606419" y="3361715"/>
                </a:lnTo>
                <a:lnTo>
                  <a:pt x="3668649" y="3366795"/>
                </a:lnTo>
                <a:lnTo>
                  <a:pt x="3799459" y="3385845"/>
                </a:lnTo>
                <a:lnTo>
                  <a:pt x="3832606" y="3393465"/>
                </a:lnTo>
                <a:lnTo>
                  <a:pt x="3865753" y="3399815"/>
                </a:lnTo>
                <a:lnTo>
                  <a:pt x="3898773" y="3408705"/>
                </a:lnTo>
                <a:lnTo>
                  <a:pt x="3931539" y="3416325"/>
                </a:lnTo>
                <a:lnTo>
                  <a:pt x="3963797" y="3426498"/>
                </a:lnTo>
                <a:lnTo>
                  <a:pt x="4026535" y="3445548"/>
                </a:lnTo>
                <a:lnTo>
                  <a:pt x="4086098" y="3468395"/>
                </a:lnTo>
                <a:lnTo>
                  <a:pt x="4114419" y="3481095"/>
                </a:lnTo>
                <a:lnTo>
                  <a:pt x="4141470" y="3492525"/>
                </a:lnTo>
                <a:lnTo>
                  <a:pt x="4167251" y="3506495"/>
                </a:lnTo>
                <a:lnTo>
                  <a:pt x="4191508" y="3519195"/>
                </a:lnTo>
                <a:lnTo>
                  <a:pt x="4214368" y="3533165"/>
                </a:lnTo>
                <a:lnTo>
                  <a:pt x="4254500" y="3563645"/>
                </a:lnTo>
                <a:lnTo>
                  <a:pt x="4287012" y="3594138"/>
                </a:lnTo>
                <a:lnTo>
                  <a:pt x="4299839" y="3610648"/>
                </a:lnTo>
                <a:lnTo>
                  <a:pt x="4305427" y="3618255"/>
                </a:lnTo>
                <a:lnTo>
                  <a:pt x="4310507" y="3627145"/>
                </a:lnTo>
                <a:lnTo>
                  <a:pt x="4315079" y="3634765"/>
                </a:lnTo>
                <a:lnTo>
                  <a:pt x="4318889" y="3643655"/>
                </a:lnTo>
                <a:lnTo>
                  <a:pt x="4329696" y="3693185"/>
                </a:lnTo>
                <a:lnTo>
                  <a:pt x="4329811" y="3714788"/>
                </a:lnTo>
                <a:lnTo>
                  <a:pt x="4328033" y="3735095"/>
                </a:lnTo>
                <a:lnTo>
                  <a:pt x="4319143" y="3777005"/>
                </a:lnTo>
                <a:lnTo>
                  <a:pt x="4304030" y="3821455"/>
                </a:lnTo>
                <a:lnTo>
                  <a:pt x="4282694" y="3868445"/>
                </a:lnTo>
                <a:lnTo>
                  <a:pt x="4255770" y="3919245"/>
                </a:lnTo>
                <a:lnTo>
                  <a:pt x="4223893" y="3970045"/>
                </a:lnTo>
                <a:lnTo>
                  <a:pt x="4167632" y="4051338"/>
                </a:lnTo>
                <a:lnTo>
                  <a:pt x="4125214" y="4107205"/>
                </a:lnTo>
                <a:lnTo>
                  <a:pt x="4079621" y="4164355"/>
                </a:lnTo>
                <a:lnTo>
                  <a:pt x="4055745" y="4192295"/>
                </a:lnTo>
                <a:lnTo>
                  <a:pt x="4031361" y="4221505"/>
                </a:lnTo>
                <a:lnTo>
                  <a:pt x="4006215" y="4251985"/>
                </a:lnTo>
                <a:lnTo>
                  <a:pt x="3954526" y="4310405"/>
                </a:lnTo>
                <a:lnTo>
                  <a:pt x="3901440" y="4371365"/>
                </a:lnTo>
                <a:lnTo>
                  <a:pt x="3877195" y="4397984"/>
                </a:lnTo>
                <a:lnTo>
                  <a:pt x="3835019" y="4359935"/>
                </a:lnTo>
                <a:lnTo>
                  <a:pt x="3797300" y="4495825"/>
                </a:lnTo>
                <a:lnTo>
                  <a:pt x="3929380" y="4445025"/>
                </a:lnTo>
                <a:lnTo>
                  <a:pt x="3896982" y="4415815"/>
                </a:lnTo>
                <a:lnTo>
                  <a:pt x="3886657" y="4406519"/>
                </a:lnTo>
                <a:lnTo>
                  <a:pt x="3964051" y="4319295"/>
                </a:lnTo>
                <a:lnTo>
                  <a:pt x="4041013" y="4230395"/>
                </a:lnTo>
                <a:lnTo>
                  <a:pt x="4065524" y="4201185"/>
                </a:lnTo>
                <a:lnTo>
                  <a:pt x="4089527" y="4171988"/>
                </a:lnTo>
                <a:lnTo>
                  <a:pt x="4112768" y="4142765"/>
                </a:lnTo>
                <a:lnTo>
                  <a:pt x="4135374" y="4114838"/>
                </a:lnTo>
                <a:lnTo>
                  <a:pt x="4177919" y="4058945"/>
                </a:lnTo>
                <a:lnTo>
                  <a:pt x="4216781" y="4004335"/>
                </a:lnTo>
                <a:lnTo>
                  <a:pt x="4251325" y="3950995"/>
                </a:lnTo>
                <a:lnTo>
                  <a:pt x="4281043" y="3898938"/>
                </a:lnTo>
                <a:lnTo>
                  <a:pt x="4305681" y="3850665"/>
                </a:lnTo>
                <a:lnTo>
                  <a:pt x="4324477" y="3802405"/>
                </a:lnTo>
                <a:lnTo>
                  <a:pt x="4336923" y="3757955"/>
                </a:lnTo>
                <a:lnTo>
                  <a:pt x="4342511" y="3714788"/>
                </a:lnTo>
                <a:lnTo>
                  <a:pt x="4342511" y="36931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31140" y="926338"/>
            <a:ext cx="10820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u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319009" y="3060319"/>
            <a:ext cx="11360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467600" y="2286063"/>
            <a:ext cx="914400" cy="570230"/>
          </a:xfrm>
          <a:prstGeom prst="rect">
            <a:avLst/>
          </a:prstGeom>
          <a:solidFill>
            <a:srgbClr val="006600">
              <a:alpha val="30195"/>
            </a:srgbClr>
          </a:solidFill>
          <a:ln w="12700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1120" algn="ctr">
              <a:lnSpc>
                <a:spcPts val="4090"/>
              </a:lnSpc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797300" y="37033"/>
            <a:ext cx="13252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7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0</a:t>
            </a:r>
            <a:endParaRPr sz="3200">
              <a:latin typeface="Comic Sans MS"/>
              <a:cs typeface="Comic Sans MS"/>
            </a:endParaRPr>
          </a:p>
        </p:txBody>
      </p:sp>
      <p:graphicFrame>
        <p:nvGraphicFramePr>
          <p:cNvPr id="40" name="object 40"/>
          <p:cNvGraphicFramePr>
            <a:graphicFrameLocks noGrp="1"/>
          </p:cNvGraphicFramePr>
          <p:nvPr/>
        </p:nvGraphicFramePr>
        <p:xfrm>
          <a:off x="1517650" y="831850"/>
          <a:ext cx="2727325" cy="76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69925"/>
              </a:tblGrid>
              <a:tr h="76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3650" i="1" dirty="0">
                          <a:latin typeface="Times New Roman"/>
                          <a:cs typeface="Times New Roman"/>
                        </a:rPr>
                        <a:t>b</a:t>
                      </a:r>
                      <a:endParaRPr sz="3650">
                        <a:latin typeface="Times New Roman"/>
                        <a:cs typeface="Times New Roman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3650" i="1" dirty="0">
                          <a:latin typeface="Times New Roman"/>
                          <a:cs typeface="Times New Roman"/>
                        </a:rPr>
                        <a:t>b</a:t>
                      </a:r>
                      <a:endParaRPr sz="3650">
                        <a:latin typeface="Times New Roman"/>
                        <a:cs typeface="Times New Roman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1" name="object 41"/>
          <p:cNvSpPr txBox="1"/>
          <p:nvPr/>
        </p:nvSpPr>
        <p:spPr>
          <a:xfrm>
            <a:off x="383540" y="4508372"/>
            <a:ext cx="14662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current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58140" y="4809823"/>
            <a:ext cx="1122680" cy="1763395"/>
          </a:xfrm>
          <a:prstGeom prst="rect">
            <a:avLst/>
          </a:prstGeom>
        </p:spPr>
        <p:txBody>
          <a:bodyPr vert="horz" wrap="square" lIns="0" tIns="2971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34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state</a:t>
            </a:r>
            <a:endParaRPr sz="3200">
              <a:latin typeface="Comic Sans MS"/>
              <a:cs typeface="Comic Sans MS"/>
            </a:endParaRPr>
          </a:p>
          <a:p>
            <a:pPr marL="633730">
              <a:lnSpc>
                <a:spcPct val="100000"/>
              </a:lnSpc>
              <a:spcBef>
                <a:spcPts val="2800"/>
              </a:spcBef>
            </a:pPr>
            <a:r>
              <a:rPr sz="4000" i="1" spc="-30" dirty="0">
                <a:latin typeface="Times New Roman"/>
                <a:cs typeface="Times New Roman"/>
              </a:rPr>
              <a:t>q</a:t>
            </a:r>
            <a:r>
              <a:rPr sz="4800" spc="-44" baseline="-17361" dirty="0">
                <a:latin typeface="Times New Roman"/>
                <a:cs typeface="Times New Roman"/>
              </a:rPr>
              <a:t>0</a:t>
            </a:r>
            <a:endParaRPr sz="4800" baseline="-17361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828800"/>
            <a:ext cx="8825230" cy="5029200"/>
            <a:chOff x="319087" y="1828800"/>
            <a:chExt cx="8825230" cy="5029200"/>
          </a:xfrm>
        </p:grpSpPr>
        <p:sp>
          <p:nvSpPr>
            <p:cNvPr id="3" name="object 3"/>
            <p:cNvSpPr/>
            <p:nvPr/>
          </p:nvSpPr>
          <p:spPr>
            <a:xfrm>
              <a:off x="4495800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74" y="3989"/>
                  </a:lnTo>
                  <a:lnTo>
                    <a:pt x="208483" y="15538"/>
                  </a:lnTo>
                  <a:lnTo>
                    <a:pt x="164753" y="34020"/>
                  </a:lnTo>
                  <a:lnTo>
                    <a:pt x="124815" y="58808"/>
                  </a:lnTo>
                  <a:lnTo>
                    <a:pt x="89296" y="89273"/>
                  </a:lnTo>
                  <a:lnTo>
                    <a:pt x="58826" y="124788"/>
                  </a:lnTo>
                  <a:lnTo>
                    <a:pt x="34032" y="164725"/>
                  </a:lnTo>
                  <a:lnTo>
                    <a:pt x="15544" y="208458"/>
                  </a:lnTo>
                  <a:lnTo>
                    <a:pt x="3990" y="255359"/>
                  </a:lnTo>
                  <a:lnTo>
                    <a:pt x="0" y="304800"/>
                  </a:lnTo>
                  <a:lnTo>
                    <a:pt x="3990" y="354240"/>
                  </a:lnTo>
                  <a:lnTo>
                    <a:pt x="15544" y="401141"/>
                  </a:lnTo>
                  <a:lnTo>
                    <a:pt x="34032" y="444874"/>
                  </a:lnTo>
                  <a:lnTo>
                    <a:pt x="58826" y="484811"/>
                  </a:lnTo>
                  <a:lnTo>
                    <a:pt x="89296" y="520326"/>
                  </a:lnTo>
                  <a:lnTo>
                    <a:pt x="124815" y="550791"/>
                  </a:lnTo>
                  <a:lnTo>
                    <a:pt x="164753" y="575579"/>
                  </a:lnTo>
                  <a:lnTo>
                    <a:pt x="208483" y="594061"/>
                  </a:lnTo>
                  <a:lnTo>
                    <a:pt x="255374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495800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1000" y="6261100"/>
              <a:ext cx="7391400" cy="127000"/>
            </a:xfrm>
            <a:custGeom>
              <a:avLst/>
              <a:gdLst/>
              <a:ahLst/>
              <a:cxnLst/>
              <a:rect l="l" t="t" r="r" b="b"/>
              <a:pathLst>
                <a:path w="7391400" h="127000">
                  <a:moveTo>
                    <a:pt x="533400" y="63500"/>
                  </a:moveTo>
                  <a:lnTo>
                    <a:pt x="520700" y="57150"/>
                  </a:lnTo>
                  <a:lnTo>
                    <a:pt x="406400" y="0"/>
                  </a:lnTo>
                  <a:lnTo>
                    <a:pt x="406400" y="57150"/>
                  </a:lnTo>
                  <a:lnTo>
                    <a:pt x="0" y="57150"/>
                  </a:lnTo>
                  <a:lnTo>
                    <a:pt x="0" y="69850"/>
                  </a:lnTo>
                  <a:lnTo>
                    <a:pt x="406400" y="69850"/>
                  </a:lnTo>
                  <a:lnTo>
                    <a:pt x="406400" y="127000"/>
                  </a:lnTo>
                  <a:lnTo>
                    <a:pt x="520700" y="69850"/>
                  </a:lnTo>
                  <a:lnTo>
                    <a:pt x="533400" y="63500"/>
                  </a:lnTo>
                  <a:close/>
                </a:path>
                <a:path w="7391400" h="127000">
                  <a:moveTo>
                    <a:pt x="4114800" y="63500"/>
                  </a:moveTo>
                  <a:lnTo>
                    <a:pt x="4102100" y="57150"/>
                  </a:lnTo>
                  <a:lnTo>
                    <a:pt x="3987800" y="0"/>
                  </a:lnTo>
                  <a:lnTo>
                    <a:pt x="3987800" y="57150"/>
                  </a:lnTo>
                  <a:lnTo>
                    <a:pt x="1143000" y="57150"/>
                  </a:lnTo>
                  <a:lnTo>
                    <a:pt x="1143000" y="69850"/>
                  </a:lnTo>
                  <a:lnTo>
                    <a:pt x="3987800" y="69850"/>
                  </a:lnTo>
                  <a:lnTo>
                    <a:pt x="3987800" y="127000"/>
                  </a:lnTo>
                  <a:lnTo>
                    <a:pt x="4102100" y="69850"/>
                  </a:lnTo>
                  <a:lnTo>
                    <a:pt x="4114800" y="63500"/>
                  </a:lnTo>
                  <a:close/>
                </a:path>
                <a:path w="7391400" h="127000">
                  <a:moveTo>
                    <a:pt x="7391400" y="63500"/>
                  </a:moveTo>
                  <a:lnTo>
                    <a:pt x="7378700" y="57150"/>
                  </a:lnTo>
                  <a:lnTo>
                    <a:pt x="7264400" y="0"/>
                  </a:lnTo>
                  <a:lnTo>
                    <a:pt x="7264400" y="57150"/>
                  </a:lnTo>
                  <a:lnTo>
                    <a:pt x="4725924" y="57150"/>
                  </a:lnTo>
                  <a:lnTo>
                    <a:pt x="4725924" y="69850"/>
                  </a:lnTo>
                  <a:lnTo>
                    <a:pt x="7264400" y="69850"/>
                  </a:lnTo>
                  <a:lnTo>
                    <a:pt x="7264400" y="127000"/>
                  </a:lnTo>
                  <a:lnTo>
                    <a:pt x="7378700" y="69850"/>
                  </a:lnTo>
                  <a:lnTo>
                    <a:pt x="7391400" y="63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12812" y="5943600"/>
              <a:ext cx="7621905" cy="762000"/>
            </a:xfrm>
            <a:custGeom>
              <a:avLst/>
              <a:gdLst/>
              <a:ahLst/>
              <a:cxnLst/>
              <a:rect l="l" t="t" r="r" b="b"/>
              <a:pathLst>
                <a:path w="7621905" h="762000">
                  <a:moveTo>
                    <a:pt x="0" y="381000"/>
                  </a:moveTo>
                  <a:lnTo>
                    <a:pt x="3989" y="331559"/>
                  </a:lnTo>
                  <a:lnTo>
                    <a:pt x="15538" y="284658"/>
                  </a:lnTo>
                  <a:lnTo>
                    <a:pt x="34020" y="240925"/>
                  </a:lnTo>
                  <a:lnTo>
                    <a:pt x="58808" y="200988"/>
                  </a:lnTo>
                  <a:lnTo>
                    <a:pt x="89273" y="165473"/>
                  </a:lnTo>
                  <a:lnTo>
                    <a:pt x="124788" y="135008"/>
                  </a:lnTo>
                  <a:lnTo>
                    <a:pt x="164725" y="110220"/>
                  </a:lnTo>
                  <a:lnTo>
                    <a:pt x="208458" y="91738"/>
                  </a:lnTo>
                  <a:lnTo>
                    <a:pt x="255359" y="80189"/>
                  </a:lnTo>
                  <a:lnTo>
                    <a:pt x="304800" y="76200"/>
                  </a:lnTo>
                  <a:lnTo>
                    <a:pt x="354242" y="80189"/>
                  </a:lnTo>
                  <a:lnTo>
                    <a:pt x="401147" y="91738"/>
                  </a:lnTo>
                  <a:lnTo>
                    <a:pt x="444887" y="110220"/>
                  </a:lnTo>
                  <a:lnTo>
                    <a:pt x="484834" y="135008"/>
                  </a:lnTo>
                  <a:lnTo>
                    <a:pt x="520358" y="165473"/>
                  </a:lnTo>
                  <a:lnTo>
                    <a:pt x="550833" y="200988"/>
                  </a:lnTo>
                  <a:lnTo>
                    <a:pt x="575628" y="240925"/>
                  </a:lnTo>
                  <a:lnTo>
                    <a:pt x="594118" y="284658"/>
                  </a:lnTo>
                  <a:lnTo>
                    <a:pt x="605672" y="331559"/>
                  </a:lnTo>
                  <a:lnTo>
                    <a:pt x="609663" y="381000"/>
                  </a:lnTo>
                  <a:lnTo>
                    <a:pt x="605672" y="430440"/>
                  </a:lnTo>
                  <a:lnTo>
                    <a:pt x="594118" y="477341"/>
                  </a:lnTo>
                  <a:lnTo>
                    <a:pt x="575628" y="521074"/>
                  </a:lnTo>
                  <a:lnTo>
                    <a:pt x="550833" y="561011"/>
                  </a:lnTo>
                  <a:lnTo>
                    <a:pt x="520358" y="596526"/>
                  </a:lnTo>
                  <a:lnTo>
                    <a:pt x="484834" y="626991"/>
                  </a:lnTo>
                  <a:lnTo>
                    <a:pt x="444887" y="651779"/>
                  </a:lnTo>
                  <a:lnTo>
                    <a:pt x="401147" y="670261"/>
                  </a:lnTo>
                  <a:lnTo>
                    <a:pt x="354242" y="681810"/>
                  </a:lnTo>
                  <a:lnTo>
                    <a:pt x="304800" y="685800"/>
                  </a:lnTo>
                  <a:lnTo>
                    <a:pt x="255359" y="681810"/>
                  </a:lnTo>
                  <a:lnTo>
                    <a:pt x="208458" y="670261"/>
                  </a:lnTo>
                  <a:lnTo>
                    <a:pt x="164725" y="651779"/>
                  </a:lnTo>
                  <a:lnTo>
                    <a:pt x="124788" y="626991"/>
                  </a:lnTo>
                  <a:lnTo>
                    <a:pt x="89273" y="596526"/>
                  </a:lnTo>
                  <a:lnTo>
                    <a:pt x="58808" y="561011"/>
                  </a:lnTo>
                  <a:lnTo>
                    <a:pt x="34020" y="521074"/>
                  </a:lnTo>
                  <a:lnTo>
                    <a:pt x="15538" y="477341"/>
                  </a:lnTo>
                  <a:lnTo>
                    <a:pt x="3989" y="430440"/>
                  </a:lnTo>
                  <a:lnTo>
                    <a:pt x="0" y="381000"/>
                  </a:lnTo>
                  <a:close/>
                </a:path>
                <a:path w="7621905" h="762000">
                  <a:moveTo>
                    <a:pt x="6935787" y="381000"/>
                  </a:moveTo>
                  <a:lnTo>
                    <a:pt x="6939778" y="331559"/>
                  </a:lnTo>
                  <a:lnTo>
                    <a:pt x="6951332" y="284658"/>
                  </a:lnTo>
                  <a:lnTo>
                    <a:pt x="6969820" y="240925"/>
                  </a:lnTo>
                  <a:lnTo>
                    <a:pt x="6994613" y="200988"/>
                  </a:lnTo>
                  <a:lnTo>
                    <a:pt x="7025084" y="165473"/>
                  </a:lnTo>
                  <a:lnTo>
                    <a:pt x="7060603" y="135008"/>
                  </a:lnTo>
                  <a:lnTo>
                    <a:pt x="7100541" y="110220"/>
                  </a:lnTo>
                  <a:lnTo>
                    <a:pt x="7144270" y="91738"/>
                  </a:lnTo>
                  <a:lnTo>
                    <a:pt x="7191162" y="80189"/>
                  </a:lnTo>
                  <a:lnTo>
                    <a:pt x="7240587" y="76200"/>
                  </a:lnTo>
                  <a:lnTo>
                    <a:pt x="7290012" y="80189"/>
                  </a:lnTo>
                  <a:lnTo>
                    <a:pt x="7336904" y="91738"/>
                  </a:lnTo>
                  <a:lnTo>
                    <a:pt x="7380633" y="110220"/>
                  </a:lnTo>
                  <a:lnTo>
                    <a:pt x="7420571" y="135008"/>
                  </a:lnTo>
                  <a:lnTo>
                    <a:pt x="7456090" y="165473"/>
                  </a:lnTo>
                  <a:lnTo>
                    <a:pt x="7486561" y="200988"/>
                  </a:lnTo>
                  <a:lnTo>
                    <a:pt x="7511354" y="240925"/>
                  </a:lnTo>
                  <a:lnTo>
                    <a:pt x="7529842" y="284658"/>
                  </a:lnTo>
                  <a:lnTo>
                    <a:pt x="7541396" y="331559"/>
                  </a:lnTo>
                  <a:lnTo>
                    <a:pt x="7545387" y="381000"/>
                  </a:lnTo>
                  <a:lnTo>
                    <a:pt x="7541396" y="430440"/>
                  </a:lnTo>
                  <a:lnTo>
                    <a:pt x="7529842" y="477341"/>
                  </a:lnTo>
                  <a:lnTo>
                    <a:pt x="7511354" y="521074"/>
                  </a:lnTo>
                  <a:lnTo>
                    <a:pt x="7486561" y="561011"/>
                  </a:lnTo>
                  <a:lnTo>
                    <a:pt x="7456090" y="596526"/>
                  </a:lnTo>
                  <a:lnTo>
                    <a:pt x="7420571" y="626991"/>
                  </a:lnTo>
                  <a:lnTo>
                    <a:pt x="7380633" y="651779"/>
                  </a:lnTo>
                  <a:lnTo>
                    <a:pt x="7336904" y="670261"/>
                  </a:lnTo>
                  <a:lnTo>
                    <a:pt x="7290012" y="681810"/>
                  </a:lnTo>
                  <a:lnTo>
                    <a:pt x="7240587" y="685800"/>
                  </a:lnTo>
                  <a:lnTo>
                    <a:pt x="7191162" y="681810"/>
                  </a:lnTo>
                  <a:lnTo>
                    <a:pt x="7144270" y="670261"/>
                  </a:lnTo>
                  <a:lnTo>
                    <a:pt x="7100541" y="651779"/>
                  </a:lnTo>
                  <a:lnTo>
                    <a:pt x="7060603" y="626991"/>
                  </a:lnTo>
                  <a:lnTo>
                    <a:pt x="7025084" y="596526"/>
                  </a:lnTo>
                  <a:lnTo>
                    <a:pt x="6994613" y="561011"/>
                  </a:lnTo>
                  <a:lnTo>
                    <a:pt x="6969820" y="521074"/>
                  </a:lnTo>
                  <a:lnTo>
                    <a:pt x="6951332" y="477341"/>
                  </a:lnTo>
                  <a:lnTo>
                    <a:pt x="6939778" y="430440"/>
                  </a:lnTo>
                  <a:lnTo>
                    <a:pt x="6935787" y="381000"/>
                  </a:lnTo>
                  <a:close/>
                </a:path>
                <a:path w="7621905" h="762000">
                  <a:moveTo>
                    <a:pt x="6859587" y="381000"/>
                  </a:moveTo>
                  <a:lnTo>
                    <a:pt x="6862555" y="333207"/>
                  </a:lnTo>
                  <a:lnTo>
                    <a:pt x="6871222" y="287185"/>
                  </a:lnTo>
                  <a:lnTo>
                    <a:pt x="6885230" y="243293"/>
                  </a:lnTo>
                  <a:lnTo>
                    <a:pt x="6904223" y="201887"/>
                  </a:lnTo>
                  <a:lnTo>
                    <a:pt x="6927844" y="163323"/>
                  </a:lnTo>
                  <a:lnTo>
                    <a:pt x="6955736" y="127960"/>
                  </a:lnTo>
                  <a:lnTo>
                    <a:pt x="6987542" y="96153"/>
                  </a:lnTo>
                  <a:lnTo>
                    <a:pt x="7022905" y="68260"/>
                  </a:lnTo>
                  <a:lnTo>
                    <a:pt x="7061469" y="44638"/>
                  </a:lnTo>
                  <a:lnTo>
                    <a:pt x="7102876" y="25644"/>
                  </a:lnTo>
                  <a:lnTo>
                    <a:pt x="7146769" y="11635"/>
                  </a:lnTo>
                  <a:lnTo>
                    <a:pt x="7192792" y="2968"/>
                  </a:lnTo>
                  <a:lnTo>
                    <a:pt x="7240587" y="0"/>
                  </a:lnTo>
                  <a:lnTo>
                    <a:pt x="7288382" y="2968"/>
                  </a:lnTo>
                  <a:lnTo>
                    <a:pt x="7334405" y="11635"/>
                  </a:lnTo>
                  <a:lnTo>
                    <a:pt x="7378298" y="25644"/>
                  </a:lnTo>
                  <a:lnTo>
                    <a:pt x="7419705" y="44638"/>
                  </a:lnTo>
                  <a:lnTo>
                    <a:pt x="7458269" y="68260"/>
                  </a:lnTo>
                  <a:lnTo>
                    <a:pt x="7493632" y="96153"/>
                  </a:lnTo>
                  <a:lnTo>
                    <a:pt x="7525438" y="127960"/>
                  </a:lnTo>
                  <a:lnTo>
                    <a:pt x="7553330" y="163323"/>
                  </a:lnTo>
                  <a:lnTo>
                    <a:pt x="7576951" y="201887"/>
                  </a:lnTo>
                  <a:lnTo>
                    <a:pt x="7595944" y="243293"/>
                  </a:lnTo>
                  <a:lnTo>
                    <a:pt x="7609952" y="287185"/>
                  </a:lnTo>
                  <a:lnTo>
                    <a:pt x="7618619" y="333207"/>
                  </a:lnTo>
                  <a:lnTo>
                    <a:pt x="7621587" y="381000"/>
                  </a:lnTo>
                  <a:lnTo>
                    <a:pt x="7618619" y="428792"/>
                  </a:lnTo>
                  <a:lnTo>
                    <a:pt x="7609952" y="474814"/>
                  </a:lnTo>
                  <a:lnTo>
                    <a:pt x="7595944" y="518706"/>
                  </a:lnTo>
                  <a:lnTo>
                    <a:pt x="7576951" y="560112"/>
                  </a:lnTo>
                  <a:lnTo>
                    <a:pt x="7553330" y="598676"/>
                  </a:lnTo>
                  <a:lnTo>
                    <a:pt x="7525438" y="634039"/>
                  </a:lnTo>
                  <a:lnTo>
                    <a:pt x="7493632" y="665846"/>
                  </a:lnTo>
                  <a:lnTo>
                    <a:pt x="7458269" y="693739"/>
                  </a:lnTo>
                  <a:lnTo>
                    <a:pt x="7419705" y="717361"/>
                  </a:lnTo>
                  <a:lnTo>
                    <a:pt x="7378298" y="736355"/>
                  </a:lnTo>
                  <a:lnTo>
                    <a:pt x="7334405" y="750364"/>
                  </a:lnTo>
                  <a:lnTo>
                    <a:pt x="7288382" y="759031"/>
                  </a:lnTo>
                  <a:lnTo>
                    <a:pt x="7240587" y="762000"/>
                  </a:lnTo>
                  <a:lnTo>
                    <a:pt x="7192792" y="759031"/>
                  </a:lnTo>
                  <a:lnTo>
                    <a:pt x="7146769" y="750364"/>
                  </a:lnTo>
                  <a:lnTo>
                    <a:pt x="7102876" y="736355"/>
                  </a:lnTo>
                  <a:lnTo>
                    <a:pt x="7061469" y="717361"/>
                  </a:lnTo>
                  <a:lnTo>
                    <a:pt x="7022905" y="693739"/>
                  </a:lnTo>
                  <a:lnTo>
                    <a:pt x="6987542" y="665846"/>
                  </a:lnTo>
                  <a:lnTo>
                    <a:pt x="6955736" y="634039"/>
                  </a:lnTo>
                  <a:lnTo>
                    <a:pt x="6927844" y="598676"/>
                  </a:lnTo>
                  <a:lnTo>
                    <a:pt x="6904223" y="560112"/>
                  </a:lnTo>
                  <a:lnTo>
                    <a:pt x="6885230" y="518706"/>
                  </a:lnTo>
                  <a:lnTo>
                    <a:pt x="6871222" y="474814"/>
                  </a:lnTo>
                  <a:lnTo>
                    <a:pt x="6862555" y="428792"/>
                  </a:lnTo>
                  <a:lnTo>
                    <a:pt x="6859587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96512" y="5861049"/>
              <a:ext cx="840412" cy="44335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3655" y="5861049"/>
              <a:ext cx="984867" cy="44335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1520" y="5867401"/>
              <a:ext cx="482725" cy="45957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39211" y="5867401"/>
              <a:ext cx="774337" cy="45957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39466" y="4310709"/>
              <a:ext cx="495083" cy="56071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0109" y="4310709"/>
              <a:ext cx="495083" cy="56071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0109" y="3624115"/>
              <a:ext cx="495083" cy="56071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0109" y="2937471"/>
              <a:ext cx="495083" cy="56071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40109" y="2362225"/>
              <a:ext cx="495083" cy="44943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1990" y="4310709"/>
              <a:ext cx="899867" cy="56071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1990" y="3624115"/>
              <a:ext cx="899867" cy="56071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94828" y="2937471"/>
              <a:ext cx="899867" cy="56071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04167" y="2362225"/>
              <a:ext cx="899867" cy="449434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2906399" y="2240451"/>
            <a:ext cx="211455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4236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S</a:t>
            </a:r>
            <a:r>
              <a:rPr sz="3600" i="1" dirty="0">
                <a:latin typeface="Times New Roman"/>
                <a:cs typeface="Times New Roman"/>
              </a:rPr>
              <a:t>	</a:t>
            </a:r>
            <a:r>
              <a:rPr sz="3600" i="1" spc="55" dirty="0">
                <a:latin typeface="Times New Roman"/>
                <a:cs typeface="Times New Roman"/>
              </a:rPr>
              <a:t>aS</a:t>
            </a:r>
            <a:r>
              <a:rPr sz="3600" i="1" spc="30" dirty="0">
                <a:latin typeface="Times New Roman"/>
                <a:cs typeface="Times New Roman"/>
              </a:rPr>
              <a:t>T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012274" y="3733770"/>
            <a:ext cx="883919" cy="1133475"/>
            <a:chOff x="6012274" y="3733770"/>
            <a:chExt cx="883919" cy="1133475"/>
          </a:xfrm>
        </p:grpSpPr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51827" y="4305929"/>
              <a:ext cx="344361" cy="56072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04544" y="3733770"/>
              <a:ext cx="291643" cy="44572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12274" y="4305929"/>
              <a:ext cx="883914" cy="56072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64903" y="3733770"/>
              <a:ext cx="831285" cy="445729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2906399" y="2789776"/>
            <a:ext cx="3068955" cy="2085339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5"/>
              </a:spcBef>
              <a:tabLst>
                <a:tab pos="111823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10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S	b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  <a:tabLst>
                <a:tab pos="1111250" algn="l"/>
                <a:tab pos="236918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38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T	</a:t>
            </a:r>
            <a:r>
              <a:rPr sz="3600" i="1" spc="15" dirty="0">
                <a:latin typeface="Times New Roman"/>
                <a:cs typeface="Times New Roman"/>
              </a:rPr>
              <a:t>Ta	</a:t>
            </a:r>
            <a:r>
              <a:rPr sz="3600" i="1" spc="30" dirty="0">
                <a:latin typeface="Times New Roman"/>
                <a:cs typeface="Times New Roman"/>
              </a:rPr>
              <a:t>a</a:t>
            </a:r>
            <a:r>
              <a:rPr sz="3600" spc="30" dirty="0">
                <a:latin typeface="Times New Roman"/>
                <a:cs typeface="Times New Roman"/>
              </a:rPr>
              <a:t>,</a:t>
            </a:r>
            <a:r>
              <a:rPr sz="3600" spc="-16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  <a:tabLst>
                <a:tab pos="235521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38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T</a:t>
            </a:r>
            <a:r>
              <a:rPr sz="3600" i="1" dirty="0">
                <a:latin typeface="Times New Roman"/>
                <a:cs typeface="Times New Roman"/>
              </a:rPr>
              <a:t>	</a:t>
            </a: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265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155700" y="1600200"/>
            <a:ext cx="7232650" cy="4501515"/>
            <a:chOff x="1155700" y="1600200"/>
            <a:chExt cx="7232650" cy="4501515"/>
          </a:xfrm>
        </p:grpSpPr>
        <p:sp>
          <p:nvSpPr>
            <p:cNvPr id="28" name="object 28"/>
            <p:cNvSpPr/>
            <p:nvPr/>
          </p:nvSpPr>
          <p:spPr>
            <a:xfrm>
              <a:off x="1155700" y="1600199"/>
              <a:ext cx="4342765" cy="4501515"/>
            </a:xfrm>
            <a:custGeom>
              <a:avLst/>
              <a:gdLst/>
              <a:ahLst/>
              <a:cxnLst/>
              <a:rect l="l" t="t" r="r" b="b"/>
              <a:pathLst>
                <a:path w="4342765" h="4501515">
                  <a:moveTo>
                    <a:pt x="127000" y="127000"/>
                  </a:moveTo>
                  <a:lnTo>
                    <a:pt x="120650" y="114300"/>
                  </a:lnTo>
                  <a:lnTo>
                    <a:pt x="63500" y="0"/>
                  </a:lnTo>
                  <a:lnTo>
                    <a:pt x="0" y="127000"/>
                  </a:lnTo>
                  <a:lnTo>
                    <a:pt x="57150" y="127000"/>
                  </a:lnTo>
                  <a:lnTo>
                    <a:pt x="57150" y="609600"/>
                  </a:lnTo>
                  <a:lnTo>
                    <a:pt x="69850" y="609600"/>
                  </a:lnTo>
                  <a:lnTo>
                    <a:pt x="69850" y="127000"/>
                  </a:lnTo>
                  <a:lnTo>
                    <a:pt x="127000" y="127000"/>
                  </a:lnTo>
                  <a:close/>
                </a:path>
                <a:path w="4342765" h="4501515">
                  <a:moveTo>
                    <a:pt x="4342511" y="3693185"/>
                  </a:moveTo>
                  <a:lnTo>
                    <a:pt x="4333875" y="3647465"/>
                  </a:lnTo>
                  <a:lnTo>
                    <a:pt x="4315968" y="3610648"/>
                  </a:lnTo>
                  <a:lnTo>
                    <a:pt x="4309872" y="3603015"/>
                  </a:lnTo>
                  <a:lnTo>
                    <a:pt x="4303268" y="3594138"/>
                  </a:lnTo>
                  <a:lnTo>
                    <a:pt x="4262247" y="3553498"/>
                  </a:lnTo>
                  <a:lnTo>
                    <a:pt x="4220972" y="3523005"/>
                  </a:lnTo>
                  <a:lnTo>
                    <a:pt x="4172966" y="3495065"/>
                  </a:lnTo>
                  <a:lnTo>
                    <a:pt x="4119372" y="3468395"/>
                  </a:lnTo>
                  <a:lnTo>
                    <a:pt x="4061079" y="3445548"/>
                  </a:lnTo>
                  <a:lnTo>
                    <a:pt x="3967226" y="3413798"/>
                  </a:lnTo>
                  <a:lnTo>
                    <a:pt x="3901694" y="3396005"/>
                  </a:lnTo>
                  <a:lnTo>
                    <a:pt x="3835146" y="3380765"/>
                  </a:lnTo>
                  <a:lnTo>
                    <a:pt x="3768344" y="3368065"/>
                  </a:lnTo>
                  <a:lnTo>
                    <a:pt x="3710394" y="3359175"/>
                  </a:lnTo>
                  <a:lnTo>
                    <a:pt x="3702177" y="3357905"/>
                  </a:lnTo>
                  <a:lnTo>
                    <a:pt x="3669919" y="3354095"/>
                  </a:lnTo>
                  <a:lnTo>
                    <a:pt x="3607054" y="3349015"/>
                  </a:lnTo>
                  <a:lnTo>
                    <a:pt x="3547364" y="3346475"/>
                  </a:lnTo>
                  <a:lnTo>
                    <a:pt x="3491992" y="3346475"/>
                  </a:lnTo>
                  <a:lnTo>
                    <a:pt x="3406521" y="3354095"/>
                  </a:lnTo>
                  <a:lnTo>
                    <a:pt x="3343783" y="3364255"/>
                  </a:lnTo>
                  <a:lnTo>
                    <a:pt x="3277870" y="3376955"/>
                  </a:lnTo>
                  <a:lnTo>
                    <a:pt x="3243961" y="3385845"/>
                  </a:lnTo>
                  <a:lnTo>
                    <a:pt x="3209544" y="3393465"/>
                  </a:lnTo>
                  <a:lnTo>
                    <a:pt x="3105912" y="3422675"/>
                  </a:lnTo>
                  <a:lnTo>
                    <a:pt x="3037459" y="3445548"/>
                  </a:lnTo>
                  <a:lnTo>
                    <a:pt x="2970911" y="3470948"/>
                  </a:lnTo>
                  <a:lnTo>
                    <a:pt x="2907538" y="3498875"/>
                  </a:lnTo>
                  <a:lnTo>
                    <a:pt x="2848356" y="3528098"/>
                  </a:lnTo>
                  <a:lnTo>
                    <a:pt x="2794635" y="3558565"/>
                  </a:lnTo>
                  <a:lnTo>
                    <a:pt x="2747391" y="3591598"/>
                  </a:lnTo>
                  <a:lnTo>
                    <a:pt x="2708021" y="3624605"/>
                  </a:lnTo>
                  <a:lnTo>
                    <a:pt x="2677287" y="3660165"/>
                  </a:lnTo>
                  <a:lnTo>
                    <a:pt x="2656840" y="3696995"/>
                  </a:lnTo>
                  <a:lnTo>
                    <a:pt x="2647696" y="3743985"/>
                  </a:lnTo>
                  <a:lnTo>
                    <a:pt x="2647950" y="3752888"/>
                  </a:lnTo>
                  <a:lnTo>
                    <a:pt x="2654935" y="3792245"/>
                  </a:lnTo>
                  <a:lnTo>
                    <a:pt x="2670429" y="3832885"/>
                  </a:lnTo>
                  <a:lnTo>
                    <a:pt x="2693924" y="3876065"/>
                  </a:lnTo>
                  <a:lnTo>
                    <a:pt x="2724658" y="3919245"/>
                  </a:lnTo>
                  <a:lnTo>
                    <a:pt x="2762123" y="3964965"/>
                  </a:lnTo>
                  <a:lnTo>
                    <a:pt x="2805684" y="4011955"/>
                  </a:lnTo>
                  <a:lnTo>
                    <a:pt x="2854706" y="4060215"/>
                  </a:lnTo>
                  <a:lnTo>
                    <a:pt x="2908681" y="4109745"/>
                  </a:lnTo>
                  <a:lnTo>
                    <a:pt x="2937383" y="4133888"/>
                  </a:lnTo>
                  <a:lnTo>
                    <a:pt x="2967101" y="4159288"/>
                  </a:lnTo>
                  <a:lnTo>
                    <a:pt x="2997708" y="4184688"/>
                  </a:lnTo>
                  <a:lnTo>
                    <a:pt x="3029204" y="4210088"/>
                  </a:lnTo>
                  <a:lnTo>
                    <a:pt x="3061462" y="4236745"/>
                  </a:lnTo>
                  <a:lnTo>
                    <a:pt x="3094609" y="4262145"/>
                  </a:lnTo>
                  <a:lnTo>
                    <a:pt x="3128264" y="4288815"/>
                  </a:lnTo>
                  <a:lnTo>
                    <a:pt x="3162554" y="4315485"/>
                  </a:lnTo>
                  <a:lnTo>
                    <a:pt x="3197225" y="4340885"/>
                  </a:lnTo>
                  <a:lnTo>
                    <a:pt x="3267964" y="4394225"/>
                  </a:lnTo>
                  <a:lnTo>
                    <a:pt x="3412490" y="4500905"/>
                  </a:lnTo>
                  <a:lnTo>
                    <a:pt x="3420110" y="4490758"/>
                  </a:lnTo>
                  <a:lnTo>
                    <a:pt x="3275584" y="4384065"/>
                  </a:lnTo>
                  <a:lnTo>
                    <a:pt x="3204845" y="4330725"/>
                  </a:lnTo>
                  <a:lnTo>
                    <a:pt x="3170174" y="4305325"/>
                  </a:lnTo>
                  <a:lnTo>
                    <a:pt x="3135884" y="4278655"/>
                  </a:lnTo>
                  <a:lnTo>
                    <a:pt x="3102356" y="4251985"/>
                  </a:lnTo>
                  <a:lnTo>
                    <a:pt x="3069336" y="4226585"/>
                  </a:lnTo>
                  <a:lnTo>
                    <a:pt x="3037078" y="4201185"/>
                  </a:lnTo>
                  <a:lnTo>
                    <a:pt x="3005709" y="4174515"/>
                  </a:lnTo>
                  <a:lnTo>
                    <a:pt x="2975102" y="4149115"/>
                  </a:lnTo>
                  <a:lnTo>
                    <a:pt x="2945638" y="4124985"/>
                  </a:lnTo>
                  <a:lnTo>
                    <a:pt x="2889504" y="4075455"/>
                  </a:lnTo>
                  <a:lnTo>
                    <a:pt x="2863342" y="4050055"/>
                  </a:lnTo>
                  <a:lnTo>
                    <a:pt x="2814574" y="4003065"/>
                  </a:lnTo>
                  <a:lnTo>
                    <a:pt x="2771521" y="3956088"/>
                  </a:lnTo>
                  <a:lnTo>
                    <a:pt x="2734564" y="3911638"/>
                  </a:lnTo>
                  <a:lnTo>
                    <a:pt x="2704592" y="3868445"/>
                  </a:lnTo>
                  <a:lnTo>
                    <a:pt x="2681732" y="3827805"/>
                  </a:lnTo>
                  <a:lnTo>
                    <a:pt x="2667000" y="3788435"/>
                  </a:lnTo>
                  <a:lnTo>
                    <a:pt x="2660396" y="3742715"/>
                  </a:lnTo>
                  <a:lnTo>
                    <a:pt x="2660650" y="3735095"/>
                  </a:lnTo>
                  <a:lnTo>
                    <a:pt x="2672461" y="3693185"/>
                  </a:lnTo>
                  <a:lnTo>
                    <a:pt x="2687701" y="3667785"/>
                  </a:lnTo>
                  <a:lnTo>
                    <a:pt x="2694051" y="3658895"/>
                  </a:lnTo>
                  <a:lnTo>
                    <a:pt x="2701163" y="3651275"/>
                  </a:lnTo>
                  <a:lnTo>
                    <a:pt x="2708783" y="3642385"/>
                  </a:lnTo>
                  <a:lnTo>
                    <a:pt x="2717038" y="3633495"/>
                  </a:lnTo>
                  <a:lnTo>
                    <a:pt x="2735199" y="3616998"/>
                  </a:lnTo>
                  <a:lnTo>
                    <a:pt x="2777490" y="3585248"/>
                  </a:lnTo>
                  <a:lnTo>
                    <a:pt x="2801620" y="3569995"/>
                  </a:lnTo>
                  <a:lnTo>
                    <a:pt x="2827274" y="3553498"/>
                  </a:lnTo>
                  <a:lnTo>
                    <a:pt x="2854579" y="3539515"/>
                  </a:lnTo>
                  <a:lnTo>
                    <a:pt x="2883154" y="3524275"/>
                  </a:lnTo>
                  <a:lnTo>
                    <a:pt x="2912999" y="3510305"/>
                  </a:lnTo>
                  <a:lnTo>
                    <a:pt x="2943987" y="3496348"/>
                  </a:lnTo>
                  <a:lnTo>
                    <a:pt x="2975864" y="3483648"/>
                  </a:lnTo>
                  <a:lnTo>
                    <a:pt x="3008503" y="3469665"/>
                  </a:lnTo>
                  <a:lnTo>
                    <a:pt x="3109849" y="3435375"/>
                  </a:lnTo>
                  <a:lnTo>
                    <a:pt x="3178556" y="3415055"/>
                  </a:lnTo>
                  <a:lnTo>
                    <a:pt x="3246882" y="3397275"/>
                  </a:lnTo>
                  <a:lnTo>
                    <a:pt x="3346069" y="3376955"/>
                  </a:lnTo>
                  <a:lnTo>
                    <a:pt x="3408299" y="3366795"/>
                  </a:lnTo>
                  <a:lnTo>
                    <a:pt x="3492754" y="3359175"/>
                  </a:lnTo>
                  <a:lnTo>
                    <a:pt x="3547364" y="3359175"/>
                  </a:lnTo>
                  <a:lnTo>
                    <a:pt x="3606419" y="3361715"/>
                  </a:lnTo>
                  <a:lnTo>
                    <a:pt x="3668649" y="3366795"/>
                  </a:lnTo>
                  <a:lnTo>
                    <a:pt x="3799459" y="3385845"/>
                  </a:lnTo>
                  <a:lnTo>
                    <a:pt x="3832606" y="3393465"/>
                  </a:lnTo>
                  <a:lnTo>
                    <a:pt x="3865753" y="3399815"/>
                  </a:lnTo>
                  <a:lnTo>
                    <a:pt x="3898773" y="3408705"/>
                  </a:lnTo>
                  <a:lnTo>
                    <a:pt x="3931539" y="3416325"/>
                  </a:lnTo>
                  <a:lnTo>
                    <a:pt x="3963797" y="3426498"/>
                  </a:lnTo>
                  <a:lnTo>
                    <a:pt x="4026535" y="3445548"/>
                  </a:lnTo>
                  <a:lnTo>
                    <a:pt x="4086098" y="3468395"/>
                  </a:lnTo>
                  <a:lnTo>
                    <a:pt x="4114419" y="3481095"/>
                  </a:lnTo>
                  <a:lnTo>
                    <a:pt x="4141470" y="3492525"/>
                  </a:lnTo>
                  <a:lnTo>
                    <a:pt x="4167251" y="3506495"/>
                  </a:lnTo>
                  <a:lnTo>
                    <a:pt x="4191508" y="3519195"/>
                  </a:lnTo>
                  <a:lnTo>
                    <a:pt x="4214368" y="3533165"/>
                  </a:lnTo>
                  <a:lnTo>
                    <a:pt x="4254500" y="3563645"/>
                  </a:lnTo>
                  <a:lnTo>
                    <a:pt x="4287012" y="3594138"/>
                  </a:lnTo>
                  <a:lnTo>
                    <a:pt x="4299839" y="3610648"/>
                  </a:lnTo>
                  <a:lnTo>
                    <a:pt x="4305427" y="3618255"/>
                  </a:lnTo>
                  <a:lnTo>
                    <a:pt x="4310507" y="3627145"/>
                  </a:lnTo>
                  <a:lnTo>
                    <a:pt x="4315079" y="3634765"/>
                  </a:lnTo>
                  <a:lnTo>
                    <a:pt x="4318889" y="3643655"/>
                  </a:lnTo>
                  <a:lnTo>
                    <a:pt x="4329696" y="3693185"/>
                  </a:lnTo>
                  <a:lnTo>
                    <a:pt x="4329811" y="3714788"/>
                  </a:lnTo>
                  <a:lnTo>
                    <a:pt x="4328033" y="3735095"/>
                  </a:lnTo>
                  <a:lnTo>
                    <a:pt x="4319143" y="3777005"/>
                  </a:lnTo>
                  <a:lnTo>
                    <a:pt x="4304030" y="3821455"/>
                  </a:lnTo>
                  <a:lnTo>
                    <a:pt x="4282694" y="3868445"/>
                  </a:lnTo>
                  <a:lnTo>
                    <a:pt x="4255770" y="3919245"/>
                  </a:lnTo>
                  <a:lnTo>
                    <a:pt x="4223893" y="3970045"/>
                  </a:lnTo>
                  <a:lnTo>
                    <a:pt x="4167632" y="4051338"/>
                  </a:lnTo>
                  <a:lnTo>
                    <a:pt x="4125214" y="4107205"/>
                  </a:lnTo>
                  <a:lnTo>
                    <a:pt x="4079621" y="4164355"/>
                  </a:lnTo>
                  <a:lnTo>
                    <a:pt x="4055745" y="4192295"/>
                  </a:lnTo>
                  <a:lnTo>
                    <a:pt x="4031361" y="4221505"/>
                  </a:lnTo>
                  <a:lnTo>
                    <a:pt x="4006215" y="4251985"/>
                  </a:lnTo>
                  <a:lnTo>
                    <a:pt x="3954526" y="4310405"/>
                  </a:lnTo>
                  <a:lnTo>
                    <a:pt x="3901440" y="4371365"/>
                  </a:lnTo>
                  <a:lnTo>
                    <a:pt x="3877195" y="4397984"/>
                  </a:lnTo>
                  <a:lnTo>
                    <a:pt x="3835019" y="4359935"/>
                  </a:lnTo>
                  <a:lnTo>
                    <a:pt x="3797300" y="4495825"/>
                  </a:lnTo>
                  <a:lnTo>
                    <a:pt x="3929380" y="4445025"/>
                  </a:lnTo>
                  <a:lnTo>
                    <a:pt x="3896982" y="4415815"/>
                  </a:lnTo>
                  <a:lnTo>
                    <a:pt x="3886657" y="4406519"/>
                  </a:lnTo>
                  <a:lnTo>
                    <a:pt x="3964051" y="4319295"/>
                  </a:lnTo>
                  <a:lnTo>
                    <a:pt x="4041013" y="4230395"/>
                  </a:lnTo>
                  <a:lnTo>
                    <a:pt x="4065524" y="4201185"/>
                  </a:lnTo>
                  <a:lnTo>
                    <a:pt x="4089527" y="4171988"/>
                  </a:lnTo>
                  <a:lnTo>
                    <a:pt x="4112768" y="4142765"/>
                  </a:lnTo>
                  <a:lnTo>
                    <a:pt x="4135374" y="4114838"/>
                  </a:lnTo>
                  <a:lnTo>
                    <a:pt x="4177919" y="4058945"/>
                  </a:lnTo>
                  <a:lnTo>
                    <a:pt x="4216781" y="4004335"/>
                  </a:lnTo>
                  <a:lnTo>
                    <a:pt x="4251325" y="3950995"/>
                  </a:lnTo>
                  <a:lnTo>
                    <a:pt x="4281043" y="3898938"/>
                  </a:lnTo>
                  <a:lnTo>
                    <a:pt x="4305681" y="3850665"/>
                  </a:lnTo>
                  <a:lnTo>
                    <a:pt x="4324477" y="3802405"/>
                  </a:lnTo>
                  <a:lnTo>
                    <a:pt x="4336923" y="3757955"/>
                  </a:lnTo>
                  <a:lnTo>
                    <a:pt x="4342511" y="3714788"/>
                  </a:lnTo>
                  <a:lnTo>
                    <a:pt x="4342511" y="36931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467600" y="1676463"/>
              <a:ext cx="914400" cy="1179830"/>
            </a:xfrm>
            <a:custGeom>
              <a:avLst/>
              <a:gdLst/>
              <a:ahLst/>
              <a:cxnLst/>
              <a:rect l="l" t="t" r="r" b="b"/>
              <a:pathLst>
                <a:path w="914400" h="1179830">
                  <a:moveTo>
                    <a:pt x="0" y="1179512"/>
                  </a:moveTo>
                  <a:lnTo>
                    <a:pt x="914400" y="1179512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117951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231140" y="926338"/>
            <a:ext cx="10820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u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319009" y="3060319"/>
            <a:ext cx="11360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835900" y="2248716"/>
            <a:ext cx="249554" cy="570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797300" y="37033"/>
            <a:ext cx="12598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7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endParaRPr sz="3200">
              <a:latin typeface="Comic Sans MS"/>
              <a:cs typeface="Comic Sans MS"/>
            </a:endParaRPr>
          </a:p>
        </p:txBody>
      </p:sp>
      <p:graphicFrame>
        <p:nvGraphicFramePr>
          <p:cNvPr id="34" name="object 34"/>
          <p:cNvGraphicFramePr>
            <a:graphicFrameLocks noGrp="1"/>
          </p:cNvGraphicFramePr>
          <p:nvPr/>
        </p:nvGraphicFramePr>
        <p:xfrm>
          <a:off x="1517650" y="831850"/>
          <a:ext cx="2727325" cy="76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69925"/>
              </a:tblGrid>
              <a:tr h="76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3650" i="1" dirty="0">
                          <a:latin typeface="Times New Roman"/>
                          <a:cs typeface="Times New Roman"/>
                        </a:rPr>
                        <a:t>b</a:t>
                      </a:r>
                      <a:endParaRPr sz="3650">
                        <a:latin typeface="Times New Roman"/>
                        <a:cs typeface="Times New Roman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3650" i="1" dirty="0">
                          <a:latin typeface="Times New Roman"/>
                          <a:cs typeface="Times New Roman"/>
                        </a:rPr>
                        <a:t>b</a:t>
                      </a:r>
                      <a:endParaRPr sz="3650">
                        <a:latin typeface="Times New Roman"/>
                        <a:cs typeface="Times New Roman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35" name="object 35"/>
          <p:cNvGrpSpPr/>
          <p:nvPr/>
        </p:nvGrpSpPr>
        <p:grpSpPr>
          <a:xfrm>
            <a:off x="1593850" y="2279650"/>
            <a:ext cx="6788150" cy="4203700"/>
            <a:chOff x="1593850" y="2279650"/>
            <a:chExt cx="6788150" cy="4203700"/>
          </a:xfrm>
        </p:grpSpPr>
        <p:sp>
          <p:nvSpPr>
            <p:cNvPr id="36" name="object 36"/>
            <p:cNvSpPr/>
            <p:nvPr/>
          </p:nvSpPr>
          <p:spPr>
            <a:xfrm>
              <a:off x="1600200" y="5715000"/>
              <a:ext cx="2209800" cy="762000"/>
            </a:xfrm>
            <a:custGeom>
              <a:avLst/>
              <a:gdLst/>
              <a:ahLst/>
              <a:cxnLst/>
              <a:rect l="l" t="t" r="r" b="b"/>
              <a:pathLst>
                <a:path w="2209800" h="762000">
                  <a:moveTo>
                    <a:pt x="0" y="381000"/>
                  </a:moveTo>
                  <a:lnTo>
                    <a:pt x="8608" y="333207"/>
                  </a:lnTo>
                  <a:lnTo>
                    <a:pt x="33743" y="287185"/>
                  </a:lnTo>
                  <a:lnTo>
                    <a:pt x="74370" y="243293"/>
                  </a:lnTo>
                  <a:lnTo>
                    <a:pt x="129453" y="201887"/>
                  </a:lnTo>
                  <a:lnTo>
                    <a:pt x="162092" y="182228"/>
                  </a:lnTo>
                  <a:lnTo>
                    <a:pt x="197956" y="163323"/>
                  </a:lnTo>
                  <a:lnTo>
                    <a:pt x="236918" y="145219"/>
                  </a:lnTo>
                  <a:lnTo>
                    <a:pt x="278846" y="127960"/>
                  </a:lnTo>
                  <a:lnTo>
                    <a:pt x="323611" y="111590"/>
                  </a:lnTo>
                  <a:lnTo>
                    <a:pt x="371085" y="96153"/>
                  </a:lnTo>
                  <a:lnTo>
                    <a:pt x="421138" y="81695"/>
                  </a:lnTo>
                  <a:lnTo>
                    <a:pt x="473640" y="68260"/>
                  </a:lnTo>
                  <a:lnTo>
                    <a:pt x="528461" y="55893"/>
                  </a:lnTo>
                  <a:lnTo>
                    <a:pt x="585474" y="44638"/>
                  </a:lnTo>
                  <a:lnTo>
                    <a:pt x="644547" y="34541"/>
                  </a:lnTo>
                  <a:lnTo>
                    <a:pt x="705552" y="25644"/>
                  </a:lnTo>
                  <a:lnTo>
                    <a:pt x="768359" y="17994"/>
                  </a:lnTo>
                  <a:lnTo>
                    <a:pt x="832839" y="11635"/>
                  </a:lnTo>
                  <a:lnTo>
                    <a:pt x="898863" y="6612"/>
                  </a:lnTo>
                  <a:lnTo>
                    <a:pt x="966300" y="2968"/>
                  </a:lnTo>
                  <a:lnTo>
                    <a:pt x="1035022" y="749"/>
                  </a:lnTo>
                  <a:lnTo>
                    <a:pt x="1104900" y="0"/>
                  </a:lnTo>
                  <a:lnTo>
                    <a:pt x="1174777" y="749"/>
                  </a:lnTo>
                  <a:lnTo>
                    <a:pt x="1243499" y="2968"/>
                  </a:lnTo>
                  <a:lnTo>
                    <a:pt x="1310936" y="6612"/>
                  </a:lnTo>
                  <a:lnTo>
                    <a:pt x="1376960" y="11635"/>
                  </a:lnTo>
                  <a:lnTo>
                    <a:pt x="1441440" y="17994"/>
                  </a:lnTo>
                  <a:lnTo>
                    <a:pt x="1504247" y="25644"/>
                  </a:lnTo>
                  <a:lnTo>
                    <a:pt x="1565252" y="34541"/>
                  </a:lnTo>
                  <a:lnTo>
                    <a:pt x="1624325" y="44638"/>
                  </a:lnTo>
                  <a:lnTo>
                    <a:pt x="1681338" y="55893"/>
                  </a:lnTo>
                  <a:lnTo>
                    <a:pt x="1736159" y="68260"/>
                  </a:lnTo>
                  <a:lnTo>
                    <a:pt x="1788661" y="81695"/>
                  </a:lnTo>
                  <a:lnTo>
                    <a:pt x="1838714" y="96153"/>
                  </a:lnTo>
                  <a:lnTo>
                    <a:pt x="1886188" y="111590"/>
                  </a:lnTo>
                  <a:lnTo>
                    <a:pt x="1930953" y="127960"/>
                  </a:lnTo>
                  <a:lnTo>
                    <a:pt x="1972881" y="145219"/>
                  </a:lnTo>
                  <a:lnTo>
                    <a:pt x="2011843" y="163323"/>
                  </a:lnTo>
                  <a:lnTo>
                    <a:pt x="2047707" y="182228"/>
                  </a:lnTo>
                  <a:lnTo>
                    <a:pt x="2080346" y="201887"/>
                  </a:lnTo>
                  <a:lnTo>
                    <a:pt x="2135429" y="243293"/>
                  </a:lnTo>
                  <a:lnTo>
                    <a:pt x="2176056" y="287185"/>
                  </a:lnTo>
                  <a:lnTo>
                    <a:pt x="2201191" y="333207"/>
                  </a:lnTo>
                  <a:lnTo>
                    <a:pt x="2209800" y="381000"/>
                  </a:lnTo>
                  <a:lnTo>
                    <a:pt x="2207626" y="405095"/>
                  </a:lnTo>
                  <a:lnTo>
                    <a:pt x="2201191" y="428792"/>
                  </a:lnTo>
                  <a:lnTo>
                    <a:pt x="2176056" y="474814"/>
                  </a:lnTo>
                  <a:lnTo>
                    <a:pt x="2135429" y="518706"/>
                  </a:lnTo>
                  <a:lnTo>
                    <a:pt x="2080346" y="560112"/>
                  </a:lnTo>
                  <a:lnTo>
                    <a:pt x="2047707" y="579771"/>
                  </a:lnTo>
                  <a:lnTo>
                    <a:pt x="2011843" y="598676"/>
                  </a:lnTo>
                  <a:lnTo>
                    <a:pt x="1972881" y="616780"/>
                  </a:lnTo>
                  <a:lnTo>
                    <a:pt x="1930953" y="634039"/>
                  </a:lnTo>
                  <a:lnTo>
                    <a:pt x="1886188" y="650409"/>
                  </a:lnTo>
                  <a:lnTo>
                    <a:pt x="1838714" y="665846"/>
                  </a:lnTo>
                  <a:lnTo>
                    <a:pt x="1788661" y="680304"/>
                  </a:lnTo>
                  <a:lnTo>
                    <a:pt x="1736159" y="693739"/>
                  </a:lnTo>
                  <a:lnTo>
                    <a:pt x="1681338" y="706106"/>
                  </a:lnTo>
                  <a:lnTo>
                    <a:pt x="1624325" y="717361"/>
                  </a:lnTo>
                  <a:lnTo>
                    <a:pt x="1565252" y="727458"/>
                  </a:lnTo>
                  <a:lnTo>
                    <a:pt x="1504247" y="736355"/>
                  </a:lnTo>
                  <a:lnTo>
                    <a:pt x="1441440" y="744005"/>
                  </a:lnTo>
                  <a:lnTo>
                    <a:pt x="1376960" y="750364"/>
                  </a:lnTo>
                  <a:lnTo>
                    <a:pt x="1310936" y="755387"/>
                  </a:lnTo>
                  <a:lnTo>
                    <a:pt x="1243499" y="759031"/>
                  </a:lnTo>
                  <a:lnTo>
                    <a:pt x="1174777" y="761250"/>
                  </a:lnTo>
                  <a:lnTo>
                    <a:pt x="1104900" y="762000"/>
                  </a:lnTo>
                  <a:lnTo>
                    <a:pt x="1035022" y="761250"/>
                  </a:lnTo>
                  <a:lnTo>
                    <a:pt x="966300" y="759031"/>
                  </a:lnTo>
                  <a:lnTo>
                    <a:pt x="898863" y="755387"/>
                  </a:lnTo>
                  <a:lnTo>
                    <a:pt x="832839" y="750364"/>
                  </a:lnTo>
                  <a:lnTo>
                    <a:pt x="768359" y="744005"/>
                  </a:lnTo>
                  <a:lnTo>
                    <a:pt x="705552" y="736355"/>
                  </a:lnTo>
                  <a:lnTo>
                    <a:pt x="644547" y="727458"/>
                  </a:lnTo>
                  <a:lnTo>
                    <a:pt x="585474" y="717361"/>
                  </a:lnTo>
                  <a:lnTo>
                    <a:pt x="528461" y="706106"/>
                  </a:lnTo>
                  <a:lnTo>
                    <a:pt x="473640" y="693739"/>
                  </a:lnTo>
                  <a:lnTo>
                    <a:pt x="421138" y="680304"/>
                  </a:lnTo>
                  <a:lnTo>
                    <a:pt x="371085" y="665846"/>
                  </a:lnTo>
                  <a:lnTo>
                    <a:pt x="323611" y="650409"/>
                  </a:lnTo>
                  <a:lnTo>
                    <a:pt x="278846" y="634039"/>
                  </a:lnTo>
                  <a:lnTo>
                    <a:pt x="236918" y="616780"/>
                  </a:lnTo>
                  <a:lnTo>
                    <a:pt x="197956" y="598676"/>
                  </a:lnTo>
                  <a:lnTo>
                    <a:pt x="162092" y="579771"/>
                  </a:lnTo>
                  <a:lnTo>
                    <a:pt x="129453" y="560112"/>
                  </a:lnTo>
                  <a:lnTo>
                    <a:pt x="74370" y="518706"/>
                  </a:lnTo>
                  <a:lnTo>
                    <a:pt x="33743" y="474814"/>
                  </a:lnTo>
                  <a:lnTo>
                    <a:pt x="8608" y="42879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467600" y="2286000"/>
              <a:ext cx="914400" cy="0"/>
            </a:xfrm>
            <a:custGeom>
              <a:avLst/>
              <a:gdLst/>
              <a:ahLst/>
              <a:cxnLst/>
              <a:rect l="l" t="t" r="r" b="b"/>
              <a:pathLst>
                <a:path w="914400">
                  <a:moveTo>
                    <a:pt x="0" y="0"/>
                  </a:moveTo>
                  <a:lnTo>
                    <a:pt x="9144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7861168" y="1624982"/>
            <a:ext cx="254635" cy="577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dirty="0">
                <a:latin typeface="Times New Roman"/>
                <a:cs typeface="Times New Roman"/>
              </a:rPr>
              <a:t>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099539" y="5783931"/>
            <a:ext cx="142875" cy="532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25"/>
              </a:lnSpc>
            </a:pPr>
            <a:r>
              <a:rPr sz="3600" spc="2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234789" y="5783931"/>
            <a:ext cx="259715" cy="532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25"/>
              </a:lnSpc>
            </a:pPr>
            <a:r>
              <a:rPr sz="3600" i="1" spc="40" dirty="0">
                <a:latin typeface="Times New Roman"/>
                <a:cs typeface="Times New Roman"/>
              </a:rPr>
              <a:t>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905621" y="58024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959782" y="58024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93731" y="60055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608576" y="60119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904539" y="6025364"/>
            <a:ext cx="438784" cy="626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00"/>
              </a:lnSpc>
            </a:pPr>
            <a:r>
              <a:rPr sz="3550" i="1" spc="-20" dirty="0">
                <a:latin typeface="Times New Roman"/>
                <a:cs typeface="Times New Roman"/>
              </a:rPr>
              <a:t>q</a:t>
            </a:r>
            <a:r>
              <a:rPr sz="4425" spc="22" baseline="-16949" dirty="0">
                <a:latin typeface="Times New Roman"/>
                <a:cs typeface="Times New Roman"/>
              </a:rPr>
              <a:t>2</a:t>
            </a:r>
            <a:endParaRPr sz="4425" baseline="-16949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828800"/>
            <a:ext cx="8825230" cy="5029200"/>
            <a:chOff x="319087" y="1828800"/>
            <a:chExt cx="8825230" cy="5029200"/>
          </a:xfrm>
        </p:grpSpPr>
        <p:sp>
          <p:nvSpPr>
            <p:cNvPr id="3" name="object 3"/>
            <p:cNvSpPr/>
            <p:nvPr/>
          </p:nvSpPr>
          <p:spPr>
            <a:xfrm>
              <a:off x="381000" y="6261100"/>
              <a:ext cx="7391400" cy="127000"/>
            </a:xfrm>
            <a:custGeom>
              <a:avLst/>
              <a:gdLst/>
              <a:ahLst/>
              <a:cxnLst/>
              <a:rect l="l" t="t" r="r" b="b"/>
              <a:pathLst>
                <a:path w="7391400" h="127000">
                  <a:moveTo>
                    <a:pt x="533400" y="63500"/>
                  </a:moveTo>
                  <a:lnTo>
                    <a:pt x="520700" y="57150"/>
                  </a:lnTo>
                  <a:lnTo>
                    <a:pt x="406400" y="0"/>
                  </a:lnTo>
                  <a:lnTo>
                    <a:pt x="406400" y="57150"/>
                  </a:lnTo>
                  <a:lnTo>
                    <a:pt x="0" y="57150"/>
                  </a:lnTo>
                  <a:lnTo>
                    <a:pt x="0" y="69850"/>
                  </a:lnTo>
                  <a:lnTo>
                    <a:pt x="406400" y="69850"/>
                  </a:lnTo>
                  <a:lnTo>
                    <a:pt x="406400" y="127000"/>
                  </a:lnTo>
                  <a:lnTo>
                    <a:pt x="520700" y="69850"/>
                  </a:lnTo>
                  <a:lnTo>
                    <a:pt x="533400" y="63500"/>
                  </a:lnTo>
                  <a:close/>
                </a:path>
                <a:path w="7391400" h="127000">
                  <a:moveTo>
                    <a:pt x="4114800" y="63500"/>
                  </a:moveTo>
                  <a:lnTo>
                    <a:pt x="4102100" y="57150"/>
                  </a:lnTo>
                  <a:lnTo>
                    <a:pt x="3987800" y="0"/>
                  </a:lnTo>
                  <a:lnTo>
                    <a:pt x="3987800" y="57150"/>
                  </a:lnTo>
                  <a:lnTo>
                    <a:pt x="1143000" y="57150"/>
                  </a:lnTo>
                  <a:lnTo>
                    <a:pt x="1143000" y="69850"/>
                  </a:lnTo>
                  <a:lnTo>
                    <a:pt x="3987800" y="69850"/>
                  </a:lnTo>
                  <a:lnTo>
                    <a:pt x="3987800" y="127000"/>
                  </a:lnTo>
                  <a:lnTo>
                    <a:pt x="4102100" y="69850"/>
                  </a:lnTo>
                  <a:lnTo>
                    <a:pt x="4114800" y="63500"/>
                  </a:lnTo>
                  <a:close/>
                </a:path>
                <a:path w="7391400" h="127000">
                  <a:moveTo>
                    <a:pt x="7391400" y="63500"/>
                  </a:moveTo>
                  <a:lnTo>
                    <a:pt x="7378700" y="57150"/>
                  </a:lnTo>
                  <a:lnTo>
                    <a:pt x="7264400" y="0"/>
                  </a:lnTo>
                  <a:lnTo>
                    <a:pt x="7264400" y="57150"/>
                  </a:lnTo>
                  <a:lnTo>
                    <a:pt x="4725924" y="57150"/>
                  </a:lnTo>
                  <a:lnTo>
                    <a:pt x="4725924" y="69850"/>
                  </a:lnTo>
                  <a:lnTo>
                    <a:pt x="7264400" y="69850"/>
                  </a:lnTo>
                  <a:lnTo>
                    <a:pt x="7264400" y="127000"/>
                  </a:lnTo>
                  <a:lnTo>
                    <a:pt x="7378700" y="69850"/>
                  </a:lnTo>
                  <a:lnTo>
                    <a:pt x="7391400" y="63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2812" y="5943600"/>
              <a:ext cx="7621905" cy="762000"/>
            </a:xfrm>
            <a:custGeom>
              <a:avLst/>
              <a:gdLst/>
              <a:ahLst/>
              <a:cxnLst/>
              <a:rect l="l" t="t" r="r" b="b"/>
              <a:pathLst>
                <a:path w="7621905" h="762000">
                  <a:moveTo>
                    <a:pt x="0" y="381000"/>
                  </a:moveTo>
                  <a:lnTo>
                    <a:pt x="3989" y="331559"/>
                  </a:lnTo>
                  <a:lnTo>
                    <a:pt x="15538" y="284658"/>
                  </a:lnTo>
                  <a:lnTo>
                    <a:pt x="34020" y="240925"/>
                  </a:lnTo>
                  <a:lnTo>
                    <a:pt x="58808" y="200988"/>
                  </a:lnTo>
                  <a:lnTo>
                    <a:pt x="89273" y="165473"/>
                  </a:lnTo>
                  <a:lnTo>
                    <a:pt x="124788" y="135008"/>
                  </a:lnTo>
                  <a:lnTo>
                    <a:pt x="164725" y="110220"/>
                  </a:lnTo>
                  <a:lnTo>
                    <a:pt x="208458" y="91738"/>
                  </a:lnTo>
                  <a:lnTo>
                    <a:pt x="255359" y="80189"/>
                  </a:lnTo>
                  <a:lnTo>
                    <a:pt x="304800" y="76200"/>
                  </a:lnTo>
                  <a:lnTo>
                    <a:pt x="354242" y="80189"/>
                  </a:lnTo>
                  <a:lnTo>
                    <a:pt x="401147" y="91738"/>
                  </a:lnTo>
                  <a:lnTo>
                    <a:pt x="444887" y="110220"/>
                  </a:lnTo>
                  <a:lnTo>
                    <a:pt x="484834" y="135008"/>
                  </a:lnTo>
                  <a:lnTo>
                    <a:pt x="520358" y="165473"/>
                  </a:lnTo>
                  <a:lnTo>
                    <a:pt x="550833" y="200988"/>
                  </a:lnTo>
                  <a:lnTo>
                    <a:pt x="575628" y="240925"/>
                  </a:lnTo>
                  <a:lnTo>
                    <a:pt x="594118" y="284658"/>
                  </a:lnTo>
                  <a:lnTo>
                    <a:pt x="605672" y="331559"/>
                  </a:lnTo>
                  <a:lnTo>
                    <a:pt x="609663" y="381000"/>
                  </a:lnTo>
                  <a:lnTo>
                    <a:pt x="605672" y="430440"/>
                  </a:lnTo>
                  <a:lnTo>
                    <a:pt x="594118" y="477341"/>
                  </a:lnTo>
                  <a:lnTo>
                    <a:pt x="575628" y="521074"/>
                  </a:lnTo>
                  <a:lnTo>
                    <a:pt x="550833" y="561011"/>
                  </a:lnTo>
                  <a:lnTo>
                    <a:pt x="520358" y="596526"/>
                  </a:lnTo>
                  <a:lnTo>
                    <a:pt x="484834" y="626991"/>
                  </a:lnTo>
                  <a:lnTo>
                    <a:pt x="444887" y="651779"/>
                  </a:lnTo>
                  <a:lnTo>
                    <a:pt x="401147" y="670261"/>
                  </a:lnTo>
                  <a:lnTo>
                    <a:pt x="354242" y="681810"/>
                  </a:lnTo>
                  <a:lnTo>
                    <a:pt x="304800" y="685800"/>
                  </a:lnTo>
                  <a:lnTo>
                    <a:pt x="255359" y="681810"/>
                  </a:lnTo>
                  <a:lnTo>
                    <a:pt x="208458" y="670261"/>
                  </a:lnTo>
                  <a:lnTo>
                    <a:pt x="164725" y="651779"/>
                  </a:lnTo>
                  <a:lnTo>
                    <a:pt x="124788" y="626991"/>
                  </a:lnTo>
                  <a:lnTo>
                    <a:pt x="89273" y="596526"/>
                  </a:lnTo>
                  <a:lnTo>
                    <a:pt x="58808" y="561011"/>
                  </a:lnTo>
                  <a:lnTo>
                    <a:pt x="34020" y="521074"/>
                  </a:lnTo>
                  <a:lnTo>
                    <a:pt x="15538" y="477341"/>
                  </a:lnTo>
                  <a:lnTo>
                    <a:pt x="3989" y="430440"/>
                  </a:lnTo>
                  <a:lnTo>
                    <a:pt x="0" y="381000"/>
                  </a:lnTo>
                  <a:close/>
                </a:path>
                <a:path w="7621905" h="762000">
                  <a:moveTo>
                    <a:pt x="6935787" y="381000"/>
                  </a:moveTo>
                  <a:lnTo>
                    <a:pt x="6939778" y="331559"/>
                  </a:lnTo>
                  <a:lnTo>
                    <a:pt x="6951332" y="284658"/>
                  </a:lnTo>
                  <a:lnTo>
                    <a:pt x="6969820" y="240925"/>
                  </a:lnTo>
                  <a:lnTo>
                    <a:pt x="6994613" y="200988"/>
                  </a:lnTo>
                  <a:lnTo>
                    <a:pt x="7025084" y="165473"/>
                  </a:lnTo>
                  <a:lnTo>
                    <a:pt x="7060603" y="135008"/>
                  </a:lnTo>
                  <a:lnTo>
                    <a:pt x="7100541" y="110220"/>
                  </a:lnTo>
                  <a:lnTo>
                    <a:pt x="7144270" y="91738"/>
                  </a:lnTo>
                  <a:lnTo>
                    <a:pt x="7191162" y="80189"/>
                  </a:lnTo>
                  <a:lnTo>
                    <a:pt x="7240587" y="76200"/>
                  </a:lnTo>
                  <a:lnTo>
                    <a:pt x="7290012" y="80189"/>
                  </a:lnTo>
                  <a:lnTo>
                    <a:pt x="7336904" y="91738"/>
                  </a:lnTo>
                  <a:lnTo>
                    <a:pt x="7380633" y="110220"/>
                  </a:lnTo>
                  <a:lnTo>
                    <a:pt x="7420571" y="135008"/>
                  </a:lnTo>
                  <a:lnTo>
                    <a:pt x="7456090" y="165473"/>
                  </a:lnTo>
                  <a:lnTo>
                    <a:pt x="7486561" y="200988"/>
                  </a:lnTo>
                  <a:lnTo>
                    <a:pt x="7511354" y="240925"/>
                  </a:lnTo>
                  <a:lnTo>
                    <a:pt x="7529842" y="284658"/>
                  </a:lnTo>
                  <a:lnTo>
                    <a:pt x="7541396" y="331559"/>
                  </a:lnTo>
                  <a:lnTo>
                    <a:pt x="7545387" y="381000"/>
                  </a:lnTo>
                  <a:lnTo>
                    <a:pt x="7541396" y="430440"/>
                  </a:lnTo>
                  <a:lnTo>
                    <a:pt x="7529842" y="477341"/>
                  </a:lnTo>
                  <a:lnTo>
                    <a:pt x="7511354" y="521074"/>
                  </a:lnTo>
                  <a:lnTo>
                    <a:pt x="7486561" y="561011"/>
                  </a:lnTo>
                  <a:lnTo>
                    <a:pt x="7456090" y="596526"/>
                  </a:lnTo>
                  <a:lnTo>
                    <a:pt x="7420571" y="626991"/>
                  </a:lnTo>
                  <a:lnTo>
                    <a:pt x="7380633" y="651779"/>
                  </a:lnTo>
                  <a:lnTo>
                    <a:pt x="7336904" y="670261"/>
                  </a:lnTo>
                  <a:lnTo>
                    <a:pt x="7290012" y="681810"/>
                  </a:lnTo>
                  <a:lnTo>
                    <a:pt x="7240587" y="685800"/>
                  </a:lnTo>
                  <a:lnTo>
                    <a:pt x="7191162" y="681810"/>
                  </a:lnTo>
                  <a:lnTo>
                    <a:pt x="7144270" y="670261"/>
                  </a:lnTo>
                  <a:lnTo>
                    <a:pt x="7100541" y="651779"/>
                  </a:lnTo>
                  <a:lnTo>
                    <a:pt x="7060603" y="626991"/>
                  </a:lnTo>
                  <a:lnTo>
                    <a:pt x="7025084" y="596526"/>
                  </a:lnTo>
                  <a:lnTo>
                    <a:pt x="6994613" y="561011"/>
                  </a:lnTo>
                  <a:lnTo>
                    <a:pt x="6969820" y="521074"/>
                  </a:lnTo>
                  <a:lnTo>
                    <a:pt x="6951332" y="477341"/>
                  </a:lnTo>
                  <a:lnTo>
                    <a:pt x="6939778" y="430440"/>
                  </a:lnTo>
                  <a:lnTo>
                    <a:pt x="6935787" y="381000"/>
                  </a:lnTo>
                  <a:close/>
                </a:path>
                <a:path w="7621905" h="762000">
                  <a:moveTo>
                    <a:pt x="6859587" y="381000"/>
                  </a:moveTo>
                  <a:lnTo>
                    <a:pt x="6862555" y="333207"/>
                  </a:lnTo>
                  <a:lnTo>
                    <a:pt x="6871222" y="287185"/>
                  </a:lnTo>
                  <a:lnTo>
                    <a:pt x="6885230" y="243293"/>
                  </a:lnTo>
                  <a:lnTo>
                    <a:pt x="6904223" y="201887"/>
                  </a:lnTo>
                  <a:lnTo>
                    <a:pt x="6927844" y="163323"/>
                  </a:lnTo>
                  <a:lnTo>
                    <a:pt x="6955736" y="127960"/>
                  </a:lnTo>
                  <a:lnTo>
                    <a:pt x="6987542" y="96153"/>
                  </a:lnTo>
                  <a:lnTo>
                    <a:pt x="7022905" y="68260"/>
                  </a:lnTo>
                  <a:lnTo>
                    <a:pt x="7061469" y="44638"/>
                  </a:lnTo>
                  <a:lnTo>
                    <a:pt x="7102876" y="25644"/>
                  </a:lnTo>
                  <a:lnTo>
                    <a:pt x="7146769" y="11635"/>
                  </a:lnTo>
                  <a:lnTo>
                    <a:pt x="7192792" y="2968"/>
                  </a:lnTo>
                  <a:lnTo>
                    <a:pt x="7240587" y="0"/>
                  </a:lnTo>
                  <a:lnTo>
                    <a:pt x="7288382" y="2968"/>
                  </a:lnTo>
                  <a:lnTo>
                    <a:pt x="7334405" y="11635"/>
                  </a:lnTo>
                  <a:lnTo>
                    <a:pt x="7378298" y="25644"/>
                  </a:lnTo>
                  <a:lnTo>
                    <a:pt x="7419705" y="44638"/>
                  </a:lnTo>
                  <a:lnTo>
                    <a:pt x="7458269" y="68260"/>
                  </a:lnTo>
                  <a:lnTo>
                    <a:pt x="7493632" y="96153"/>
                  </a:lnTo>
                  <a:lnTo>
                    <a:pt x="7525438" y="127960"/>
                  </a:lnTo>
                  <a:lnTo>
                    <a:pt x="7553330" y="163323"/>
                  </a:lnTo>
                  <a:lnTo>
                    <a:pt x="7576951" y="201887"/>
                  </a:lnTo>
                  <a:lnTo>
                    <a:pt x="7595944" y="243293"/>
                  </a:lnTo>
                  <a:lnTo>
                    <a:pt x="7609952" y="287185"/>
                  </a:lnTo>
                  <a:lnTo>
                    <a:pt x="7618619" y="333207"/>
                  </a:lnTo>
                  <a:lnTo>
                    <a:pt x="7621587" y="381000"/>
                  </a:lnTo>
                  <a:lnTo>
                    <a:pt x="7618619" y="428792"/>
                  </a:lnTo>
                  <a:lnTo>
                    <a:pt x="7609952" y="474814"/>
                  </a:lnTo>
                  <a:lnTo>
                    <a:pt x="7595944" y="518706"/>
                  </a:lnTo>
                  <a:lnTo>
                    <a:pt x="7576951" y="560112"/>
                  </a:lnTo>
                  <a:lnTo>
                    <a:pt x="7553330" y="598676"/>
                  </a:lnTo>
                  <a:lnTo>
                    <a:pt x="7525438" y="634039"/>
                  </a:lnTo>
                  <a:lnTo>
                    <a:pt x="7493632" y="665846"/>
                  </a:lnTo>
                  <a:lnTo>
                    <a:pt x="7458269" y="693739"/>
                  </a:lnTo>
                  <a:lnTo>
                    <a:pt x="7419705" y="717361"/>
                  </a:lnTo>
                  <a:lnTo>
                    <a:pt x="7378298" y="736355"/>
                  </a:lnTo>
                  <a:lnTo>
                    <a:pt x="7334405" y="750364"/>
                  </a:lnTo>
                  <a:lnTo>
                    <a:pt x="7288382" y="759031"/>
                  </a:lnTo>
                  <a:lnTo>
                    <a:pt x="7240587" y="762000"/>
                  </a:lnTo>
                  <a:lnTo>
                    <a:pt x="7192792" y="759031"/>
                  </a:lnTo>
                  <a:lnTo>
                    <a:pt x="7146769" y="750364"/>
                  </a:lnTo>
                  <a:lnTo>
                    <a:pt x="7102876" y="736355"/>
                  </a:lnTo>
                  <a:lnTo>
                    <a:pt x="7061469" y="717361"/>
                  </a:lnTo>
                  <a:lnTo>
                    <a:pt x="7022905" y="693739"/>
                  </a:lnTo>
                  <a:lnTo>
                    <a:pt x="6987542" y="665846"/>
                  </a:lnTo>
                  <a:lnTo>
                    <a:pt x="6955736" y="634039"/>
                  </a:lnTo>
                  <a:lnTo>
                    <a:pt x="6927844" y="598676"/>
                  </a:lnTo>
                  <a:lnTo>
                    <a:pt x="6904223" y="560112"/>
                  </a:lnTo>
                  <a:lnTo>
                    <a:pt x="6885230" y="518706"/>
                  </a:lnTo>
                  <a:lnTo>
                    <a:pt x="6871222" y="474814"/>
                  </a:lnTo>
                  <a:lnTo>
                    <a:pt x="6862555" y="428792"/>
                  </a:lnTo>
                  <a:lnTo>
                    <a:pt x="6859587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96512" y="5861049"/>
              <a:ext cx="840412" cy="44335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3655" y="5861049"/>
              <a:ext cx="984867" cy="44335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1520" y="5867401"/>
              <a:ext cx="482725" cy="45957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39211" y="5867401"/>
              <a:ext cx="774337" cy="45957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39466" y="4310709"/>
              <a:ext cx="495083" cy="56071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0109" y="4310709"/>
              <a:ext cx="495083" cy="56071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0109" y="3624115"/>
              <a:ext cx="495083" cy="56071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0109" y="2937471"/>
              <a:ext cx="495083" cy="56071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40109" y="2362225"/>
              <a:ext cx="495083" cy="44943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1990" y="4310709"/>
              <a:ext cx="899867" cy="56071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1990" y="3624115"/>
              <a:ext cx="899867" cy="56071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94828" y="2937471"/>
              <a:ext cx="899867" cy="56071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04167" y="2362225"/>
              <a:ext cx="899867" cy="449434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2906399" y="2240451"/>
            <a:ext cx="211455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4236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S</a:t>
            </a:r>
            <a:r>
              <a:rPr sz="3600" i="1" dirty="0">
                <a:latin typeface="Times New Roman"/>
                <a:cs typeface="Times New Roman"/>
              </a:rPr>
              <a:t>	</a:t>
            </a:r>
            <a:r>
              <a:rPr sz="3600" i="1" spc="55" dirty="0">
                <a:latin typeface="Times New Roman"/>
                <a:cs typeface="Times New Roman"/>
              </a:rPr>
              <a:t>aS</a:t>
            </a:r>
            <a:r>
              <a:rPr sz="3600" i="1" spc="30" dirty="0">
                <a:latin typeface="Times New Roman"/>
                <a:cs typeface="Times New Roman"/>
              </a:rPr>
              <a:t>T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012274" y="3733770"/>
            <a:ext cx="883919" cy="1133475"/>
            <a:chOff x="6012274" y="3733770"/>
            <a:chExt cx="883919" cy="1133475"/>
          </a:xfrm>
        </p:grpSpPr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51827" y="4305929"/>
              <a:ext cx="344361" cy="56072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04544" y="3733770"/>
              <a:ext cx="291643" cy="44572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12274" y="4305929"/>
              <a:ext cx="883914" cy="56072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64903" y="3733770"/>
              <a:ext cx="831285" cy="445729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2906399" y="2789776"/>
            <a:ext cx="3068955" cy="2085339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5"/>
              </a:spcBef>
              <a:tabLst>
                <a:tab pos="111823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10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S	b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  <a:tabLst>
                <a:tab pos="1111250" algn="l"/>
                <a:tab pos="236918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38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T	</a:t>
            </a:r>
            <a:r>
              <a:rPr sz="3600" i="1" spc="15" dirty="0">
                <a:latin typeface="Times New Roman"/>
                <a:cs typeface="Times New Roman"/>
              </a:rPr>
              <a:t>Ta	</a:t>
            </a:r>
            <a:r>
              <a:rPr sz="3600" i="1" spc="30" dirty="0">
                <a:latin typeface="Times New Roman"/>
                <a:cs typeface="Times New Roman"/>
              </a:rPr>
              <a:t>a</a:t>
            </a:r>
            <a:r>
              <a:rPr sz="3600" spc="30" dirty="0">
                <a:latin typeface="Times New Roman"/>
                <a:cs typeface="Times New Roman"/>
              </a:rPr>
              <a:t>,</a:t>
            </a:r>
            <a:r>
              <a:rPr sz="3600" spc="-16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  <a:tabLst>
                <a:tab pos="235521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38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T</a:t>
            </a:r>
            <a:r>
              <a:rPr sz="3600" i="1" dirty="0">
                <a:latin typeface="Times New Roman"/>
                <a:cs typeface="Times New Roman"/>
              </a:rPr>
              <a:t>	</a:t>
            </a: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265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155700" y="145922"/>
            <a:ext cx="7232650" cy="5955665"/>
            <a:chOff x="1155700" y="145922"/>
            <a:chExt cx="7232650" cy="5955665"/>
          </a:xfrm>
        </p:grpSpPr>
        <p:sp>
          <p:nvSpPr>
            <p:cNvPr id="26" name="object 26"/>
            <p:cNvSpPr/>
            <p:nvPr/>
          </p:nvSpPr>
          <p:spPr>
            <a:xfrm>
              <a:off x="1155700" y="1600199"/>
              <a:ext cx="4342765" cy="4501515"/>
            </a:xfrm>
            <a:custGeom>
              <a:avLst/>
              <a:gdLst/>
              <a:ahLst/>
              <a:cxnLst/>
              <a:rect l="l" t="t" r="r" b="b"/>
              <a:pathLst>
                <a:path w="4342765" h="4501515">
                  <a:moveTo>
                    <a:pt x="127000" y="127000"/>
                  </a:moveTo>
                  <a:lnTo>
                    <a:pt x="120650" y="114300"/>
                  </a:lnTo>
                  <a:lnTo>
                    <a:pt x="63500" y="0"/>
                  </a:lnTo>
                  <a:lnTo>
                    <a:pt x="0" y="127000"/>
                  </a:lnTo>
                  <a:lnTo>
                    <a:pt x="57150" y="127000"/>
                  </a:lnTo>
                  <a:lnTo>
                    <a:pt x="57150" y="609600"/>
                  </a:lnTo>
                  <a:lnTo>
                    <a:pt x="69850" y="609600"/>
                  </a:lnTo>
                  <a:lnTo>
                    <a:pt x="69850" y="127000"/>
                  </a:lnTo>
                  <a:lnTo>
                    <a:pt x="127000" y="127000"/>
                  </a:lnTo>
                  <a:close/>
                </a:path>
                <a:path w="4342765" h="4501515">
                  <a:moveTo>
                    <a:pt x="4342511" y="3693185"/>
                  </a:moveTo>
                  <a:lnTo>
                    <a:pt x="4333875" y="3647465"/>
                  </a:lnTo>
                  <a:lnTo>
                    <a:pt x="4315968" y="3610648"/>
                  </a:lnTo>
                  <a:lnTo>
                    <a:pt x="4309872" y="3603015"/>
                  </a:lnTo>
                  <a:lnTo>
                    <a:pt x="4303268" y="3594138"/>
                  </a:lnTo>
                  <a:lnTo>
                    <a:pt x="4262247" y="3553498"/>
                  </a:lnTo>
                  <a:lnTo>
                    <a:pt x="4220972" y="3523005"/>
                  </a:lnTo>
                  <a:lnTo>
                    <a:pt x="4172966" y="3495065"/>
                  </a:lnTo>
                  <a:lnTo>
                    <a:pt x="4119372" y="3468395"/>
                  </a:lnTo>
                  <a:lnTo>
                    <a:pt x="4061079" y="3445548"/>
                  </a:lnTo>
                  <a:lnTo>
                    <a:pt x="3967226" y="3413798"/>
                  </a:lnTo>
                  <a:lnTo>
                    <a:pt x="3901694" y="3396005"/>
                  </a:lnTo>
                  <a:lnTo>
                    <a:pt x="3835146" y="3380765"/>
                  </a:lnTo>
                  <a:lnTo>
                    <a:pt x="3768344" y="3368065"/>
                  </a:lnTo>
                  <a:lnTo>
                    <a:pt x="3710394" y="3359175"/>
                  </a:lnTo>
                  <a:lnTo>
                    <a:pt x="3702177" y="3357905"/>
                  </a:lnTo>
                  <a:lnTo>
                    <a:pt x="3669919" y="3354095"/>
                  </a:lnTo>
                  <a:lnTo>
                    <a:pt x="3607054" y="3349015"/>
                  </a:lnTo>
                  <a:lnTo>
                    <a:pt x="3547364" y="3346475"/>
                  </a:lnTo>
                  <a:lnTo>
                    <a:pt x="3491992" y="3346475"/>
                  </a:lnTo>
                  <a:lnTo>
                    <a:pt x="3406521" y="3354095"/>
                  </a:lnTo>
                  <a:lnTo>
                    <a:pt x="3343783" y="3364255"/>
                  </a:lnTo>
                  <a:lnTo>
                    <a:pt x="3277870" y="3376955"/>
                  </a:lnTo>
                  <a:lnTo>
                    <a:pt x="3243961" y="3385845"/>
                  </a:lnTo>
                  <a:lnTo>
                    <a:pt x="3209544" y="3393465"/>
                  </a:lnTo>
                  <a:lnTo>
                    <a:pt x="3105912" y="3422675"/>
                  </a:lnTo>
                  <a:lnTo>
                    <a:pt x="3037459" y="3445548"/>
                  </a:lnTo>
                  <a:lnTo>
                    <a:pt x="2970911" y="3470948"/>
                  </a:lnTo>
                  <a:lnTo>
                    <a:pt x="2907538" y="3498875"/>
                  </a:lnTo>
                  <a:lnTo>
                    <a:pt x="2848356" y="3528098"/>
                  </a:lnTo>
                  <a:lnTo>
                    <a:pt x="2794635" y="3558565"/>
                  </a:lnTo>
                  <a:lnTo>
                    <a:pt x="2747391" y="3591598"/>
                  </a:lnTo>
                  <a:lnTo>
                    <a:pt x="2708021" y="3624605"/>
                  </a:lnTo>
                  <a:lnTo>
                    <a:pt x="2677287" y="3660165"/>
                  </a:lnTo>
                  <a:lnTo>
                    <a:pt x="2656840" y="3696995"/>
                  </a:lnTo>
                  <a:lnTo>
                    <a:pt x="2647696" y="3743985"/>
                  </a:lnTo>
                  <a:lnTo>
                    <a:pt x="2647950" y="3752888"/>
                  </a:lnTo>
                  <a:lnTo>
                    <a:pt x="2654935" y="3792245"/>
                  </a:lnTo>
                  <a:lnTo>
                    <a:pt x="2670429" y="3832885"/>
                  </a:lnTo>
                  <a:lnTo>
                    <a:pt x="2693924" y="3876065"/>
                  </a:lnTo>
                  <a:lnTo>
                    <a:pt x="2724658" y="3919245"/>
                  </a:lnTo>
                  <a:lnTo>
                    <a:pt x="2762123" y="3964965"/>
                  </a:lnTo>
                  <a:lnTo>
                    <a:pt x="2805684" y="4011955"/>
                  </a:lnTo>
                  <a:lnTo>
                    <a:pt x="2854706" y="4060215"/>
                  </a:lnTo>
                  <a:lnTo>
                    <a:pt x="2908681" y="4109745"/>
                  </a:lnTo>
                  <a:lnTo>
                    <a:pt x="2937383" y="4133888"/>
                  </a:lnTo>
                  <a:lnTo>
                    <a:pt x="2967101" y="4159288"/>
                  </a:lnTo>
                  <a:lnTo>
                    <a:pt x="2997708" y="4184688"/>
                  </a:lnTo>
                  <a:lnTo>
                    <a:pt x="3029204" y="4210088"/>
                  </a:lnTo>
                  <a:lnTo>
                    <a:pt x="3061462" y="4236745"/>
                  </a:lnTo>
                  <a:lnTo>
                    <a:pt x="3094609" y="4262145"/>
                  </a:lnTo>
                  <a:lnTo>
                    <a:pt x="3128264" y="4288815"/>
                  </a:lnTo>
                  <a:lnTo>
                    <a:pt x="3162554" y="4315485"/>
                  </a:lnTo>
                  <a:lnTo>
                    <a:pt x="3197225" y="4340885"/>
                  </a:lnTo>
                  <a:lnTo>
                    <a:pt x="3267964" y="4394225"/>
                  </a:lnTo>
                  <a:lnTo>
                    <a:pt x="3412490" y="4500905"/>
                  </a:lnTo>
                  <a:lnTo>
                    <a:pt x="3420110" y="4490758"/>
                  </a:lnTo>
                  <a:lnTo>
                    <a:pt x="3275584" y="4384065"/>
                  </a:lnTo>
                  <a:lnTo>
                    <a:pt x="3204845" y="4330725"/>
                  </a:lnTo>
                  <a:lnTo>
                    <a:pt x="3170174" y="4305325"/>
                  </a:lnTo>
                  <a:lnTo>
                    <a:pt x="3135884" y="4278655"/>
                  </a:lnTo>
                  <a:lnTo>
                    <a:pt x="3102356" y="4251985"/>
                  </a:lnTo>
                  <a:lnTo>
                    <a:pt x="3069336" y="4226585"/>
                  </a:lnTo>
                  <a:lnTo>
                    <a:pt x="3037078" y="4201185"/>
                  </a:lnTo>
                  <a:lnTo>
                    <a:pt x="3005709" y="4174515"/>
                  </a:lnTo>
                  <a:lnTo>
                    <a:pt x="2975102" y="4149115"/>
                  </a:lnTo>
                  <a:lnTo>
                    <a:pt x="2945638" y="4124985"/>
                  </a:lnTo>
                  <a:lnTo>
                    <a:pt x="2889504" y="4075455"/>
                  </a:lnTo>
                  <a:lnTo>
                    <a:pt x="2863342" y="4050055"/>
                  </a:lnTo>
                  <a:lnTo>
                    <a:pt x="2814574" y="4003065"/>
                  </a:lnTo>
                  <a:lnTo>
                    <a:pt x="2771521" y="3956088"/>
                  </a:lnTo>
                  <a:lnTo>
                    <a:pt x="2734564" y="3911638"/>
                  </a:lnTo>
                  <a:lnTo>
                    <a:pt x="2704592" y="3868445"/>
                  </a:lnTo>
                  <a:lnTo>
                    <a:pt x="2681732" y="3827805"/>
                  </a:lnTo>
                  <a:lnTo>
                    <a:pt x="2667000" y="3788435"/>
                  </a:lnTo>
                  <a:lnTo>
                    <a:pt x="2660396" y="3742715"/>
                  </a:lnTo>
                  <a:lnTo>
                    <a:pt x="2660650" y="3735095"/>
                  </a:lnTo>
                  <a:lnTo>
                    <a:pt x="2672461" y="3693185"/>
                  </a:lnTo>
                  <a:lnTo>
                    <a:pt x="2687701" y="3667785"/>
                  </a:lnTo>
                  <a:lnTo>
                    <a:pt x="2694051" y="3658895"/>
                  </a:lnTo>
                  <a:lnTo>
                    <a:pt x="2701163" y="3651275"/>
                  </a:lnTo>
                  <a:lnTo>
                    <a:pt x="2708783" y="3642385"/>
                  </a:lnTo>
                  <a:lnTo>
                    <a:pt x="2717038" y="3633495"/>
                  </a:lnTo>
                  <a:lnTo>
                    <a:pt x="2735199" y="3616998"/>
                  </a:lnTo>
                  <a:lnTo>
                    <a:pt x="2777490" y="3585248"/>
                  </a:lnTo>
                  <a:lnTo>
                    <a:pt x="2801620" y="3569995"/>
                  </a:lnTo>
                  <a:lnTo>
                    <a:pt x="2827274" y="3553498"/>
                  </a:lnTo>
                  <a:lnTo>
                    <a:pt x="2854579" y="3539515"/>
                  </a:lnTo>
                  <a:lnTo>
                    <a:pt x="2883154" y="3524275"/>
                  </a:lnTo>
                  <a:lnTo>
                    <a:pt x="2912999" y="3510305"/>
                  </a:lnTo>
                  <a:lnTo>
                    <a:pt x="2943987" y="3496348"/>
                  </a:lnTo>
                  <a:lnTo>
                    <a:pt x="2975864" y="3483648"/>
                  </a:lnTo>
                  <a:lnTo>
                    <a:pt x="3008503" y="3469665"/>
                  </a:lnTo>
                  <a:lnTo>
                    <a:pt x="3109849" y="3435375"/>
                  </a:lnTo>
                  <a:lnTo>
                    <a:pt x="3178556" y="3415055"/>
                  </a:lnTo>
                  <a:lnTo>
                    <a:pt x="3246882" y="3397275"/>
                  </a:lnTo>
                  <a:lnTo>
                    <a:pt x="3346069" y="3376955"/>
                  </a:lnTo>
                  <a:lnTo>
                    <a:pt x="3408299" y="3366795"/>
                  </a:lnTo>
                  <a:lnTo>
                    <a:pt x="3492754" y="3359175"/>
                  </a:lnTo>
                  <a:lnTo>
                    <a:pt x="3547364" y="3359175"/>
                  </a:lnTo>
                  <a:lnTo>
                    <a:pt x="3606419" y="3361715"/>
                  </a:lnTo>
                  <a:lnTo>
                    <a:pt x="3668649" y="3366795"/>
                  </a:lnTo>
                  <a:lnTo>
                    <a:pt x="3799459" y="3385845"/>
                  </a:lnTo>
                  <a:lnTo>
                    <a:pt x="3832606" y="3393465"/>
                  </a:lnTo>
                  <a:lnTo>
                    <a:pt x="3865753" y="3399815"/>
                  </a:lnTo>
                  <a:lnTo>
                    <a:pt x="3898773" y="3408705"/>
                  </a:lnTo>
                  <a:lnTo>
                    <a:pt x="3931539" y="3416325"/>
                  </a:lnTo>
                  <a:lnTo>
                    <a:pt x="3963797" y="3426498"/>
                  </a:lnTo>
                  <a:lnTo>
                    <a:pt x="4026535" y="3445548"/>
                  </a:lnTo>
                  <a:lnTo>
                    <a:pt x="4086098" y="3468395"/>
                  </a:lnTo>
                  <a:lnTo>
                    <a:pt x="4114419" y="3481095"/>
                  </a:lnTo>
                  <a:lnTo>
                    <a:pt x="4141470" y="3492525"/>
                  </a:lnTo>
                  <a:lnTo>
                    <a:pt x="4167251" y="3506495"/>
                  </a:lnTo>
                  <a:lnTo>
                    <a:pt x="4191508" y="3519195"/>
                  </a:lnTo>
                  <a:lnTo>
                    <a:pt x="4214368" y="3533165"/>
                  </a:lnTo>
                  <a:lnTo>
                    <a:pt x="4254500" y="3563645"/>
                  </a:lnTo>
                  <a:lnTo>
                    <a:pt x="4287012" y="3594138"/>
                  </a:lnTo>
                  <a:lnTo>
                    <a:pt x="4299839" y="3610648"/>
                  </a:lnTo>
                  <a:lnTo>
                    <a:pt x="4305427" y="3618255"/>
                  </a:lnTo>
                  <a:lnTo>
                    <a:pt x="4310507" y="3627145"/>
                  </a:lnTo>
                  <a:lnTo>
                    <a:pt x="4315079" y="3634765"/>
                  </a:lnTo>
                  <a:lnTo>
                    <a:pt x="4318889" y="3643655"/>
                  </a:lnTo>
                  <a:lnTo>
                    <a:pt x="4329696" y="3693185"/>
                  </a:lnTo>
                  <a:lnTo>
                    <a:pt x="4329811" y="3714788"/>
                  </a:lnTo>
                  <a:lnTo>
                    <a:pt x="4328033" y="3735095"/>
                  </a:lnTo>
                  <a:lnTo>
                    <a:pt x="4319143" y="3777005"/>
                  </a:lnTo>
                  <a:lnTo>
                    <a:pt x="4304030" y="3821455"/>
                  </a:lnTo>
                  <a:lnTo>
                    <a:pt x="4282694" y="3868445"/>
                  </a:lnTo>
                  <a:lnTo>
                    <a:pt x="4255770" y="3919245"/>
                  </a:lnTo>
                  <a:lnTo>
                    <a:pt x="4223893" y="3970045"/>
                  </a:lnTo>
                  <a:lnTo>
                    <a:pt x="4167632" y="4051338"/>
                  </a:lnTo>
                  <a:lnTo>
                    <a:pt x="4125214" y="4107205"/>
                  </a:lnTo>
                  <a:lnTo>
                    <a:pt x="4079621" y="4164355"/>
                  </a:lnTo>
                  <a:lnTo>
                    <a:pt x="4055745" y="4192295"/>
                  </a:lnTo>
                  <a:lnTo>
                    <a:pt x="4031361" y="4221505"/>
                  </a:lnTo>
                  <a:lnTo>
                    <a:pt x="4006215" y="4251985"/>
                  </a:lnTo>
                  <a:lnTo>
                    <a:pt x="3954526" y="4310405"/>
                  </a:lnTo>
                  <a:lnTo>
                    <a:pt x="3901440" y="4371365"/>
                  </a:lnTo>
                  <a:lnTo>
                    <a:pt x="3877195" y="4397984"/>
                  </a:lnTo>
                  <a:lnTo>
                    <a:pt x="3835019" y="4359935"/>
                  </a:lnTo>
                  <a:lnTo>
                    <a:pt x="3797300" y="4495825"/>
                  </a:lnTo>
                  <a:lnTo>
                    <a:pt x="3929380" y="4445025"/>
                  </a:lnTo>
                  <a:lnTo>
                    <a:pt x="3896982" y="4415815"/>
                  </a:lnTo>
                  <a:lnTo>
                    <a:pt x="3886657" y="4406519"/>
                  </a:lnTo>
                  <a:lnTo>
                    <a:pt x="3964051" y="4319295"/>
                  </a:lnTo>
                  <a:lnTo>
                    <a:pt x="4041013" y="4230395"/>
                  </a:lnTo>
                  <a:lnTo>
                    <a:pt x="4065524" y="4201185"/>
                  </a:lnTo>
                  <a:lnTo>
                    <a:pt x="4089527" y="4171988"/>
                  </a:lnTo>
                  <a:lnTo>
                    <a:pt x="4112768" y="4142765"/>
                  </a:lnTo>
                  <a:lnTo>
                    <a:pt x="4135374" y="4114838"/>
                  </a:lnTo>
                  <a:lnTo>
                    <a:pt x="4177919" y="4058945"/>
                  </a:lnTo>
                  <a:lnTo>
                    <a:pt x="4216781" y="4004335"/>
                  </a:lnTo>
                  <a:lnTo>
                    <a:pt x="4251325" y="3950995"/>
                  </a:lnTo>
                  <a:lnTo>
                    <a:pt x="4281043" y="3898938"/>
                  </a:lnTo>
                  <a:lnTo>
                    <a:pt x="4305681" y="3850665"/>
                  </a:lnTo>
                  <a:lnTo>
                    <a:pt x="4324477" y="3802405"/>
                  </a:lnTo>
                  <a:lnTo>
                    <a:pt x="4336923" y="3757955"/>
                  </a:lnTo>
                  <a:lnTo>
                    <a:pt x="4342511" y="3714788"/>
                  </a:lnTo>
                  <a:lnTo>
                    <a:pt x="4342511" y="36931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467600" y="152272"/>
              <a:ext cx="914400" cy="2703830"/>
            </a:xfrm>
            <a:custGeom>
              <a:avLst/>
              <a:gdLst/>
              <a:ahLst/>
              <a:cxnLst/>
              <a:rect l="l" t="t" r="r" b="b"/>
              <a:pathLst>
                <a:path w="914400" h="2703830">
                  <a:moveTo>
                    <a:pt x="0" y="2703576"/>
                  </a:moveTo>
                  <a:lnTo>
                    <a:pt x="914400" y="2703576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270357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31140" y="926338"/>
            <a:ext cx="10820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u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319009" y="3060319"/>
            <a:ext cx="11360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835900" y="2248716"/>
            <a:ext cx="249554" cy="570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797300" y="37033"/>
            <a:ext cx="13252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7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endParaRPr sz="3200">
              <a:latin typeface="Comic Sans MS"/>
              <a:cs typeface="Comic Sans MS"/>
            </a:endParaRPr>
          </a:p>
        </p:txBody>
      </p:sp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1517650" y="831850"/>
          <a:ext cx="2727325" cy="76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69925"/>
              </a:tblGrid>
              <a:tr h="76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3650" i="1" dirty="0">
                          <a:latin typeface="Times New Roman"/>
                          <a:cs typeface="Times New Roman"/>
                        </a:rPr>
                        <a:t>b</a:t>
                      </a:r>
                      <a:endParaRPr sz="3650">
                        <a:latin typeface="Times New Roman"/>
                        <a:cs typeface="Times New Roman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3650" i="1" dirty="0">
                          <a:latin typeface="Times New Roman"/>
                          <a:cs typeface="Times New Roman"/>
                        </a:rPr>
                        <a:t>b</a:t>
                      </a:r>
                      <a:endParaRPr sz="3650">
                        <a:latin typeface="Times New Roman"/>
                        <a:cs typeface="Times New Roman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33" name="object 33"/>
          <p:cNvGrpSpPr/>
          <p:nvPr/>
        </p:nvGrpSpPr>
        <p:grpSpPr>
          <a:xfrm>
            <a:off x="2432050" y="679450"/>
            <a:ext cx="5956300" cy="2298700"/>
            <a:chOff x="2432050" y="679450"/>
            <a:chExt cx="5956300" cy="2298700"/>
          </a:xfrm>
        </p:grpSpPr>
        <p:sp>
          <p:nvSpPr>
            <p:cNvPr id="34" name="object 34"/>
            <p:cNvSpPr/>
            <p:nvPr/>
          </p:nvSpPr>
          <p:spPr>
            <a:xfrm>
              <a:off x="2438400" y="2209800"/>
              <a:ext cx="2895600" cy="762000"/>
            </a:xfrm>
            <a:custGeom>
              <a:avLst/>
              <a:gdLst/>
              <a:ahLst/>
              <a:cxnLst/>
              <a:rect l="l" t="t" r="r" b="b"/>
              <a:pathLst>
                <a:path w="2895600" h="762000">
                  <a:moveTo>
                    <a:pt x="0" y="381000"/>
                  </a:moveTo>
                  <a:lnTo>
                    <a:pt x="7032" y="343206"/>
                  </a:lnTo>
                  <a:lnTo>
                    <a:pt x="27686" y="306467"/>
                  </a:lnTo>
                  <a:lnTo>
                    <a:pt x="61298" y="270955"/>
                  </a:lnTo>
                  <a:lnTo>
                    <a:pt x="107206" y="236846"/>
                  </a:lnTo>
                  <a:lnTo>
                    <a:pt x="164744" y="204313"/>
                  </a:lnTo>
                  <a:lnTo>
                    <a:pt x="233251" y="173533"/>
                  </a:lnTo>
                  <a:lnTo>
                    <a:pt x="271409" y="158854"/>
                  </a:lnTo>
                  <a:lnTo>
                    <a:pt x="312061" y="144678"/>
                  </a:lnTo>
                  <a:lnTo>
                    <a:pt x="355122" y="131028"/>
                  </a:lnTo>
                  <a:lnTo>
                    <a:pt x="400511" y="117925"/>
                  </a:lnTo>
                  <a:lnTo>
                    <a:pt x="448144" y="105390"/>
                  </a:lnTo>
                  <a:lnTo>
                    <a:pt x="497939" y="93446"/>
                  </a:lnTo>
                  <a:lnTo>
                    <a:pt x="549811" y="82115"/>
                  </a:lnTo>
                  <a:lnTo>
                    <a:pt x="603679" y="71417"/>
                  </a:lnTo>
                  <a:lnTo>
                    <a:pt x="659460" y="61376"/>
                  </a:lnTo>
                  <a:lnTo>
                    <a:pt x="717070" y="52013"/>
                  </a:lnTo>
                  <a:lnTo>
                    <a:pt x="776426" y="43350"/>
                  </a:lnTo>
                  <a:lnTo>
                    <a:pt x="837446" y="35408"/>
                  </a:lnTo>
                  <a:lnTo>
                    <a:pt x="900047" y="28209"/>
                  </a:lnTo>
                  <a:lnTo>
                    <a:pt x="964145" y="21776"/>
                  </a:lnTo>
                  <a:lnTo>
                    <a:pt x="1029658" y="16129"/>
                  </a:lnTo>
                  <a:lnTo>
                    <a:pt x="1096503" y="11292"/>
                  </a:lnTo>
                  <a:lnTo>
                    <a:pt x="1164596" y="7285"/>
                  </a:lnTo>
                  <a:lnTo>
                    <a:pt x="1233856" y="4130"/>
                  </a:lnTo>
                  <a:lnTo>
                    <a:pt x="1304198" y="1850"/>
                  </a:lnTo>
                  <a:lnTo>
                    <a:pt x="1375540" y="466"/>
                  </a:lnTo>
                  <a:lnTo>
                    <a:pt x="1447800" y="0"/>
                  </a:lnTo>
                  <a:lnTo>
                    <a:pt x="1520059" y="466"/>
                  </a:lnTo>
                  <a:lnTo>
                    <a:pt x="1591401" y="1850"/>
                  </a:lnTo>
                  <a:lnTo>
                    <a:pt x="1661743" y="4130"/>
                  </a:lnTo>
                  <a:lnTo>
                    <a:pt x="1731003" y="7285"/>
                  </a:lnTo>
                  <a:lnTo>
                    <a:pt x="1799096" y="11292"/>
                  </a:lnTo>
                  <a:lnTo>
                    <a:pt x="1865941" y="16129"/>
                  </a:lnTo>
                  <a:lnTo>
                    <a:pt x="1931454" y="21776"/>
                  </a:lnTo>
                  <a:lnTo>
                    <a:pt x="1995552" y="28209"/>
                  </a:lnTo>
                  <a:lnTo>
                    <a:pt x="2058153" y="35408"/>
                  </a:lnTo>
                  <a:lnTo>
                    <a:pt x="2119173" y="43350"/>
                  </a:lnTo>
                  <a:lnTo>
                    <a:pt x="2178529" y="52013"/>
                  </a:lnTo>
                  <a:lnTo>
                    <a:pt x="2236139" y="61376"/>
                  </a:lnTo>
                  <a:lnTo>
                    <a:pt x="2291920" y="71417"/>
                  </a:lnTo>
                  <a:lnTo>
                    <a:pt x="2345788" y="82115"/>
                  </a:lnTo>
                  <a:lnTo>
                    <a:pt x="2397660" y="93446"/>
                  </a:lnTo>
                  <a:lnTo>
                    <a:pt x="2447455" y="105390"/>
                  </a:lnTo>
                  <a:lnTo>
                    <a:pt x="2495088" y="117925"/>
                  </a:lnTo>
                  <a:lnTo>
                    <a:pt x="2540477" y="131028"/>
                  </a:lnTo>
                  <a:lnTo>
                    <a:pt x="2583538" y="144678"/>
                  </a:lnTo>
                  <a:lnTo>
                    <a:pt x="2624190" y="158854"/>
                  </a:lnTo>
                  <a:lnTo>
                    <a:pt x="2662348" y="173533"/>
                  </a:lnTo>
                  <a:lnTo>
                    <a:pt x="2697931" y="188693"/>
                  </a:lnTo>
                  <a:lnTo>
                    <a:pt x="2761036" y="220372"/>
                  </a:lnTo>
                  <a:lnTo>
                    <a:pt x="2812842" y="253714"/>
                  </a:lnTo>
                  <a:lnTo>
                    <a:pt x="2852685" y="288546"/>
                  </a:lnTo>
                  <a:lnTo>
                    <a:pt x="2879901" y="324694"/>
                  </a:lnTo>
                  <a:lnTo>
                    <a:pt x="2893828" y="361982"/>
                  </a:lnTo>
                  <a:lnTo>
                    <a:pt x="2895600" y="381000"/>
                  </a:lnTo>
                  <a:lnTo>
                    <a:pt x="2893828" y="400017"/>
                  </a:lnTo>
                  <a:lnTo>
                    <a:pt x="2888567" y="418793"/>
                  </a:lnTo>
                  <a:lnTo>
                    <a:pt x="2867913" y="455532"/>
                  </a:lnTo>
                  <a:lnTo>
                    <a:pt x="2834301" y="491044"/>
                  </a:lnTo>
                  <a:lnTo>
                    <a:pt x="2788393" y="525153"/>
                  </a:lnTo>
                  <a:lnTo>
                    <a:pt x="2730855" y="557686"/>
                  </a:lnTo>
                  <a:lnTo>
                    <a:pt x="2662348" y="588466"/>
                  </a:lnTo>
                  <a:lnTo>
                    <a:pt x="2624190" y="603145"/>
                  </a:lnTo>
                  <a:lnTo>
                    <a:pt x="2583538" y="617321"/>
                  </a:lnTo>
                  <a:lnTo>
                    <a:pt x="2540477" y="630971"/>
                  </a:lnTo>
                  <a:lnTo>
                    <a:pt x="2495088" y="644074"/>
                  </a:lnTo>
                  <a:lnTo>
                    <a:pt x="2447455" y="656609"/>
                  </a:lnTo>
                  <a:lnTo>
                    <a:pt x="2397660" y="668553"/>
                  </a:lnTo>
                  <a:lnTo>
                    <a:pt x="2345788" y="679884"/>
                  </a:lnTo>
                  <a:lnTo>
                    <a:pt x="2291920" y="690582"/>
                  </a:lnTo>
                  <a:lnTo>
                    <a:pt x="2236139" y="700623"/>
                  </a:lnTo>
                  <a:lnTo>
                    <a:pt x="2178529" y="709986"/>
                  </a:lnTo>
                  <a:lnTo>
                    <a:pt x="2119173" y="718649"/>
                  </a:lnTo>
                  <a:lnTo>
                    <a:pt x="2058153" y="726591"/>
                  </a:lnTo>
                  <a:lnTo>
                    <a:pt x="1995552" y="733790"/>
                  </a:lnTo>
                  <a:lnTo>
                    <a:pt x="1931454" y="740223"/>
                  </a:lnTo>
                  <a:lnTo>
                    <a:pt x="1865941" y="745870"/>
                  </a:lnTo>
                  <a:lnTo>
                    <a:pt x="1799096" y="750707"/>
                  </a:lnTo>
                  <a:lnTo>
                    <a:pt x="1731003" y="754714"/>
                  </a:lnTo>
                  <a:lnTo>
                    <a:pt x="1661743" y="757869"/>
                  </a:lnTo>
                  <a:lnTo>
                    <a:pt x="1591401" y="760149"/>
                  </a:lnTo>
                  <a:lnTo>
                    <a:pt x="1520059" y="761533"/>
                  </a:lnTo>
                  <a:lnTo>
                    <a:pt x="1447800" y="762000"/>
                  </a:lnTo>
                  <a:lnTo>
                    <a:pt x="1375540" y="761533"/>
                  </a:lnTo>
                  <a:lnTo>
                    <a:pt x="1304198" y="760149"/>
                  </a:lnTo>
                  <a:lnTo>
                    <a:pt x="1233856" y="757869"/>
                  </a:lnTo>
                  <a:lnTo>
                    <a:pt x="1164596" y="754714"/>
                  </a:lnTo>
                  <a:lnTo>
                    <a:pt x="1096503" y="750707"/>
                  </a:lnTo>
                  <a:lnTo>
                    <a:pt x="1029658" y="745870"/>
                  </a:lnTo>
                  <a:lnTo>
                    <a:pt x="964145" y="740223"/>
                  </a:lnTo>
                  <a:lnTo>
                    <a:pt x="900047" y="733790"/>
                  </a:lnTo>
                  <a:lnTo>
                    <a:pt x="837446" y="726591"/>
                  </a:lnTo>
                  <a:lnTo>
                    <a:pt x="776426" y="718649"/>
                  </a:lnTo>
                  <a:lnTo>
                    <a:pt x="717070" y="709986"/>
                  </a:lnTo>
                  <a:lnTo>
                    <a:pt x="659460" y="700623"/>
                  </a:lnTo>
                  <a:lnTo>
                    <a:pt x="603679" y="690582"/>
                  </a:lnTo>
                  <a:lnTo>
                    <a:pt x="549811" y="679884"/>
                  </a:lnTo>
                  <a:lnTo>
                    <a:pt x="497939" y="668553"/>
                  </a:lnTo>
                  <a:lnTo>
                    <a:pt x="448144" y="656609"/>
                  </a:lnTo>
                  <a:lnTo>
                    <a:pt x="400511" y="644074"/>
                  </a:lnTo>
                  <a:lnTo>
                    <a:pt x="355122" y="630971"/>
                  </a:lnTo>
                  <a:lnTo>
                    <a:pt x="312061" y="617321"/>
                  </a:lnTo>
                  <a:lnTo>
                    <a:pt x="271409" y="603145"/>
                  </a:lnTo>
                  <a:lnTo>
                    <a:pt x="233251" y="588466"/>
                  </a:lnTo>
                  <a:lnTo>
                    <a:pt x="197668" y="573306"/>
                  </a:lnTo>
                  <a:lnTo>
                    <a:pt x="134563" y="541627"/>
                  </a:lnTo>
                  <a:lnTo>
                    <a:pt x="82757" y="508285"/>
                  </a:lnTo>
                  <a:lnTo>
                    <a:pt x="42914" y="473453"/>
                  </a:lnTo>
                  <a:lnTo>
                    <a:pt x="15698" y="437305"/>
                  </a:lnTo>
                  <a:lnTo>
                    <a:pt x="1771" y="400017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467600" y="685800"/>
              <a:ext cx="914400" cy="1600200"/>
            </a:xfrm>
            <a:custGeom>
              <a:avLst/>
              <a:gdLst/>
              <a:ahLst/>
              <a:cxnLst/>
              <a:rect l="l" t="t" r="r" b="b"/>
              <a:pathLst>
                <a:path w="914400" h="1600200">
                  <a:moveTo>
                    <a:pt x="0" y="1600200"/>
                  </a:moveTo>
                  <a:lnTo>
                    <a:pt x="914400" y="1600200"/>
                  </a:lnTo>
                </a:path>
                <a:path w="914400" h="1600200">
                  <a:moveTo>
                    <a:pt x="0" y="1066800"/>
                  </a:moveTo>
                  <a:lnTo>
                    <a:pt x="914400" y="1066800"/>
                  </a:lnTo>
                </a:path>
                <a:path w="914400" h="1600200">
                  <a:moveTo>
                    <a:pt x="0" y="533400"/>
                  </a:moveTo>
                  <a:lnTo>
                    <a:pt x="914400" y="533400"/>
                  </a:lnTo>
                </a:path>
                <a:path w="914400" h="1600200">
                  <a:moveTo>
                    <a:pt x="0" y="0"/>
                  </a:moveTo>
                  <a:lnTo>
                    <a:pt x="9144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7772635" y="16873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784968" y="634382"/>
            <a:ext cx="254635" cy="577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dirty="0">
                <a:latin typeface="Times New Roman"/>
                <a:cs typeface="Times New Roman"/>
              </a:rPr>
              <a:t>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749411" y="1167455"/>
            <a:ext cx="28384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600" i="1" spc="25" dirty="0">
                <a:latin typeface="Times New Roman"/>
                <a:cs typeface="Times New Roman"/>
              </a:rPr>
              <a:t>T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4476750" y="6000750"/>
            <a:ext cx="647700" cy="647700"/>
            <a:chOff x="4476750" y="6000750"/>
            <a:chExt cx="647700" cy="647700"/>
          </a:xfrm>
        </p:grpSpPr>
        <p:sp>
          <p:nvSpPr>
            <p:cNvPr id="40" name="object 40"/>
            <p:cNvSpPr/>
            <p:nvPr/>
          </p:nvSpPr>
          <p:spPr>
            <a:xfrm>
              <a:off x="4495800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74" y="3989"/>
                  </a:lnTo>
                  <a:lnTo>
                    <a:pt x="208483" y="15538"/>
                  </a:lnTo>
                  <a:lnTo>
                    <a:pt x="164753" y="34020"/>
                  </a:lnTo>
                  <a:lnTo>
                    <a:pt x="124815" y="58808"/>
                  </a:lnTo>
                  <a:lnTo>
                    <a:pt x="89296" y="89273"/>
                  </a:lnTo>
                  <a:lnTo>
                    <a:pt x="58826" y="124788"/>
                  </a:lnTo>
                  <a:lnTo>
                    <a:pt x="34032" y="164725"/>
                  </a:lnTo>
                  <a:lnTo>
                    <a:pt x="15544" y="208458"/>
                  </a:lnTo>
                  <a:lnTo>
                    <a:pt x="3990" y="255359"/>
                  </a:lnTo>
                  <a:lnTo>
                    <a:pt x="0" y="304800"/>
                  </a:lnTo>
                  <a:lnTo>
                    <a:pt x="3990" y="354240"/>
                  </a:lnTo>
                  <a:lnTo>
                    <a:pt x="15544" y="401141"/>
                  </a:lnTo>
                  <a:lnTo>
                    <a:pt x="34032" y="444874"/>
                  </a:lnTo>
                  <a:lnTo>
                    <a:pt x="58826" y="484811"/>
                  </a:lnTo>
                  <a:lnTo>
                    <a:pt x="89296" y="520326"/>
                  </a:lnTo>
                  <a:lnTo>
                    <a:pt x="124815" y="550791"/>
                  </a:lnTo>
                  <a:lnTo>
                    <a:pt x="164753" y="575579"/>
                  </a:lnTo>
                  <a:lnTo>
                    <a:pt x="208483" y="594061"/>
                  </a:lnTo>
                  <a:lnTo>
                    <a:pt x="255374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495800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2099539" y="5783931"/>
            <a:ext cx="142875" cy="532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25"/>
              </a:lnSpc>
            </a:pPr>
            <a:r>
              <a:rPr sz="3600" spc="2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234789" y="5783931"/>
            <a:ext cx="259715" cy="532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25"/>
              </a:lnSpc>
            </a:pPr>
            <a:r>
              <a:rPr sz="3600" i="1" spc="40" dirty="0">
                <a:latin typeface="Times New Roman"/>
                <a:cs typeface="Times New Roman"/>
              </a:rPr>
              <a:t>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905621" y="58024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959782" y="58024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93731" y="60055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608576" y="60119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904539" y="6025364"/>
            <a:ext cx="438784" cy="626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00"/>
              </a:lnSpc>
            </a:pPr>
            <a:r>
              <a:rPr sz="3550" i="1" spc="-20" dirty="0">
                <a:latin typeface="Times New Roman"/>
                <a:cs typeface="Times New Roman"/>
              </a:rPr>
              <a:t>q</a:t>
            </a:r>
            <a:r>
              <a:rPr sz="4425" spc="22" baseline="-16949" dirty="0">
                <a:latin typeface="Times New Roman"/>
                <a:cs typeface="Times New Roman"/>
              </a:rPr>
              <a:t>2</a:t>
            </a:r>
            <a:endParaRPr sz="4425" baseline="-16949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828800"/>
            <a:ext cx="8825230" cy="5029200"/>
            <a:chOff x="319087" y="1828800"/>
            <a:chExt cx="8825230" cy="5029200"/>
          </a:xfrm>
        </p:grpSpPr>
        <p:sp>
          <p:nvSpPr>
            <p:cNvPr id="3" name="object 3"/>
            <p:cNvSpPr/>
            <p:nvPr/>
          </p:nvSpPr>
          <p:spPr>
            <a:xfrm>
              <a:off x="381000" y="6261100"/>
              <a:ext cx="7391400" cy="127000"/>
            </a:xfrm>
            <a:custGeom>
              <a:avLst/>
              <a:gdLst/>
              <a:ahLst/>
              <a:cxnLst/>
              <a:rect l="l" t="t" r="r" b="b"/>
              <a:pathLst>
                <a:path w="7391400" h="127000">
                  <a:moveTo>
                    <a:pt x="533400" y="63500"/>
                  </a:moveTo>
                  <a:lnTo>
                    <a:pt x="520700" y="57150"/>
                  </a:lnTo>
                  <a:lnTo>
                    <a:pt x="406400" y="0"/>
                  </a:lnTo>
                  <a:lnTo>
                    <a:pt x="406400" y="57150"/>
                  </a:lnTo>
                  <a:lnTo>
                    <a:pt x="0" y="57150"/>
                  </a:lnTo>
                  <a:lnTo>
                    <a:pt x="0" y="69850"/>
                  </a:lnTo>
                  <a:lnTo>
                    <a:pt x="406400" y="69850"/>
                  </a:lnTo>
                  <a:lnTo>
                    <a:pt x="406400" y="127000"/>
                  </a:lnTo>
                  <a:lnTo>
                    <a:pt x="520700" y="69850"/>
                  </a:lnTo>
                  <a:lnTo>
                    <a:pt x="533400" y="63500"/>
                  </a:lnTo>
                  <a:close/>
                </a:path>
                <a:path w="7391400" h="127000">
                  <a:moveTo>
                    <a:pt x="4114800" y="63500"/>
                  </a:moveTo>
                  <a:lnTo>
                    <a:pt x="4102100" y="57150"/>
                  </a:lnTo>
                  <a:lnTo>
                    <a:pt x="3987800" y="0"/>
                  </a:lnTo>
                  <a:lnTo>
                    <a:pt x="3987800" y="57150"/>
                  </a:lnTo>
                  <a:lnTo>
                    <a:pt x="1143000" y="57150"/>
                  </a:lnTo>
                  <a:lnTo>
                    <a:pt x="1143000" y="69850"/>
                  </a:lnTo>
                  <a:lnTo>
                    <a:pt x="3987800" y="69850"/>
                  </a:lnTo>
                  <a:lnTo>
                    <a:pt x="3987800" y="127000"/>
                  </a:lnTo>
                  <a:lnTo>
                    <a:pt x="4102100" y="69850"/>
                  </a:lnTo>
                  <a:lnTo>
                    <a:pt x="4114800" y="63500"/>
                  </a:lnTo>
                  <a:close/>
                </a:path>
                <a:path w="7391400" h="127000">
                  <a:moveTo>
                    <a:pt x="7391400" y="63500"/>
                  </a:moveTo>
                  <a:lnTo>
                    <a:pt x="7378700" y="57150"/>
                  </a:lnTo>
                  <a:lnTo>
                    <a:pt x="7264400" y="0"/>
                  </a:lnTo>
                  <a:lnTo>
                    <a:pt x="7264400" y="57150"/>
                  </a:lnTo>
                  <a:lnTo>
                    <a:pt x="4725924" y="57150"/>
                  </a:lnTo>
                  <a:lnTo>
                    <a:pt x="4725924" y="69850"/>
                  </a:lnTo>
                  <a:lnTo>
                    <a:pt x="7264400" y="69850"/>
                  </a:lnTo>
                  <a:lnTo>
                    <a:pt x="7264400" y="127000"/>
                  </a:lnTo>
                  <a:lnTo>
                    <a:pt x="7378700" y="69850"/>
                  </a:lnTo>
                  <a:lnTo>
                    <a:pt x="7391400" y="63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2812" y="5943600"/>
              <a:ext cx="7621905" cy="762000"/>
            </a:xfrm>
            <a:custGeom>
              <a:avLst/>
              <a:gdLst/>
              <a:ahLst/>
              <a:cxnLst/>
              <a:rect l="l" t="t" r="r" b="b"/>
              <a:pathLst>
                <a:path w="7621905" h="762000">
                  <a:moveTo>
                    <a:pt x="0" y="381000"/>
                  </a:moveTo>
                  <a:lnTo>
                    <a:pt x="3989" y="331559"/>
                  </a:lnTo>
                  <a:lnTo>
                    <a:pt x="15538" y="284658"/>
                  </a:lnTo>
                  <a:lnTo>
                    <a:pt x="34020" y="240925"/>
                  </a:lnTo>
                  <a:lnTo>
                    <a:pt x="58808" y="200988"/>
                  </a:lnTo>
                  <a:lnTo>
                    <a:pt x="89273" y="165473"/>
                  </a:lnTo>
                  <a:lnTo>
                    <a:pt x="124788" y="135008"/>
                  </a:lnTo>
                  <a:lnTo>
                    <a:pt x="164725" y="110220"/>
                  </a:lnTo>
                  <a:lnTo>
                    <a:pt x="208458" y="91738"/>
                  </a:lnTo>
                  <a:lnTo>
                    <a:pt x="255359" y="80189"/>
                  </a:lnTo>
                  <a:lnTo>
                    <a:pt x="304800" y="76200"/>
                  </a:lnTo>
                  <a:lnTo>
                    <a:pt x="354242" y="80189"/>
                  </a:lnTo>
                  <a:lnTo>
                    <a:pt x="401147" y="91738"/>
                  </a:lnTo>
                  <a:lnTo>
                    <a:pt x="444887" y="110220"/>
                  </a:lnTo>
                  <a:lnTo>
                    <a:pt x="484834" y="135008"/>
                  </a:lnTo>
                  <a:lnTo>
                    <a:pt x="520358" y="165473"/>
                  </a:lnTo>
                  <a:lnTo>
                    <a:pt x="550833" y="200988"/>
                  </a:lnTo>
                  <a:lnTo>
                    <a:pt x="575628" y="240925"/>
                  </a:lnTo>
                  <a:lnTo>
                    <a:pt x="594118" y="284658"/>
                  </a:lnTo>
                  <a:lnTo>
                    <a:pt x="605672" y="331559"/>
                  </a:lnTo>
                  <a:lnTo>
                    <a:pt x="609663" y="381000"/>
                  </a:lnTo>
                  <a:lnTo>
                    <a:pt x="605672" y="430440"/>
                  </a:lnTo>
                  <a:lnTo>
                    <a:pt x="594118" y="477341"/>
                  </a:lnTo>
                  <a:lnTo>
                    <a:pt x="575628" y="521074"/>
                  </a:lnTo>
                  <a:lnTo>
                    <a:pt x="550833" y="561011"/>
                  </a:lnTo>
                  <a:lnTo>
                    <a:pt x="520358" y="596526"/>
                  </a:lnTo>
                  <a:lnTo>
                    <a:pt x="484834" y="626991"/>
                  </a:lnTo>
                  <a:lnTo>
                    <a:pt x="444887" y="651779"/>
                  </a:lnTo>
                  <a:lnTo>
                    <a:pt x="401147" y="670261"/>
                  </a:lnTo>
                  <a:lnTo>
                    <a:pt x="354242" y="681810"/>
                  </a:lnTo>
                  <a:lnTo>
                    <a:pt x="304800" y="685800"/>
                  </a:lnTo>
                  <a:lnTo>
                    <a:pt x="255359" y="681810"/>
                  </a:lnTo>
                  <a:lnTo>
                    <a:pt x="208458" y="670261"/>
                  </a:lnTo>
                  <a:lnTo>
                    <a:pt x="164725" y="651779"/>
                  </a:lnTo>
                  <a:lnTo>
                    <a:pt x="124788" y="626991"/>
                  </a:lnTo>
                  <a:lnTo>
                    <a:pt x="89273" y="596526"/>
                  </a:lnTo>
                  <a:lnTo>
                    <a:pt x="58808" y="561011"/>
                  </a:lnTo>
                  <a:lnTo>
                    <a:pt x="34020" y="521074"/>
                  </a:lnTo>
                  <a:lnTo>
                    <a:pt x="15538" y="477341"/>
                  </a:lnTo>
                  <a:lnTo>
                    <a:pt x="3989" y="430440"/>
                  </a:lnTo>
                  <a:lnTo>
                    <a:pt x="0" y="381000"/>
                  </a:lnTo>
                  <a:close/>
                </a:path>
                <a:path w="7621905" h="762000">
                  <a:moveTo>
                    <a:pt x="6935787" y="381000"/>
                  </a:moveTo>
                  <a:lnTo>
                    <a:pt x="6939778" y="331559"/>
                  </a:lnTo>
                  <a:lnTo>
                    <a:pt x="6951332" y="284658"/>
                  </a:lnTo>
                  <a:lnTo>
                    <a:pt x="6969820" y="240925"/>
                  </a:lnTo>
                  <a:lnTo>
                    <a:pt x="6994613" y="200988"/>
                  </a:lnTo>
                  <a:lnTo>
                    <a:pt x="7025084" y="165473"/>
                  </a:lnTo>
                  <a:lnTo>
                    <a:pt x="7060603" y="135008"/>
                  </a:lnTo>
                  <a:lnTo>
                    <a:pt x="7100541" y="110220"/>
                  </a:lnTo>
                  <a:lnTo>
                    <a:pt x="7144270" y="91738"/>
                  </a:lnTo>
                  <a:lnTo>
                    <a:pt x="7191162" y="80189"/>
                  </a:lnTo>
                  <a:lnTo>
                    <a:pt x="7240587" y="76200"/>
                  </a:lnTo>
                  <a:lnTo>
                    <a:pt x="7290012" y="80189"/>
                  </a:lnTo>
                  <a:lnTo>
                    <a:pt x="7336904" y="91738"/>
                  </a:lnTo>
                  <a:lnTo>
                    <a:pt x="7380633" y="110220"/>
                  </a:lnTo>
                  <a:lnTo>
                    <a:pt x="7420571" y="135008"/>
                  </a:lnTo>
                  <a:lnTo>
                    <a:pt x="7456090" y="165473"/>
                  </a:lnTo>
                  <a:lnTo>
                    <a:pt x="7486561" y="200988"/>
                  </a:lnTo>
                  <a:lnTo>
                    <a:pt x="7511354" y="240925"/>
                  </a:lnTo>
                  <a:lnTo>
                    <a:pt x="7529842" y="284658"/>
                  </a:lnTo>
                  <a:lnTo>
                    <a:pt x="7541396" y="331559"/>
                  </a:lnTo>
                  <a:lnTo>
                    <a:pt x="7545387" y="381000"/>
                  </a:lnTo>
                  <a:lnTo>
                    <a:pt x="7541396" y="430440"/>
                  </a:lnTo>
                  <a:lnTo>
                    <a:pt x="7529842" y="477341"/>
                  </a:lnTo>
                  <a:lnTo>
                    <a:pt x="7511354" y="521074"/>
                  </a:lnTo>
                  <a:lnTo>
                    <a:pt x="7486561" y="561011"/>
                  </a:lnTo>
                  <a:lnTo>
                    <a:pt x="7456090" y="596526"/>
                  </a:lnTo>
                  <a:lnTo>
                    <a:pt x="7420571" y="626991"/>
                  </a:lnTo>
                  <a:lnTo>
                    <a:pt x="7380633" y="651779"/>
                  </a:lnTo>
                  <a:lnTo>
                    <a:pt x="7336904" y="670261"/>
                  </a:lnTo>
                  <a:lnTo>
                    <a:pt x="7290012" y="681810"/>
                  </a:lnTo>
                  <a:lnTo>
                    <a:pt x="7240587" y="685800"/>
                  </a:lnTo>
                  <a:lnTo>
                    <a:pt x="7191162" y="681810"/>
                  </a:lnTo>
                  <a:lnTo>
                    <a:pt x="7144270" y="670261"/>
                  </a:lnTo>
                  <a:lnTo>
                    <a:pt x="7100541" y="651779"/>
                  </a:lnTo>
                  <a:lnTo>
                    <a:pt x="7060603" y="626991"/>
                  </a:lnTo>
                  <a:lnTo>
                    <a:pt x="7025084" y="596526"/>
                  </a:lnTo>
                  <a:lnTo>
                    <a:pt x="6994613" y="561011"/>
                  </a:lnTo>
                  <a:lnTo>
                    <a:pt x="6969820" y="521074"/>
                  </a:lnTo>
                  <a:lnTo>
                    <a:pt x="6951332" y="477341"/>
                  </a:lnTo>
                  <a:lnTo>
                    <a:pt x="6939778" y="430440"/>
                  </a:lnTo>
                  <a:lnTo>
                    <a:pt x="6935787" y="381000"/>
                  </a:lnTo>
                  <a:close/>
                </a:path>
                <a:path w="7621905" h="762000">
                  <a:moveTo>
                    <a:pt x="6859587" y="381000"/>
                  </a:moveTo>
                  <a:lnTo>
                    <a:pt x="6862555" y="333207"/>
                  </a:lnTo>
                  <a:lnTo>
                    <a:pt x="6871222" y="287185"/>
                  </a:lnTo>
                  <a:lnTo>
                    <a:pt x="6885230" y="243293"/>
                  </a:lnTo>
                  <a:lnTo>
                    <a:pt x="6904223" y="201887"/>
                  </a:lnTo>
                  <a:lnTo>
                    <a:pt x="6927844" y="163323"/>
                  </a:lnTo>
                  <a:lnTo>
                    <a:pt x="6955736" y="127960"/>
                  </a:lnTo>
                  <a:lnTo>
                    <a:pt x="6987542" y="96153"/>
                  </a:lnTo>
                  <a:lnTo>
                    <a:pt x="7022905" y="68260"/>
                  </a:lnTo>
                  <a:lnTo>
                    <a:pt x="7061469" y="44638"/>
                  </a:lnTo>
                  <a:lnTo>
                    <a:pt x="7102876" y="25644"/>
                  </a:lnTo>
                  <a:lnTo>
                    <a:pt x="7146769" y="11635"/>
                  </a:lnTo>
                  <a:lnTo>
                    <a:pt x="7192792" y="2968"/>
                  </a:lnTo>
                  <a:lnTo>
                    <a:pt x="7240587" y="0"/>
                  </a:lnTo>
                  <a:lnTo>
                    <a:pt x="7288382" y="2968"/>
                  </a:lnTo>
                  <a:lnTo>
                    <a:pt x="7334405" y="11635"/>
                  </a:lnTo>
                  <a:lnTo>
                    <a:pt x="7378298" y="25644"/>
                  </a:lnTo>
                  <a:lnTo>
                    <a:pt x="7419705" y="44638"/>
                  </a:lnTo>
                  <a:lnTo>
                    <a:pt x="7458269" y="68260"/>
                  </a:lnTo>
                  <a:lnTo>
                    <a:pt x="7493632" y="96153"/>
                  </a:lnTo>
                  <a:lnTo>
                    <a:pt x="7525438" y="127960"/>
                  </a:lnTo>
                  <a:lnTo>
                    <a:pt x="7553330" y="163323"/>
                  </a:lnTo>
                  <a:lnTo>
                    <a:pt x="7576951" y="201887"/>
                  </a:lnTo>
                  <a:lnTo>
                    <a:pt x="7595944" y="243293"/>
                  </a:lnTo>
                  <a:lnTo>
                    <a:pt x="7609952" y="287185"/>
                  </a:lnTo>
                  <a:lnTo>
                    <a:pt x="7618619" y="333207"/>
                  </a:lnTo>
                  <a:lnTo>
                    <a:pt x="7621587" y="381000"/>
                  </a:lnTo>
                  <a:lnTo>
                    <a:pt x="7618619" y="428792"/>
                  </a:lnTo>
                  <a:lnTo>
                    <a:pt x="7609952" y="474814"/>
                  </a:lnTo>
                  <a:lnTo>
                    <a:pt x="7595944" y="518706"/>
                  </a:lnTo>
                  <a:lnTo>
                    <a:pt x="7576951" y="560112"/>
                  </a:lnTo>
                  <a:lnTo>
                    <a:pt x="7553330" y="598676"/>
                  </a:lnTo>
                  <a:lnTo>
                    <a:pt x="7525438" y="634039"/>
                  </a:lnTo>
                  <a:lnTo>
                    <a:pt x="7493632" y="665846"/>
                  </a:lnTo>
                  <a:lnTo>
                    <a:pt x="7458269" y="693739"/>
                  </a:lnTo>
                  <a:lnTo>
                    <a:pt x="7419705" y="717361"/>
                  </a:lnTo>
                  <a:lnTo>
                    <a:pt x="7378298" y="736355"/>
                  </a:lnTo>
                  <a:lnTo>
                    <a:pt x="7334405" y="750364"/>
                  </a:lnTo>
                  <a:lnTo>
                    <a:pt x="7288382" y="759031"/>
                  </a:lnTo>
                  <a:lnTo>
                    <a:pt x="7240587" y="762000"/>
                  </a:lnTo>
                  <a:lnTo>
                    <a:pt x="7192792" y="759031"/>
                  </a:lnTo>
                  <a:lnTo>
                    <a:pt x="7146769" y="750364"/>
                  </a:lnTo>
                  <a:lnTo>
                    <a:pt x="7102876" y="736355"/>
                  </a:lnTo>
                  <a:lnTo>
                    <a:pt x="7061469" y="717361"/>
                  </a:lnTo>
                  <a:lnTo>
                    <a:pt x="7022905" y="693739"/>
                  </a:lnTo>
                  <a:lnTo>
                    <a:pt x="6987542" y="665846"/>
                  </a:lnTo>
                  <a:lnTo>
                    <a:pt x="6955736" y="634039"/>
                  </a:lnTo>
                  <a:lnTo>
                    <a:pt x="6927844" y="598676"/>
                  </a:lnTo>
                  <a:lnTo>
                    <a:pt x="6904223" y="560112"/>
                  </a:lnTo>
                  <a:lnTo>
                    <a:pt x="6885230" y="518706"/>
                  </a:lnTo>
                  <a:lnTo>
                    <a:pt x="6871222" y="474814"/>
                  </a:lnTo>
                  <a:lnTo>
                    <a:pt x="6862555" y="428792"/>
                  </a:lnTo>
                  <a:lnTo>
                    <a:pt x="6859587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96512" y="5861049"/>
              <a:ext cx="840412" cy="44335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3655" y="5861049"/>
              <a:ext cx="984867" cy="44335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1520" y="5867401"/>
              <a:ext cx="482725" cy="45957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39211" y="5867401"/>
              <a:ext cx="774337" cy="45957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39466" y="4310709"/>
              <a:ext cx="495083" cy="56071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0109" y="4310709"/>
              <a:ext cx="495083" cy="56071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0109" y="3624115"/>
              <a:ext cx="495083" cy="56071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0109" y="2937471"/>
              <a:ext cx="495083" cy="56071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40109" y="2362225"/>
              <a:ext cx="495083" cy="44943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1990" y="4310709"/>
              <a:ext cx="899867" cy="56071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1990" y="3624115"/>
              <a:ext cx="899867" cy="56071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94828" y="2937471"/>
              <a:ext cx="899867" cy="56071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04167" y="2362225"/>
              <a:ext cx="899867" cy="449434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2906399" y="2240451"/>
            <a:ext cx="211455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4236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S</a:t>
            </a:r>
            <a:r>
              <a:rPr sz="3600" i="1" dirty="0">
                <a:latin typeface="Times New Roman"/>
                <a:cs typeface="Times New Roman"/>
              </a:rPr>
              <a:t>	</a:t>
            </a:r>
            <a:r>
              <a:rPr sz="3600" i="1" spc="55" dirty="0">
                <a:latin typeface="Times New Roman"/>
                <a:cs typeface="Times New Roman"/>
              </a:rPr>
              <a:t>aS</a:t>
            </a:r>
            <a:r>
              <a:rPr sz="3600" i="1" spc="30" dirty="0">
                <a:latin typeface="Times New Roman"/>
                <a:cs typeface="Times New Roman"/>
              </a:rPr>
              <a:t>T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012274" y="3733770"/>
            <a:ext cx="883919" cy="1133475"/>
            <a:chOff x="6012274" y="3733770"/>
            <a:chExt cx="883919" cy="1133475"/>
          </a:xfrm>
        </p:grpSpPr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51827" y="4305929"/>
              <a:ext cx="344361" cy="56072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04544" y="3733770"/>
              <a:ext cx="291643" cy="44572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12274" y="4305929"/>
              <a:ext cx="883914" cy="56072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64903" y="3733770"/>
              <a:ext cx="831285" cy="445729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2906399" y="2789776"/>
            <a:ext cx="3068955" cy="2085339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5"/>
              </a:spcBef>
              <a:tabLst>
                <a:tab pos="111823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10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S	b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  <a:tabLst>
                <a:tab pos="1111250" algn="l"/>
                <a:tab pos="236918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38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T	</a:t>
            </a:r>
            <a:r>
              <a:rPr sz="3600" i="1" spc="15" dirty="0">
                <a:latin typeface="Times New Roman"/>
                <a:cs typeface="Times New Roman"/>
              </a:rPr>
              <a:t>Ta	</a:t>
            </a:r>
            <a:r>
              <a:rPr sz="3600" i="1" spc="30" dirty="0">
                <a:latin typeface="Times New Roman"/>
                <a:cs typeface="Times New Roman"/>
              </a:rPr>
              <a:t>a</a:t>
            </a:r>
            <a:r>
              <a:rPr sz="3600" spc="30" dirty="0">
                <a:latin typeface="Times New Roman"/>
                <a:cs typeface="Times New Roman"/>
              </a:rPr>
              <a:t>,</a:t>
            </a:r>
            <a:r>
              <a:rPr sz="3600" spc="-16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  <a:tabLst>
                <a:tab pos="235521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38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T</a:t>
            </a:r>
            <a:r>
              <a:rPr sz="3600" i="1" dirty="0">
                <a:latin typeface="Times New Roman"/>
                <a:cs typeface="Times New Roman"/>
              </a:rPr>
              <a:t>	</a:t>
            </a: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265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765300" y="145922"/>
            <a:ext cx="6623050" cy="5955665"/>
            <a:chOff x="1765300" y="145922"/>
            <a:chExt cx="6623050" cy="5955665"/>
          </a:xfrm>
        </p:grpSpPr>
        <p:sp>
          <p:nvSpPr>
            <p:cNvPr id="26" name="object 26"/>
            <p:cNvSpPr/>
            <p:nvPr/>
          </p:nvSpPr>
          <p:spPr>
            <a:xfrm>
              <a:off x="1765300" y="1600199"/>
              <a:ext cx="3733165" cy="4501515"/>
            </a:xfrm>
            <a:custGeom>
              <a:avLst/>
              <a:gdLst/>
              <a:ahLst/>
              <a:cxnLst/>
              <a:rect l="l" t="t" r="r" b="b"/>
              <a:pathLst>
                <a:path w="3733165" h="4501515">
                  <a:moveTo>
                    <a:pt x="127000" y="127000"/>
                  </a:moveTo>
                  <a:lnTo>
                    <a:pt x="120650" y="114300"/>
                  </a:lnTo>
                  <a:lnTo>
                    <a:pt x="63500" y="0"/>
                  </a:lnTo>
                  <a:lnTo>
                    <a:pt x="0" y="127000"/>
                  </a:lnTo>
                  <a:lnTo>
                    <a:pt x="57150" y="127000"/>
                  </a:lnTo>
                  <a:lnTo>
                    <a:pt x="57150" y="609600"/>
                  </a:lnTo>
                  <a:lnTo>
                    <a:pt x="69850" y="609600"/>
                  </a:lnTo>
                  <a:lnTo>
                    <a:pt x="69850" y="127000"/>
                  </a:lnTo>
                  <a:lnTo>
                    <a:pt x="127000" y="127000"/>
                  </a:lnTo>
                  <a:close/>
                </a:path>
                <a:path w="3733165" h="4501515">
                  <a:moveTo>
                    <a:pt x="3732911" y="3693185"/>
                  </a:moveTo>
                  <a:lnTo>
                    <a:pt x="3724275" y="3647465"/>
                  </a:lnTo>
                  <a:lnTo>
                    <a:pt x="3706368" y="3610648"/>
                  </a:lnTo>
                  <a:lnTo>
                    <a:pt x="3700272" y="3603015"/>
                  </a:lnTo>
                  <a:lnTo>
                    <a:pt x="3693668" y="3594138"/>
                  </a:lnTo>
                  <a:lnTo>
                    <a:pt x="3652647" y="3553498"/>
                  </a:lnTo>
                  <a:lnTo>
                    <a:pt x="3611372" y="3523005"/>
                  </a:lnTo>
                  <a:lnTo>
                    <a:pt x="3563366" y="3495065"/>
                  </a:lnTo>
                  <a:lnTo>
                    <a:pt x="3509772" y="3468395"/>
                  </a:lnTo>
                  <a:lnTo>
                    <a:pt x="3451479" y="3445548"/>
                  </a:lnTo>
                  <a:lnTo>
                    <a:pt x="3357626" y="3413798"/>
                  </a:lnTo>
                  <a:lnTo>
                    <a:pt x="3292094" y="3396005"/>
                  </a:lnTo>
                  <a:lnTo>
                    <a:pt x="3225546" y="3380765"/>
                  </a:lnTo>
                  <a:lnTo>
                    <a:pt x="3158744" y="3368065"/>
                  </a:lnTo>
                  <a:lnTo>
                    <a:pt x="3100794" y="3359175"/>
                  </a:lnTo>
                  <a:lnTo>
                    <a:pt x="3092577" y="3357905"/>
                  </a:lnTo>
                  <a:lnTo>
                    <a:pt x="3060319" y="3354095"/>
                  </a:lnTo>
                  <a:lnTo>
                    <a:pt x="2997454" y="3349015"/>
                  </a:lnTo>
                  <a:lnTo>
                    <a:pt x="2937764" y="3346475"/>
                  </a:lnTo>
                  <a:lnTo>
                    <a:pt x="2882392" y="3346475"/>
                  </a:lnTo>
                  <a:lnTo>
                    <a:pt x="2796921" y="3354095"/>
                  </a:lnTo>
                  <a:lnTo>
                    <a:pt x="2734183" y="3364255"/>
                  </a:lnTo>
                  <a:lnTo>
                    <a:pt x="2668270" y="3376955"/>
                  </a:lnTo>
                  <a:lnTo>
                    <a:pt x="2634361" y="3385845"/>
                  </a:lnTo>
                  <a:lnTo>
                    <a:pt x="2599944" y="3393465"/>
                  </a:lnTo>
                  <a:lnTo>
                    <a:pt x="2496312" y="3422675"/>
                  </a:lnTo>
                  <a:lnTo>
                    <a:pt x="2427859" y="3445548"/>
                  </a:lnTo>
                  <a:lnTo>
                    <a:pt x="2361311" y="3470948"/>
                  </a:lnTo>
                  <a:lnTo>
                    <a:pt x="2297938" y="3498875"/>
                  </a:lnTo>
                  <a:lnTo>
                    <a:pt x="2238756" y="3528098"/>
                  </a:lnTo>
                  <a:lnTo>
                    <a:pt x="2185035" y="3558565"/>
                  </a:lnTo>
                  <a:lnTo>
                    <a:pt x="2137791" y="3591598"/>
                  </a:lnTo>
                  <a:lnTo>
                    <a:pt x="2098421" y="3624605"/>
                  </a:lnTo>
                  <a:lnTo>
                    <a:pt x="2067687" y="3660165"/>
                  </a:lnTo>
                  <a:lnTo>
                    <a:pt x="2047240" y="3696995"/>
                  </a:lnTo>
                  <a:lnTo>
                    <a:pt x="2038096" y="3743985"/>
                  </a:lnTo>
                  <a:lnTo>
                    <a:pt x="2038350" y="3752888"/>
                  </a:lnTo>
                  <a:lnTo>
                    <a:pt x="2045335" y="3792245"/>
                  </a:lnTo>
                  <a:lnTo>
                    <a:pt x="2060829" y="3832885"/>
                  </a:lnTo>
                  <a:lnTo>
                    <a:pt x="2084324" y="3876065"/>
                  </a:lnTo>
                  <a:lnTo>
                    <a:pt x="2115058" y="3919245"/>
                  </a:lnTo>
                  <a:lnTo>
                    <a:pt x="2152523" y="3964965"/>
                  </a:lnTo>
                  <a:lnTo>
                    <a:pt x="2196084" y="4011955"/>
                  </a:lnTo>
                  <a:lnTo>
                    <a:pt x="2245106" y="4060215"/>
                  </a:lnTo>
                  <a:lnTo>
                    <a:pt x="2299081" y="4109745"/>
                  </a:lnTo>
                  <a:lnTo>
                    <a:pt x="2327783" y="4133888"/>
                  </a:lnTo>
                  <a:lnTo>
                    <a:pt x="2357501" y="4159288"/>
                  </a:lnTo>
                  <a:lnTo>
                    <a:pt x="2388108" y="4184688"/>
                  </a:lnTo>
                  <a:lnTo>
                    <a:pt x="2419604" y="4210088"/>
                  </a:lnTo>
                  <a:lnTo>
                    <a:pt x="2451862" y="4236745"/>
                  </a:lnTo>
                  <a:lnTo>
                    <a:pt x="2485009" y="4262145"/>
                  </a:lnTo>
                  <a:lnTo>
                    <a:pt x="2518664" y="4288815"/>
                  </a:lnTo>
                  <a:lnTo>
                    <a:pt x="2552954" y="4315485"/>
                  </a:lnTo>
                  <a:lnTo>
                    <a:pt x="2587625" y="4340885"/>
                  </a:lnTo>
                  <a:lnTo>
                    <a:pt x="2658364" y="4394225"/>
                  </a:lnTo>
                  <a:lnTo>
                    <a:pt x="2802890" y="4500905"/>
                  </a:lnTo>
                  <a:lnTo>
                    <a:pt x="2810510" y="4490758"/>
                  </a:lnTo>
                  <a:lnTo>
                    <a:pt x="2665984" y="4384065"/>
                  </a:lnTo>
                  <a:lnTo>
                    <a:pt x="2595245" y="4330725"/>
                  </a:lnTo>
                  <a:lnTo>
                    <a:pt x="2560574" y="4305325"/>
                  </a:lnTo>
                  <a:lnTo>
                    <a:pt x="2526284" y="4278655"/>
                  </a:lnTo>
                  <a:lnTo>
                    <a:pt x="2492756" y="4251985"/>
                  </a:lnTo>
                  <a:lnTo>
                    <a:pt x="2459736" y="4226585"/>
                  </a:lnTo>
                  <a:lnTo>
                    <a:pt x="2427478" y="4201185"/>
                  </a:lnTo>
                  <a:lnTo>
                    <a:pt x="2396109" y="4174515"/>
                  </a:lnTo>
                  <a:lnTo>
                    <a:pt x="2365502" y="4149115"/>
                  </a:lnTo>
                  <a:lnTo>
                    <a:pt x="2336038" y="4124985"/>
                  </a:lnTo>
                  <a:lnTo>
                    <a:pt x="2279904" y="4075455"/>
                  </a:lnTo>
                  <a:lnTo>
                    <a:pt x="2253742" y="4050055"/>
                  </a:lnTo>
                  <a:lnTo>
                    <a:pt x="2204974" y="4003065"/>
                  </a:lnTo>
                  <a:lnTo>
                    <a:pt x="2161921" y="3956088"/>
                  </a:lnTo>
                  <a:lnTo>
                    <a:pt x="2124964" y="3911638"/>
                  </a:lnTo>
                  <a:lnTo>
                    <a:pt x="2094992" y="3868445"/>
                  </a:lnTo>
                  <a:lnTo>
                    <a:pt x="2072132" y="3827805"/>
                  </a:lnTo>
                  <a:lnTo>
                    <a:pt x="2057400" y="3788435"/>
                  </a:lnTo>
                  <a:lnTo>
                    <a:pt x="2050796" y="3742715"/>
                  </a:lnTo>
                  <a:lnTo>
                    <a:pt x="2051050" y="3735095"/>
                  </a:lnTo>
                  <a:lnTo>
                    <a:pt x="2062861" y="3693185"/>
                  </a:lnTo>
                  <a:lnTo>
                    <a:pt x="2078101" y="3667785"/>
                  </a:lnTo>
                  <a:lnTo>
                    <a:pt x="2084451" y="3658895"/>
                  </a:lnTo>
                  <a:lnTo>
                    <a:pt x="2091563" y="3651275"/>
                  </a:lnTo>
                  <a:lnTo>
                    <a:pt x="2099183" y="3642385"/>
                  </a:lnTo>
                  <a:lnTo>
                    <a:pt x="2107438" y="3633495"/>
                  </a:lnTo>
                  <a:lnTo>
                    <a:pt x="2125599" y="3616998"/>
                  </a:lnTo>
                  <a:lnTo>
                    <a:pt x="2167890" y="3585248"/>
                  </a:lnTo>
                  <a:lnTo>
                    <a:pt x="2192020" y="3569995"/>
                  </a:lnTo>
                  <a:lnTo>
                    <a:pt x="2217674" y="3553498"/>
                  </a:lnTo>
                  <a:lnTo>
                    <a:pt x="2244979" y="3539515"/>
                  </a:lnTo>
                  <a:lnTo>
                    <a:pt x="2273554" y="3524275"/>
                  </a:lnTo>
                  <a:lnTo>
                    <a:pt x="2303399" y="3510305"/>
                  </a:lnTo>
                  <a:lnTo>
                    <a:pt x="2334387" y="3496348"/>
                  </a:lnTo>
                  <a:lnTo>
                    <a:pt x="2366264" y="3483648"/>
                  </a:lnTo>
                  <a:lnTo>
                    <a:pt x="2398903" y="3469665"/>
                  </a:lnTo>
                  <a:lnTo>
                    <a:pt x="2500249" y="3435375"/>
                  </a:lnTo>
                  <a:lnTo>
                    <a:pt x="2568956" y="3415055"/>
                  </a:lnTo>
                  <a:lnTo>
                    <a:pt x="2637282" y="3397275"/>
                  </a:lnTo>
                  <a:lnTo>
                    <a:pt x="2736469" y="3376955"/>
                  </a:lnTo>
                  <a:lnTo>
                    <a:pt x="2798699" y="3366795"/>
                  </a:lnTo>
                  <a:lnTo>
                    <a:pt x="2883154" y="3359175"/>
                  </a:lnTo>
                  <a:lnTo>
                    <a:pt x="2937764" y="3359175"/>
                  </a:lnTo>
                  <a:lnTo>
                    <a:pt x="2996819" y="3361715"/>
                  </a:lnTo>
                  <a:lnTo>
                    <a:pt x="3059049" y="3366795"/>
                  </a:lnTo>
                  <a:lnTo>
                    <a:pt x="3189859" y="3385845"/>
                  </a:lnTo>
                  <a:lnTo>
                    <a:pt x="3223006" y="3393465"/>
                  </a:lnTo>
                  <a:lnTo>
                    <a:pt x="3256153" y="3399815"/>
                  </a:lnTo>
                  <a:lnTo>
                    <a:pt x="3289173" y="3408705"/>
                  </a:lnTo>
                  <a:lnTo>
                    <a:pt x="3321939" y="3416325"/>
                  </a:lnTo>
                  <a:lnTo>
                    <a:pt x="3354197" y="3426498"/>
                  </a:lnTo>
                  <a:lnTo>
                    <a:pt x="3416935" y="3445548"/>
                  </a:lnTo>
                  <a:lnTo>
                    <a:pt x="3476498" y="3468395"/>
                  </a:lnTo>
                  <a:lnTo>
                    <a:pt x="3504819" y="3481095"/>
                  </a:lnTo>
                  <a:lnTo>
                    <a:pt x="3531870" y="3492525"/>
                  </a:lnTo>
                  <a:lnTo>
                    <a:pt x="3557651" y="3506495"/>
                  </a:lnTo>
                  <a:lnTo>
                    <a:pt x="3581908" y="3519195"/>
                  </a:lnTo>
                  <a:lnTo>
                    <a:pt x="3604768" y="3533165"/>
                  </a:lnTo>
                  <a:lnTo>
                    <a:pt x="3644900" y="3563645"/>
                  </a:lnTo>
                  <a:lnTo>
                    <a:pt x="3677412" y="3594138"/>
                  </a:lnTo>
                  <a:lnTo>
                    <a:pt x="3690239" y="3610648"/>
                  </a:lnTo>
                  <a:lnTo>
                    <a:pt x="3695827" y="3618255"/>
                  </a:lnTo>
                  <a:lnTo>
                    <a:pt x="3700907" y="3627145"/>
                  </a:lnTo>
                  <a:lnTo>
                    <a:pt x="3705479" y="3634765"/>
                  </a:lnTo>
                  <a:lnTo>
                    <a:pt x="3709289" y="3643655"/>
                  </a:lnTo>
                  <a:lnTo>
                    <a:pt x="3720096" y="3693185"/>
                  </a:lnTo>
                  <a:lnTo>
                    <a:pt x="3720211" y="3714788"/>
                  </a:lnTo>
                  <a:lnTo>
                    <a:pt x="3718433" y="3735095"/>
                  </a:lnTo>
                  <a:lnTo>
                    <a:pt x="3709543" y="3777005"/>
                  </a:lnTo>
                  <a:lnTo>
                    <a:pt x="3694430" y="3821455"/>
                  </a:lnTo>
                  <a:lnTo>
                    <a:pt x="3673094" y="3868445"/>
                  </a:lnTo>
                  <a:lnTo>
                    <a:pt x="3646170" y="3919245"/>
                  </a:lnTo>
                  <a:lnTo>
                    <a:pt x="3614293" y="3970045"/>
                  </a:lnTo>
                  <a:lnTo>
                    <a:pt x="3558032" y="4051338"/>
                  </a:lnTo>
                  <a:lnTo>
                    <a:pt x="3515614" y="4107205"/>
                  </a:lnTo>
                  <a:lnTo>
                    <a:pt x="3470021" y="4164355"/>
                  </a:lnTo>
                  <a:lnTo>
                    <a:pt x="3446145" y="4192295"/>
                  </a:lnTo>
                  <a:lnTo>
                    <a:pt x="3421761" y="4221505"/>
                  </a:lnTo>
                  <a:lnTo>
                    <a:pt x="3396615" y="4251985"/>
                  </a:lnTo>
                  <a:lnTo>
                    <a:pt x="3344926" y="4310405"/>
                  </a:lnTo>
                  <a:lnTo>
                    <a:pt x="3291840" y="4371365"/>
                  </a:lnTo>
                  <a:lnTo>
                    <a:pt x="3267595" y="4397984"/>
                  </a:lnTo>
                  <a:lnTo>
                    <a:pt x="3225419" y="4359935"/>
                  </a:lnTo>
                  <a:lnTo>
                    <a:pt x="3187700" y="4495825"/>
                  </a:lnTo>
                  <a:lnTo>
                    <a:pt x="3319780" y="4445025"/>
                  </a:lnTo>
                  <a:lnTo>
                    <a:pt x="3287382" y="4415815"/>
                  </a:lnTo>
                  <a:lnTo>
                    <a:pt x="3277057" y="4406519"/>
                  </a:lnTo>
                  <a:lnTo>
                    <a:pt x="3354451" y="4319295"/>
                  </a:lnTo>
                  <a:lnTo>
                    <a:pt x="3431413" y="4230395"/>
                  </a:lnTo>
                  <a:lnTo>
                    <a:pt x="3455924" y="4201185"/>
                  </a:lnTo>
                  <a:lnTo>
                    <a:pt x="3479927" y="4171988"/>
                  </a:lnTo>
                  <a:lnTo>
                    <a:pt x="3503168" y="4142765"/>
                  </a:lnTo>
                  <a:lnTo>
                    <a:pt x="3525774" y="4114838"/>
                  </a:lnTo>
                  <a:lnTo>
                    <a:pt x="3568319" y="4058945"/>
                  </a:lnTo>
                  <a:lnTo>
                    <a:pt x="3607181" y="4004335"/>
                  </a:lnTo>
                  <a:lnTo>
                    <a:pt x="3641725" y="3950995"/>
                  </a:lnTo>
                  <a:lnTo>
                    <a:pt x="3671443" y="3898938"/>
                  </a:lnTo>
                  <a:lnTo>
                    <a:pt x="3696081" y="3850665"/>
                  </a:lnTo>
                  <a:lnTo>
                    <a:pt x="3714877" y="3802405"/>
                  </a:lnTo>
                  <a:lnTo>
                    <a:pt x="3727323" y="3757955"/>
                  </a:lnTo>
                  <a:lnTo>
                    <a:pt x="3732911" y="3714788"/>
                  </a:lnTo>
                  <a:lnTo>
                    <a:pt x="3732911" y="36931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467600" y="152272"/>
              <a:ext cx="914400" cy="2703830"/>
            </a:xfrm>
            <a:custGeom>
              <a:avLst/>
              <a:gdLst/>
              <a:ahLst/>
              <a:cxnLst/>
              <a:rect l="l" t="t" r="r" b="b"/>
              <a:pathLst>
                <a:path w="914400" h="2703830">
                  <a:moveTo>
                    <a:pt x="0" y="2703576"/>
                  </a:moveTo>
                  <a:lnTo>
                    <a:pt x="914400" y="2703576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270357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31140" y="926338"/>
            <a:ext cx="10820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u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319009" y="3060319"/>
            <a:ext cx="11360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835900" y="2248716"/>
            <a:ext cx="249554" cy="570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797300" y="37033"/>
            <a:ext cx="13252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7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3</a:t>
            </a:r>
            <a:endParaRPr sz="3200">
              <a:latin typeface="Comic Sans MS"/>
              <a:cs typeface="Comic Sans MS"/>
            </a:endParaRPr>
          </a:p>
        </p:txBody>
      </p:sp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1517650" y="831850"/>
          <a:ext cx="2727325" cy="76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69925"/>
              </a:tblGrid>
              <a:tr h="76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3650" i="1" dirty="0">
                          <a:latin typeface="Times New Roman"/>
                          <a:cs typeface="Times New Roman"/>
                        </a:rPr>
                        <a:t>b</a:t>
                      </a:r>
                      <a:endParaRPr sz="3650">
                        <a:latin typeface="Times New Roman"/>
                        <a:cs typeface="Times New Roman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3650" i="1" dirty="0">
                          <a:latin typeface="Times New Roman"/>
                          <a:cs typeface="Times New Roman"/>
                        </a:rPr>
                        <a:t>b</a:t>
                      </a:r>
                      <a:endParaRPr sz="3650">
                        <a:latin typeface="Times New Roman"/>
                        <a:cs typeface="Times New Roman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33" name="object 33"/>
          <p:cNvGrpSpPr/>
          <p:nvPr/>
        </p:nvGrpSpPr>
        <p:grpSpPr>
          <a:xfrm>
            <a:off x="5022850" y="679450"/>
            <a:ext cx="3365500" cy="3594100"/>
            <a:chOff x="5022850" y="679450"/>
            <a:chExt cx="3365500" cy="3594100"/>
          </a:xfrm>
        </p:grpSpPr>
        <p:sp>
          <p:nvSpPr>
            <p:cNvPr id="34" name="object 34"/>
            <p:cNvSpPr/>
            <p:nvPr/>
          </p:nvSpPr>
          <p:spPr>
            <a:xfrm>
              <a:off x="5029200" y="3657600"/>
              <a:ext cx="2133600" cy="609600"/>
            </a:xfrm>
            <a:custGeom>
              <a:avLst/>
              <a:gdLst/>
              <a:ahLst/>
              <a:cxnLst/>
              <a:rect l="l" t="t" r="r" b="b"/>
              <a:pathLst>
                <a:path w="2133600" h="609600">
                  <a:moveTo>
                    <a:pt x="0" y="304800"/>
                  </a:moveTo>
                  <a:lnTo>
                    <a:pt x="8983" y="265077"/>
                  </a:lnTo>
                  <a:lnTo>
                    <a:pt x="35183" y="226895"/>
                  </a:lnTo>
                  <a:lnTo>
                    <a:pt x="77475" y="190576"/>
                  </a:lnTo>
                  <a:lnTo>
                    <a:pt x="134735" y="156442"/>
                  </a:lnTo>
                  <a:lnTo>
                    <a:pt x="205837" y="124815"/>
                  </a:lnTo>
                  <a:lnTo>
                    <a:pt x="246228" y="110042"/>
                  </a:lnTo>
                  <a:lnTo>
                    <a:pt x="289657" y="96016"/>
                  </a:lnTo>
                  <a:lnTo>
                    <a:pt x="335984" y="82778"/>
                  </a:lnTo>
                  <a:lnTo>
                    <a:pt x="385070" y="70368"/>
                  </a:lnTo>
                  <a:lnTo>
                    <a:pt x="436772" y="58826"/>
                  </a:lnTo>
                  <a:lnTo>
                    <a:pt x="490950" y="48192"/>
                  </a:lnTo>
                  <a:lnTo>
                    <a:pt x="547465" y="38507"/>
                  </a:lnTo>
                  <a:lnTo>
                    <a:pt x="606175" y="29810"/>
                  </a:lnTo>
                  <a:lnTo>
                    <a:pt x="666939" y="22143"/>
                  </a:lnTo>
                  <a:lnTo>
                    <a:pt x="729618" y="15544"/>
                  </a:lnTo>
                  <a:lnTo>
                    <a:pt x="794069" y="10055"/>
                  </a:lnTo>
                  <a:lnTo>
                    <a:pt x="860154" y="5716"/>
                  </a:lnTo>
                  <a:lnTo>
                    <a:pt x="927731" y="2567"/>
                  </a:lnTo>
                  <a:lnTo>
                    <a:pt x="996660" y="648"/>
                  </a:lnTo>
                  <a:lnTo>
                    <a:pt x="1066800" y="0"/>
                  </a:lnTo>
                  <a:lnTo>
                    <a:pt x="1136939" y="648"/>
                  </a:lnTo>
                  <a:lnTo>
                    <a:pt x="1205868" y="2567"/>
                  </a:lnTo>
                  <a:lnTo>
                    <a:pt x="1273445" y="5716"/>
                  </a:lnTo>
                  <a:lnTo>
                    <a:pt x="1339530" y="10055"/>
                  </a:lnTo>
                  <a:lnTo>
                    <a:pt x="1403981" y="15544"/>
                  </a:lnTo>
                  <a:lnTo>
                    <a:pt x="1466660" y="22143"/>
                  </a:lnTo>
                  <a:lnTo>
                    <a:pt x="1527424" y="29810"/>
                  </a:lnTo>
                  <a:lnTo>
                    <a:pt x="1586134" y="38507"/>
                  </a:lnTo>
                  <a:lnTo>
                    <a:pt x="1642649" y="48192"/>
                  </a:lnTo>
                  <a:lnTo>
                    <a:pt x="1696827" y="58826"/>
                  </a:lnTo>
                  <a:lnTo>
                    <a:pt x="1748529" y="70368"/>
                  </a:lnTo>
                  <a:lnTo>
                    <a:pt x="1797615" y="82778"/>
                  </a:lnTo>
                  <a:lnTo>
                    <a:pt x="1843942" y="96016"/>
                  </a:lnTo>
                  <a:lnTo>
                    <a:pt x="1887371" y="110042"/>
                  </a:lnTo>
                  <a:lnTo>
                    <a:pt x="1927762" y="124815"/>
                  </a:lnTo>
                  <a:lnTo>
                    <a:pt x="1964973" y="140295"/>
                  </a:lnTo>
                  <a:lnTo>
                    <a:pt x="2029294" y="173216"/>
                  </a:lnTo>
                  <a:lnTo>
                    <a:pt x="2079211" y="208483"/>
                  </a:lnTo>
                  <a:lnTo>
                    <a:pt x="2113598" y="245773"/>
                  </a:lnTo>
                  <a:lnTo>
                    <a:pt x="2131330" y="284766"/>
                  </a:lnTo>
                  <a:lnTo>
                    <a:pt x="2133600" y="304800"/>
                  </a:lnTo>
                  <a:lnTo>
                    <a:pt x="2131330" y="324847"/>
                  </a:lnTo>
                  <a:lnTo>
                    <a:pt x="2124616" y="344548"/>
                  </a:lnTo>
                  <a:lnTo>
                    <a:pt x="2098416" y="382747"/>
                  </a:lnTo>
                  <a:lnTo>
                    <a:pt x="2056124" y="419076"/>
                  </a:lnTo>
                  <a:lnTo>
                    <a:pt x="1998864" y="453213"/>
                  </a:lnTo>
                  <a:lnTo>
                    <a:pt x="1927762" y="484839"/>
                  </a:lnTo>
                  <a:lnTo>
                    <a:pt x="1887371" y="499610"/>
                  </a:lnTo>
                  <a:lnTo>
                    <a:pt x="1843942" y="513632"/>
                  </a:lnTo>
                  <a:lnTo>
                    <a:pt x="1797615" y="526866"/>
                  </a:lnTo>
                  <a:lnTo>
                    <a:pt x="1748529" y="539272"/>
                  </a:lnTo>
                  <a:lnTo>
                    <a:pt x="1696827" y="550810"/>
                  </a:lnTo>
                  <a:lnTo>
                    <a:pt x="1642649" y="561439"/>
                  </a:lnTo>
                  <a:lnTo>
                    <a:pt x="1586134" y="571119"/>
                  </a:lnTo>
                  <a:lnTo>
                    <a:pt x="1527424" y="579810"/>
                  </a:lnTo>
                  <a:lnTo>
                    <a:pt x="1466660" y="587473"/>
                  </a:lnTo>
                  <a:lnTo>
                    <a:pt x="1403981" y="594067"/>
                  </a:lnTo>
                  <a:lnTo>
                    <a:pt x="1339530" y="599552"/>
                  </a:lnTo>
                  <a:lnTo>
                    <a:pt x="1273445" y="603887"/>
                  </a:lnTo>
                  <a:lnTo>
                    <a:pt x="1205868" y="607034"/>
                  </a:lnTo>
                  <a:lnTo>
                    <a:pt x="1136939" y="608951"/>
                  </a:lnTo>
                  <a:lnTo>
                    <a:pt x="1066800" y="609600"/>
                  </a:lnTo>
                  <a:lnTo>
                    <a:pt x="996660" y="608951"/>
                  </a:lnTo>
                  <a:lnTo>
                    <a:pt x="927731" y="607034"/>
                  </a:lnTo>
                  <a:lnTo>
                    <a:pt x="860154" y="603887"/>
                  </a:lnTo>
                  <a:lnTo>
                    <a:pt x="794069" y="599552"/>
                  </a:lnTo>
                  <a:lnTo>
                    <a:pt x="729618" y="594067"/>
                  </a:lnTo>
                  <a:lnTo>
                    <a:pt x="666939" y="587473"/>
                  </a:lnTo>
                  <a:lnTo>
                    <a:pt x="606175" y="579810"/>
                  </a:lnTo>
                  <a:lnTo>
                    <a:pt x="547465" y="571119"/>
                  </a:lnTo>
                  <a:lnTo>
                    <a:pt x="490950" y="561439"/>
                  </a:lnTo>
                  <a:lnTo>
                    <a:pt x="436772" y="550810"/>
                  </a:lnTo>
                  <a:lnTo>
                    <a:pt x="385070" y="539272"/>
                  </a:lnTo>
                  <a:lnTo>
                    <a:pt x="335984" y="526866"/>
                  </a:lnTo>
                  <a:lnTo>
                    <a:pt x="289657" y="513632"/>
                  </a:lnTo>
                  <a:lnTo>
                    <a:pt x="246228" y="499610"/>
                  </a:lnTo>
                  <a:lnTo>
                    <a:pt x="205837" y="484839"/>
                  </a:lnTo>
                  <a:lnTo>
                    <a:pt x="168626" y="469360"/>
                  </a:lnTo>
                  <a:lnTo>
                    <a:pt x="104305" y="436438"/>
                  </a:lnTo>
                  <a:lnTo>
                    <a:pt x="54388" y="401165"/>
                  </a:lnTo>
                  <a:lnTo>
                    <a:pt x="20001" y="363861"/>
                  </a:lnTo>
                  <a:lnTo>
                    <a:pt x="2269" y="324847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467600" y="685800"/>
              <a:ext cx="914400" cy="1600200"/>
            </a:xfrm>
            <a:custGeom>
              <a:avLst/>
              <a:gdLst/>
              <a:ahLst/>
              <a:cxnLst/>
              <a:rect l="l" t="t" r="r" b="b"/>
              <a:pathLst>
                <a:path w="914400" h="1600200">
                  <a:moveTo>
                    <a:pt x="0" y="1600200"/>
                  </a:moveTo>
                  <a:lnTo>
                    <a:pt x="914400" y="1600200"/>
                  </a:lnTo>
                </a:path>
                <a:path w="914400" h="1600200">
                  <a:moveTo>
                    <a:pt x="0" y="1066800"/>
                  </a:moveTo>
                  <a:lnTo>
                    <a:pt x="914400" y="1066800"/>
                  </a:lnTo>
                </a:path>
                <a:path w="914400" h="1600200">
                  <a:moveTo>
                    <a:pt x="0" y="533400"/>
                  </a:moveTo>
                  <a:lnTo>
                    <a:pt x="914400" y="533400"/>
                  </a:lnTo>
                </a:path>
                <a:path w="914400" h="1600200">
                  <a:moveTo>
                    <a:pt x="0" y="0"/>
                  </a:moveTo>
                  <a:lnTo>
                    <a:pt x="9144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7772635" y="16873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784968" y="634382"/>
            <a:ext cx="254635" cy="577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dirty="0">
                <a:latin typeface="Times New Roman"/>
                <a:cs typeface="Times New Roman"/>
              </a:rPr>
              <a:t>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749411" y="1167455"/>
            <a:ext cx="28384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600" i="1" spc="25" dirty="0">
                <a:latin typeface="Times New Roman"/>
                <a:cs typeface="Times New Roman"/>
              </a:rPr>
              <a:t>T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4476750" y="146050"/>
            <a:ext cx="3911600" cy="6502400"/>
            <a:chOff x="4476750" y="146050"/>
            <a:chExt cx="3911600" cy="6502400"/>
          </a:xfrm>
        </p:grpSpPr>
        <p:sp>
          <p:nvSpPr>
            <p:cNvPr id="40" name="object 40"/>
            <p:cNvSpPr/>
            <p:nvPr/>
          </p:nvSpPr>
          <p:spPr>
            <a:xfrm>
              <a:off x="7467600" y="152400"/>
              <a:ext cx="914400" cy="533400"/>
            </a:xfrm>
            <a:custGeom>
              <a:avLst/>
              <a:gdLst/>
              <a:ahLst/>
              <a:cxnLst/>
              <a:rect l="l" t="t" r="r" b="b"/>
              <a:pathLst>
                <a:path w="914400" h="533400">
                  <a:moveTo>
                    <a:pt x="0" y="0"/>
                  </a:moveTo>
                  <a:lnTo>
                    <a:pt x="914400" y="533400"/>
                  </a:lnTo>
                </a:path>
                <a:path w="914400" h="533400">
                  <a:moveTo>
                    <a:pt x="0" y="533400"/>
                  </a:moveTo>
                  <a:lnTo>
                    <a:pt x="9144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495800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74" y="3989"/>
                  </a:lnTo>
                  <a:lnTo>
                    <a:pt x="208483" y="15538"/>
                  </a:lnTo>
                  <a:lnTo>
                    <a:pt x="164753" y="34020"/>
                  </a:lnTo>
                  <a:lnTo>
                    <a:pt x="124815" y="58808"/>
                  </a:lnTo>
                  <a:lnTo>
                    <a:pt x="89296" y="89273"/>
                  </a:lnTo>
                  <a:lnTo>
                    <a:pt x="58826" y="124788"/>
                  </a:lnTo>
                  <a:lnTo>
                    <a:pt x="34032" y="164725"/>
                  </a:lnTo>
                  <a:lnTo>
                    <a:pt x="15544" y="208458"/>
                  </a:lnTo>
                  <a:lnTo>
                    <a:pt x="3990" y="255359"/>
                  </a:lnTo>
                  <a:lnTo>
                    <a:pt x="0" y="304800"/>
                  </a:lnTo>
                  <a:lnTo>
                    <a:pt x="3990" y="354240"/>
                  </a:lnTo>
                  <a:lnTo>
                    <a:pt x="15544" y="401141"/>
                  </a:lnTo>
                  <a:lnTo>
                    <a:pt x="34032" y="444874"/>
                  </a:lnTo>
                  <a:lnTo>
                    <a:pt x="58826" y="484811"/>
                  </a:lnTo>
                  <a:lnTo>
                    <a:pt x="89296" y="520326"/>
                  </a:lnTo>
                  <a:lnTo>
                    <a:pt x="124815" y="550791"/>
                  </a:lnTo>
                  <a:lnTo>
                    <a:pt x="164753" y="575579"/>
                  </a:lnTo>
                  <a:lnTo>
                    <a:pt x="208483" y="594061"/>
                  </a:lnTo>
                  <a:lnTo>
                    <a:pt x="255374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495800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2099539" y="5783931"/>
            <a:ext cx="142875" cy="532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25"/>
              </a:lnSpc>
            </a:pPr>
            <a:r>
              <a:rPr sz="3600" spc="2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234789" y="5783931"/>
            <a:ext cx="259715" cy="532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25"/>
              </a:lnSpc>
            </a:pPr>
            <a:r>
              <a:rPr sz="3600" i="1" spc="40" dirty="0">
                <a:latin typeface="Times New Roman"/>
                <a:cs typeface="Times New Roman"/>
              </a:rPr>
              <a:t>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905621" y="58024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959782" y="58024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93731" y="60055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608576" y="60119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904539" y="6025364"/>
            <a:ext cx="438784" cy="626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00"/>
              </a:lnSpc>
            </a:pPr>
            <a:r>
              <a:rPr sz="3550" i="1" spc="-20" dirty="0">
                <a:latin typeface="Times New Roman"/>
                <a:cs typeface="Times New Roman"/>
              </a:rPr>
              <a:t>q</a:t>
            </a:r>
            <a:r>
              <a:rPr sz="4425" spc="22" baseline="-16949" dirty="0">
                <a:latin typeface="Times New Roman"/>
                <a:cs typeface="Times New Roman"/>
              </a:rPr>
              <a:t>2</a:t>
            </a:r>
            <a:endParaRPr sz="4425" baseline="-16949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828800"/>
            <a:ext cx="8825230" cy="5029200"/>
            <a:chOff x="319087" y="1828800"/>
            <a:chExt cx="8825230" cy="5029200"/>
          </a:xfrm>
        </p:grpSpPr>
        <p:sp>
          <p:nvSpPr>
            <p:cNvPr id="3" name="object 3"/>
            <p:cNvSpPr/>
            <p:nvPr/>
          </p:nvSpPr>
          <p:spPr>
            <a:xfrm>
              <a:off x="381000" y="6261100"/>
              <a:ext cx="7391400" cy="127000"/>
            </a:xfrm>
            <a:custGeom>
              <a:avLst/>
              <a:gdLst/>
              <a:ahLst/>
              <a:cxnLst/>
              <a:rect l="l" t="t" r="r" b="b"/>
              <a:pathLst>
                <a:path w="7391400" h="127000">
                  <a:moveTo>
                    <a:pt x="533400" y="63500"/>
                  </a:moveTo>
                  <a:lnTo>
                    <a:pt x="520700" y="57150"/>
                  </a:lnTo>
                  <a:lnTo>
                    <a:pt x="406400" y="0"/>
                  </a:lnTo>
                  <a:lnTo>
                    <a:pt x="406400" y="57150"/>
                  </a:lnTo>
                  <a:lnTo>
                    <a:pt x="0" y="57150"/>
                  </a:lnTo>
                  <a:lnTo>
                    <a:pt x="0" y="69850"/>
                  </a:lnTo>
                  <a:lnTo>
                    <a:pt x="406400" y="69850"/>
                  </a:lnTo>
                  <a:lnTo>
                    <a:pt x="406400" y="127000"/>
                  </a:lnTo>
                  <a:lnTo>
                    <a:pt x="520700" y="69850"/>
                  </a:lnTo>
                  <a:lnTo>
                    <a:pt x="533400" y="63500"/>
                  </a:lnTo>
                  <a:close/>
                </a:path>
                <a:path w="7391400" h="127000">
                  <a:moveTo>
                    <a:pt x="4114800" y="63500"/>
                  </a:moveTo>
                  <a:lnTo>
                    <a:pt x="4102100" y="57150"/>
                  </a:lnTo>
                  <a:lnTo>
                    <a:pt x="3987800" y="0"/>
                  </a:lnTo>
                  <a:lnTo>
                    <a:pt x="3987800" y="57150"/>
                  </a:lnTo>
                  <a:lnTo>
                    <a:pt x="1143000" y="57150"/>
                  </a:lnTo>
                  <a:lnTo>
                    <a:pt x="1143000" y="69850"/>
                  </a:lnTo>
                  <a:lnTo>
                    <a:pt x="3987800" y="69850"/>
                  </a:lnTo>
                  <a:lnTo>
                    <a:pt x="3987800" y="127000"/>
                  </a:lnTo>
                  <a:lnTo>
                    <a:pt x="4102100" y="69850"/>
                  </a:lnTo>
                  <a:lnTo>
                    <a:pt x="4114800" y="63500"/>
                  </a:lnTo>
                  <a:close/>
                </a:path>
                <a:path w="7391400" h="127000">
                  <a:moveTo>
                    <a:pt x="7391400" y="63500"/>
                  </a:moveTo>
                  <a:lnTo>
                    <a:pt x="7378700" y="57150"/>
                  </a:lnTo>
                  <a:lnTo>
                    <a:pt x="7264400" y="0"/>
                  </a:lnTo>
                  <a:lnTo>
                    <a:pt x="7264400" y="57150"/>
                  </a:lnTo>
                  <a:lnTo>
                    <a:pt x="4725924" y="57150"/>
                  </a:lnTo>
                  <a:lnTo>
                    <a:pt x="4725924" y="69850"/>
                  </a:lnTo>
                  <a:lnTo>
                    <a:pt x="7264400" y="69850"/>
                  </a:lnTo>
                  <a:lnTo>
                    <a:pt x="7264400" y="127000"/>
                  </a:lnTo>
                  <a:lnTo>
                    <a:pt x="7378700" y="69850"/>
                  </a:lnTo>
                  <a:lnTo>
                    <a:pt x="7391400" y="63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2812" y="5943600"/>
              <a:ext cx="7621905" cy="762000"/>
            </a:xfrm>
            <a:custGeom>
              <a:avLst/>
              <a:gdLst/>
              <a:ahLst/>
              <a:cxnLst/>
              <a:rect l="l" t="t" r="r" b="b"/>
              <a:pathLst>
                <a:path w="7621905" h="762000">
                  <a:moveTo>
                    <a:pt x="0" y="381000"/>
                  </a:moveTo>
                  <a:lnTo>
                    <a:pt x="3989" y="331559"/>
                  </a:lnTo>
                  <a:lnTo>
                    <a:pt x="15538" y="284658"/>
                  </a:lnTo>
                  <a:lnTo>
                    <a:pt x="34020" y="240925"/>
                  </a:lnTo>
                  <a:lnTo>
                    <a:pt x="58808" y="200988"/>
                  </a:lnTo>
                  <a:lnTo>
                    <a:pt x="89273" y="165473"/>
                  </a:lnTo>
                  <a:lnTo>
                    <a:pt x="124788" y="135008"/>
                  </a:lnTo>
                  <a:lnTo>
                    <a:pt x="164725" y="110220"/>
                  </a:lnTo>
                  <a:lnTo>
                    <a:pt x="208458" y="91738"/>
                  </a:lnTo>
                  <a:lnTo>
                    <a:pt x="255359" y="80189"/>
                  </a:lnTo>
                  <a:lnTo>
                    <a:pt x="304800" y="76200"/>
                  </a:lnTo>
                  <a:lnTo>
                    <a:pt x="354242" y="80189"/>
                  </a:lnTo>
                  <a:lnTo>
                    <a:pt x="401147" y="91738"/>
                  </a:lnTo>
                  <a:lnTo>
                    <a:pt x="444887" y="110220"/>
                  </a:lnTo>
                  <a:lnTo>
                    <a:pt x="484834" y="135008"/>
                  </a:lnTo>
                  <a:lnTo>
                    <a:pt x="520358" y="165473"/>
                  </a:lnTo>
                  <a:lnTo>
                    <a:pt x="550833" y="200988"/>
                  </a:lnTo>
                  <a:lnTo>
                    <a:pt x="575628" y="240925"/>
                  </a:lnTo>
                  <a:lnTo>
                    <a:pt x="594118" y="284658"/>
                  </a:lnTo>
                  <a:lnTo>
                    <a:pt x="605672" y="331559"/>
                  </a:lnTo>
                  <a:lnTo>
                    <a:pt x="609663" y="381000"/>
                  </a:lnTo>
                  <a:lnTo>
                    <a:pt x="605672" y="430440"/>
                  </a:lnTo>
                  <a:lnTo>
                    <a:pt x="594118" y="477341"/>
                  </a:lnTo>
                  <a:lnTo>
                    <a:pt x="575628" y="521074"/>
                  </a:lnTo>
                  <a:lnTo>
                    <a:pt x="550833" y="561011"/>
                  </a:lnTo>
                  <a:lnTo>
                    <a:pt x="520358" y="596526"/>
                  </a:lnTo>
                  <a:lnTo>
                    <a:pt x="484834" y="626991"/>
                  </a:lnTo>
                  <a:lnTo>
                    <a:pt x="444887" y="651779"/>
                  </a:lnTo>
                  <a:lnTo>
                    <a:pt x="401147" y="670261"/>
                  </a:lnTo>
                  <a:lnTo>
                    <a:pt x="354242" y="681810"/>
                  </a:lnTo>
                  <a:lnTo>
                    <a:pt x="304800" y="685800"/>
                  </a:lnTo>
                  <a:lnTo>
                    <a:pt x="255359" y="681810"/>
                  </a:lnTo>
                  <a:lnTo>
                    <a:pt x="208458" y="670261"/>
                  </a:lnTo>
                  <a:lnTo>
                    <a:pt x="164725" y="651779"/>
                  </a:lnTo>
                  <a:lnTo>
                    <a:pt x="124788" y="626991"/>
                  </a:lnTo>
                  <a:lnTo>
                    <a:pt x="89273" y="596526"/>
                  </a:lnTo>
                  <a:lnTo>
                    <a:pt x="58808" y="561011"/>
                  </a:lnTo>
                  <a:lnTo>
                    <a:pt x="34020" y="521074"/>
                  </a:lnTo>
                  <a:lnTo>
                    <a:pt x="15538" y="477341"/>
                  </a:lnTo>
                  <a:lnTo>
                    <a:pt x="3989" y="430440"/>
                  </a:lnTo>
                  <a:lnTo>
                    <a:pt x="0" y="381000"/>
                  </a:lnTo>
                  <a:close/>
                </a:path>
                <a:path w="7621905" h="762000">
                  <a:moveTo>
                    <a:pt x="6935787" y="381000"/>
                  </a:moveTo>
                  <a:lnTo>
                    <a:pt x="6939778" y="331559"/>
                  </a:lnTo>
                  <a:lnTo>
                    <a:pt x="6951332" y="284658"/>
                  </a:lnTo>
                  <a:lnTo>
                    <a:pt x="6969820" y="240925"/>
                  </a:lnTo>
                  <a:lnTo>
                    <a:pt x="6994613" y="200988"/>
                  </a:lnTo>
                  <a:lnTo>
                    <a:pt x="7025084" y="165473"/>
                  </a:lnTo>
                  <a:lnTo>
                    <a:pt x="7060603" y="135008"/>
                  </a:lnTo>
                  <a:lnTo>
                    <a:pt x="7100541" y="110220"/>
                  </a:lnTo>
                  <a:lnTo>
                    <a:pt x="7144270" y="91738"/>
                  </a:lnTo>
                  <a:lnTo>
                    <a:pt x="7191162" y="80189"/>
                  </a:lnTo>
                  <a:lnTo>
                    <a:pt x="7240587" y="76200"/>
                  </a:lnTo>
                  <a:lnTo>
                    <a:pt x="7290012" y="80189"/>
                  </a:lnTo>
                  <a:lnTo>
                    <a:pt x="7336904" y="91738"/>
                  </a:lnTo>
                  <a:lnTo>
                    <a:pt x="7380633" y="110220"/>
                  </a:lnTo>
                  <a:lnTo>
                    <a:pt x="7420571" y="135008"/>
                  </a:lnTo>
                  <a:lnTo>
                    <a:pt x="7456090" y="165473"/>
                  </a:lnTo>
                  <a:lnTo>
                    <a:pt x="7486561" y="200988"/>
                  </a:lnTo>
                  <a:lnTo>
                    <a:pt x="7511354" y="240925"/>
                  </a:lnTo>
                  <a:lnTo>
                    <a:pt x="7529842" y="284658"/>
                  </a:lnTo>
                  <a:lnTo>
                    <a:pt x="7541396" y="331559"/>
                  </a:lnTo>
                  <a:lnTo>
                    <a:pt x="7545387" y="381000"/>
                  </a:lnTo>
                  <a:lnTo>
                    <a:pt x="7541396" y="430440"/>
                  </a:lnTo>
                  <a:lnTo>
                    <a:pt x="7529842" y="477341"/>
                  </a:lnTo>
                  <a:lnTo>
                    <a:pt x="7511354" y="521074"/>
                  </a:lnTo>
                  <a:lnTo>
                    <a:pt x="7486561" y="561011"/>
                  </a:lnTo>
                  <a:lnTo>
                    <a:pt x="7456090" y="596526"/>
                  </a:lnTo>
                  <a:lnTo>
                    <a:pt x="7420571" y="626991"/>
                  </a:lnTo>
                  <a:lnTo>
                    <a:pt x="7380633" y="651779"/>
                  </a:lnTo>
                  <a:lnTo>
                    <a:pt x="7336904" y="670261"/>
                  </a:lnTo>
                  <a:lnTo>
                    <a:pt x="7290012" y="681810"/>
                  </a:lnTo>
                  <a:lnTo>
                    <a:pt x="7240587" y="685800"/>
                  </a:lnTo>
                  <a:lnTo>
                    <a:pt x="7191162" y="681810"/>
                  </a:lnTo>
                  <a:lnTo>
                    <a:pt x="7144270" y="670261"/>
                  </a:lnTo>
                  <a:lnTo>
                    <a:pt x="7100541" y="651779"/>
                  </a:lnTo>
                  <a:lnTo>
                    <a:pt x="7060603" y="626991"/>
                  </a:lnTo>
                  <a:lnTo>
                    <a:pt x="7025084" y="596526"/>
                  </a:lnTo>
                  <a:lnTo>
                    <a:pt x="6994613" y="561011"/>
                  </a:lnTo>
                  <a:lnTo>
                    <a:pt x="6969820" y="521074"/>
                  </a:lnTo>
                  <a:lnTo>
                    <a:pt x="6951332" y="477341"/>
                  </a:lnTo>
                  <a:lnTo>
                    <a:pt x="6939778" y="430440"/>
                  </a:lnTo>
                  <a:lnTo>
                    <a:pt x="6935787" y="381000"/>
                  </a:lnTo>
                  <a:close/>
                </a:path>
                <a:path w="7621905" h="762000">
                  <a:moveTo>
                    <a:pt x="6859587" y="381000"/>
                  </a:moveTo>
                  <a:lnTo>
                    <a:pt x="6862555" y="333207"/>
                  </a:lnTo>
                  <a:lnTo>
                    <a:pt x="6871222" y="287185"/>
                  </a:lnTo>
                  <a:lnTo>
                    <a:pt x="6885230" y="243293"/>
                  </a:lnTo>
                  <a:lnTo>
                    <a:pt x="6904223" y="201887"/>
                  </a:lnTo>
                  <a:lnTo>
                    <a:pt x="6927844" y="163323"/>
                  </a:lnTo>
                  <a:lnTo>
                    <a:pt x="6955736" y="127960"/>
                  </a:lnTo>
                  <a:lnTo>
                    <a:pt x="6987542" y="96153"/>
                  </a:lnTo>
                  <a:lnTo>
                    <a:pt x="7022905" y="68260"/>
                  </a:lnTo>
                  <a:lnTo>
                    <a:pt x="7061469" y="44638"/>
                  </a:lnTo>
                  <a:lnTo>
                    <a:pt x="7102876" y="25644"/>
                  </a:lnTo>
                  <a:lnTo>
                    <a:pt x="7146769" y="11635"/>
                  </a:lnTo>
                  <a:lnTo>
                    <a:pt x="7192792" y="2968"/>
                  </a:lnTo>
                  <a:lnTo>
                    <a:pt x="7240587" y="0"/>
                  </a:lnTo>
                  <a:lnTo>
                    <a:pt x="7288382" y="2968"/>
                  </a:lnTo>
                  <a:lnTo>
                    <a:pt x="7334405" y="11635"/>
                  </a:lnTo>
                  <a:lnTo>
                    <a:pt x="7378298" y="25644"/>
                  </a:lnTo>
                  <a:lnTo>
                    <a:pt x="7419705" y="44638"/>
                  </a:lnTo>
                  <a:lnTo>
                    <a:pt x="7458269" y="68260"/>
                  </a:lnTo>
                  <a:lnTo>
                    <a:pt x="7493632" y="96153"/>
                  </a:lnTo>
                  <a:lnTo>
                    <a:pt x="7525438" y="127960"/>
                  </a:lnTo>
                  <a:lnTo>
                    <a:pt x="7553330" y="163323"/>
                  </a:lnTo>
                  <a:lnTo>
                    <a:pt x="7576951" y="201887"/>
                  </a:lnTo>
                  <a:lnTo>
                    <a:pt x="7595944" y="243293"/>
                  </a:lnTo>
                  <a:lnTo>
                    <a:pt x="7609952" y="287185"/>
                  </a:lnTo>
                  <a:lnTo>
                    <a:pt x="7618619" y="333207"/>
                  </a:lnTo>
                  <a:lnTo>
                    <a:pt x="7621587" y="381000"/>
                  </a:lnTo>
                  <a:lnTo>
                    <a:pt x="7618619" y="428792"/>
                  </a:lnTo>
                  <a:lnTo>
                    <a:pt x="7609952" y="474814"/>
                  </a:lnTo>
                  <a:lnTo>
                    <a:pt x="7595944" y="518706"/>
                  </a:lnTo>
                  <a:lnTo>
                    <a:pt x="7576951" y="560112"/>
                  </a:lnTo>
                  <a:lnTo>
                    <a:pt x="7553330" y="598676"/>
                  </a:lnTo>
                  <a:lnTo>
                    <a:pt x="7525438" y="634039"/>
                  </a:lnTo>
                  <a:lnTo>
                    <a:pt x="7493632" y="665846"/>
                  </a:lnTo>
                  <a:lnTo>
                    <a:pt x="7458269" y="693739"/>
                  </a:lnTo>
                  <a:lnTo>
                    <a:pt x="7419705" y="717361"/>
                  </a:lnTo>
                  <a:lnTo>
                    <a:pt x="7378298" y="736355"/>
                  </a:lnTo>
                  <a:lnTo>
                    <a:pt x="7334405" y="750364"/>
                  </a:lnTo>
                  <a:lnTo>
                    <a:pt x="7288382" y="759031"/>
                  </a:lnTo>
                  <a:lnTo>
                    <a:pt x="7240587" y="762000"/>
                  </a:lnTo>
                  <a:lnTo>
                    <a:pt x="7192792" y="759031"/>
                  </a:lnTo>
                  <a:lnTo>
                    <a:pt x="7146769" y="750364"/>
                  </a:lnTo>
                  <a:lnTo>
                    <a:pt x="7102876" y="736355"/>
                  </a:lnTo>
                  <a:lnTo>
                    <a:pt x="7061469" y="717361"/>
                  </a:lnTo>
                  <a:lnTo>
                    <a:pt x="7022905" y="693739"/>
                  </a:lnTo>
                  <a:lnTo>
                    <a:pt x="6987542" y="665846"/>
                  </a:lnTo>
                  <a:lnTo>
                    <a:pt x="6955736" y="634039"/>
                  </a:lnTo>
                  <a:lnTo>
                    <a:pt x="6927844" y="598676"/>
                  </a:lnTo>
                  <a:lnTo>
                    <a:pt x="6904223" y="560112"/>
                  </a:lnTo>
                  <a:lnTo>
                    <a:pt x="6885230" y="518706"/>
                  </a:lnTo>
                  <a:lnTo>
                    <a:pt x="6871222" y="474814"/>
                  </a:lnTo>
                  <a:lnTo>
                    <a:pt x="6862555" y="428792"/>
                  </a:lnTo>
                  <a:lnTo>
                    <a:pt x="6859587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96512" y="5861049"/>
              <a:ext cx="840412" cy="44335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3655" y="5861049"/>
              <a:ext cx="984867" cy="44335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1520" y="5867401"/>
              <a:ext cx="482725" cy="45957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39211" y="5867401"/>
              <a:ext cx="774337" cy="45957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39466" y="4310709"/>
              <a:ext cx="495083" cy="56071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0109" y="4310709"/>
              <a:ext cx="495083" cy="56071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0109" y="3624115"/>
              <a:ext cx="495083" cy="56071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0109" y="2937471"/>
              <a:ext cx="495083" cy="56071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40109" y="2362225"/>
              <a:ext cx="495083" cy="44943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1990" y="4310709"/>
              <a:ext cx="899867" cy="56071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1990" y="3624115"/>
              <a:ext cx="899867" cy="56071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94828" y="2937471"/>
              <a:ext cx="899867" cy="56071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04167" y="2362225"/>
              <a:ext cx="899867" cy="449434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2906399" y="2240451"/>
            <a:ext cx="211455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4236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S</a:t>
            </a:r>
            <a:r>
              <a:rPr sz="3600" i="1" dirty="0">
                <a:latin typeface="Times New Roman"/>
                <a:cs typeface="Times New Roman"/>
              </a:rPr>
              <a:t>	</a:t>
            </a:r>
            <a:r>
              <a:rPr sz="3600" i="1" spc="55" dirty="0">
                <a:latin typeface="Times New Roman"/>
                <a:cs typeface="Times New Roman"/>
              </a:rPr>
              <a:t>aS</a:t>
            </a:r>
            <a:r>
              <a:rPr sz="3600" i="1" spc="30" dirty="0">
                <a:latin typeface="Times New Roman"/>
                <a:cs typeface="Times New Roman"/>
              </a:rPr>
              <a:t>T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012274" y="3733770"/>
            <a:ext cx="883919" cy="1133475"/>
            <a:chOff x="6012274" y="3733770"/>
            <a:chExt cx="883919" cy="1133475"/>
          </a:xfrm>
        </p:grpSpPr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51827" y="4305929"/>
              <a:ext cx="344361" cy="56072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04544" y="3733770"/>
              <a:ext cx="291643" cy="44572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12274" y="4305929"/>
              <a:ext cx="883914" cy="56072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64903" y="3733770"/>
              <a:ext cx="831285" cy="445729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2906399" y="2789776"/>
            <a:ext cx="3068955" cy="2085339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5"/>
              </a:spcBef>
              <a:tabLst>
                <a:tab pos="111823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10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S	b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  <a:tabLst>
                <a:tab pos="1111250" algn="l"/>
                <a:tab pos="236918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38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T	</a:t>
            </a:r>
            <a:r>
              <a:rPr sz="3600" i="1" spc="15" dirty="0">
                <a:latin typeface="Times New Roman"/>
                <a:cs typeface="Times New Roman"/>
              </a:rPr>
              <a:t>Ta	</a:t>
            </a:r>
            <a:r>
              <a:rPr sz="3600" i="1" spc="30" dirty="0">
                <a:latin typeface="Times New Roman"/>
                <a:cs typeface="Times New Roman"/>
              </a:rPr>
              <a:t>a</a:t>
            </a:r>
            <a:r>
              <a:rPr sz="3600" spc="30" dirty="0">
                <a:latin typeface="Times New Roman"/>
                <a:cs typeface="Times New Roman"/>
              </a:rPr>
              <a:t>,</a:t>
            </a:r>
            <a:r>
              <a:rPr sz="3600" spc="-16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  <a:tabLst>
                <a:tab pos="235521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38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T</a:t>
            </a:r>
            <a:r>
              <a:rPr sz="3600" i="1" dirty="0">
                <a:latin typeface="Times New Roman"/>
                <a:cs typeface="Times New Roman"/>
              </a:rPr>
              <a:t>	</a:t>
            </a: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265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765300" y="679323"/>
            <a:ext cx="6623050" cy="5422265"/>
            <a:chOff x="1765300" y="679323"/>
            <a:chExt cx="6623050" cy="5422265"/>
          </a:xfrm>
        </p:grpSpPr>
        <p:sp>
          <p:nvSpPr>
            <p:cNvPr id="26" name="object 26"/>
            <p:cNvSpPr/>
            <p:nvPr/>
          </p:nvSpPr>
          <p:spPr>
            <a:xfrm>
              <a:off x="1765300" y="1600199"/>
              <a:ext cx="3733165" cy="4501515"/>
            </a:xfrm>
            <a:custGeom>
              <a:avLst/>
              <a:gdLst/>
              <a:ahLst/>
              <a:cxnLst/>
              <a:rect l="l" t="t" r="r" b="b"/>
              <a:pathLst>
                <a:path w="3733165" h="4501515">
                  <a:moveTo>
                    <a:pt x="127000" y="127000"/>
                  </a:moveTo>
                  <a:lnTo>
                    <a:pt x="120650" y="114300"/>
                  </a:lnTo>
                  <a:lnTo>
                    <a:pt x="63500" y="0"/>
                  </a:lnTo>
                  <a:lnTo>
                    <a:pt x="0" y="127000"/>
                  </a:lnTo>
                  <a:lnTo>
                    <a:pt x="57150" y="127000"/>
                  </a:lnTo>
                  <a:lnTo>
                    <a:pt x="57150" y="609600"/>
                  </a:lnTo>
                  <a:lnTo>
                    <a:pt x="69850" y="609600"/>
                  </a:lnTo>
                  <a:lnTo>
                    <a:pt x="69850" y="127000"/>
                  </a:lnTo>
                  <a:lnTo>
                    <a:pt x="127000" y="127000"/>
                  </a:lnTo>
                  <a:close/>
                </a:path>
                <a:path w="3733165" h="4501515">
                  <a:moveTo>
                    <a:pt x="3732911" y="3693185"/>
                  </a:moveTo>
                  <a:lnTo>
                    <a:pt x="3724275" y="3647465"/>
                  </a:lnTo>
                  <a:lnTo>
                    <a:pt x="3706368" y="3610648"/>
                  </a:lnTo>
                  <a:lnTo>
                    <a:pt x="3700272" y="3603015"/>
                  </a:lnTo>
                  <a:lnTo>
                    <a:pt x="3693668" y="3594138"/>
                  </a:lnTo>
                  <a:lnTo>
                    <a:pt x="3652647" y="3553498"/>
                  </a:lnTo>
                  <a:lnTo>
                    <a:pt x="3611372" y="3523005"/>
                  </a:lnTo>
                  <a:lnTo>
                    <a:pt x="3563366" y="3495065"/>
                  </a:lnTo>
                  <a:lnTo>
                    <a:pt x="3509772" y="3468395"/>
                  </a:lnTo>
                  <a:lnTo>
                    <a:pt x="3451479" y="3445548"/>
                  </a:lnTo>
                  <a:lnTo>
                    <a:pt x="3357626" y="3413798"/>
                  </a:lnTo>
                  <a:lnTo>
                    <a:pt x="3292094" y="3396005"/>
                  </a:lnTo>
                  <a:lnTo>
                    <a:pt x="3225546" y="3380765"/>
                  </a:lnTo>
                  <a:lnTo>
                    <a:pt x="3158744" y="3368065"/>
                  </a:lnTo>
                  <a:lnTo>
                    <a:pt x="3100794" y="3359175"/>
                  </a:lnTo>
                  <a:lnTo>
                    <a:pt x="3092577" y="3357905"/>
                  </a:lnTo>
                  <a:lnTo>
                    <a:pt x="3060319" y="3354095"/>
                  </a:lnTo>
                  <a:lnTo>
                    <a:pt x="2997454" y="3349015"/>
                  </a:lnTo>
                  <a:lnTo>
                    <a:pt x="2937764" y="3346475"/>
                  </a:lnTo>
                  <a:lnTo>
                    <a:pt x="2882392" y="3346475"/>
                  </a:lnTo>
                  <a:lnTo>
                    <a:pt x="2796921" y="3354095"/>
                  </a:lnTo>
                  <a:lnTo>
                    <a:pt x="2734183" y="3364255"/>
                  </a:lnTo>
                  <a:lnTo>
                    <a:pt x="2668270" y="3376955"/>
                  </a:lnTo>
                  <a:lnTo>
                    <a:pt x="2634361" y="3385845"/>
                  </a:lnTo>
                  <a:lnTo>
                    <a:pt x="2599944" y="3393465"/>
                  </a:lnTo>
                  <a:lnTo>
                    <a:pt x="2496312" y="3422675"/>
                  </a:lnTo>
                  <a:lnTo>
                    <a:pt x="2427859" y="3445548"/>
                  </a:lnTo>
                  <a:lnTo>
                    <a:pt x="2361311" y="3470948"/>
                  </a:lnTo>
                  <a:lnTo>
                    <a:pt x="2297938" y="3498875"/>
                  </a:lnTo>
                  <a:lnTo>
                    <a:pt x="2238756" y="3528098"/>
                  </a:lnTo>
                  <a:lnTo>
                    <a:pt x="2185035" y="3558565"/>
                  </a:lnTo>
                  <a:lnTo>
                    <a:pt x="2137791" y="3591598"/>
                  </a:lnTo>
                  <a:lnTo>
                    <a:pt x="2098421" y="3624605"/>
                  </a:lnTo>
                  <a:lnTo>
                    <a:pt x="2067687" y="3660165"/>
                  </a:lnTo>
                  <a:lnTo>
                    <a:pt x="2047240" y="3696995"/>
                  </a:lnTo>
                  <a:lnTo>
                    <a:pt x="2038096" y="3743985"/>
                  </a:lnTo>
                  <a:lnTo>
                    <a:pt x="2038350" y="3752888"/>
                  </a:lnTo>
                  <a:lnTo>
                    <a:pt x="2045335" y="3792245"/>
                  </a:lnTo>
                  <a:lnTo>
                    <a:pt x="2060829" y="3832885"/>
                  </a:lnTo>
                  <a:lnTo>
                    <a:pt x="2084324" y="3876065"/>
                  </a:lnTo>
                  <a:lnTo>
                    <a:pt x="2115058" y="3919245"/>
                  </a:lnTo>
                  <a:lnTo>
                    <a:pt x="2152523" y="3964965"/>
                  </a:lnTo>
                  <a:lnTo>
                    <a:pt x="2196084" y="4011955"/>
                  </a:lnTo>
                  <a:lnTo>
                    <a:pt x="2245106" y="4060215"/>
                  </a:lnTo>
                  <a:lnTo>
                    <a:pt x="2299081" y="4109745"/>
                  </a:lnTo>
                  <a:lnTo>
                    <a:pt x="2327783" y="4133888"/>
                  </a:lnTo>
                  <a:lnTo>
                    <a:pt x="2357501" y="4159288"/>
                  </a:lnTo>
                  <a:lnTo>
                    <a:pt x="2388108" y="4184688"/>
                  </a:lnTo>
                  <a:lnTo>
                    <a:pt x="2419604" y="4210088"/>
                  </a:lnTo>
                  <a:lnTo>
                    <a:pt x="2451862" y="4236745"/>
                  </a:lnTo>
                  <a:lnTo>
                    <a:pt x="2485009" y="4262145"/>
                  </a:lnTo>
                  <a:lnTo>
                    <a:pt x="2518664" y="4288815"/>
                  </a:lnTo>
                  <a:lnTo>
                    <a:pt x="2552954" y="4315485"/>
                  </a:lnTo>
                  <a:lnTo>
                    <a:pt x="2587625" y="4340885"/>
                  </a:lnTo>
                  <a:lnTo>
                    <a:pt x="2658364" y="4394225"/>
                  </a:lnTo>
                  <a:lnTo>
                    <a:pt x="2802890" y="4500905"/>
                  </a:lnTo>
                  <a:lnTo>
                    <a:pt x="2810510" y="4490758"/>
                  </a:lnTo>
                  <a:lnTo>
                    <a:pt x="2665984" y="4384065"/>
                  </a:lnTo>
                  <a:lnTo>
                    <a:pt x="2595245" y="4330725"/>
                  </a:lnTo>
                  <a:lnTo>
                    <a:pt x="2560574" y="4305325"/>
                  </a:lnTo>
                  <a:lnTo>
                    <a:pt x="2526284" y="4278655"/>
                  </a:lnTo>
                  <a:lnTo>
                    <a:pt x="2492756" y="4251985"/>
                  </a:lnTo>
                  <a:lnTo>
                    <a:pt x="2459736" y="4226585"/>
                  </a:lnTo>
                  <a:lnTo>
                    <a:pt x="2427478" y="4201185"/>
                  </a:lnTo>
                  <a:lnTo>
                    <a:pt x="2396109" y="4174515"/>
                  </a:lnTo>
                  <a:lnTo>
                    <a:pt x="2365502" y="4149115"/>
                  </a:lnTo>
                  <a:lnTo>
                    <a:pt x="2336038" y="4124985"/>
                  </a:lnTo>
                  <a:lnTo>
                    <a:pt x="2279904" y="4075455"/>
                  </a:lnTo>
                  <a:lnTo>
                    <a:pt x="2253742" y="4050055"/>
                  </a:lnTo>
                  <a:lnTo>
                    <a:pt x="2204974" y="4003065"/>
                  </a:lnTo>
                  <a:lnTo>
                    <a:pt x="2161921" y="3956088"/>
                  </a:lnTo>
                  <a:lnTo>
                    <a:pt x="2124964" y="3911638"/>
                  </a:lnTo>
                  <a:lnTo>
                    <a:pt x="2094992" y="3868445"/>
                  </a:lnTo>
                  <a:lnTo>
                    <a:pt x="2072132" y="3827805"/>
                  </a:lnTo>
                  <a:lnTo>
                    <a:pt x="2057400" y="3788435"/>
                  </a:lnTo>
                  <a:lnTo>
                    <a:pt x="2050796" y="3742715"/>
                  </a:lnTo>
                  <a:lnTo>
                    <a:pt x="2051050" y="3735095"/>
                  </a:lnTo>
                  <a:lnTo>
                    <a:pt x="2062861" y="3693185"/>
                  </a:lnTo>
                  <a:lnTo>
                    <a:pt x="2078101" y="3667785"/>
                  </a:lnTo>
                  <a:lnTo>
                    <a:pt x="2084451" y="3658895"/>
                  </a:lnTo>
                  <a:lnTo>
                    <a:pt x="2091563" y="3651275"/>
                  </a:lnTo>
                  <a:lnTo>
                    <a:pt x="2099183" y="3642385"/>
                  </a:lnTo>
                  <a:lnTo>
                    <a:pt x="2107438" y="3633495"/>
                  </a:lnTo>
                  <a:lnTo>
                    <a:pt x="2125599" y="3616998"/>
                  </a:lnTo>
                  <a:lnTo>
                    <a:pt x="2167890" y="3585248"/>
                  </a:lnTo>
                  <a:lnTo>
                    <a:pt x="2192020" y="3569995"/>
                  </a:lnTo>
                  <a:lnTo>
                    <a:pt x="2217674" y="3553498"/>
                  </a:lnTo>
                  <a:lnTo>
                    <a:pt x="2244979" y="3539515"/>
                  </a:lnTo>
                  <a:lnTo>
                    <a:pt x="2273554" y="3524275"/>
                  </a:lnTo>
                  <a:lnTo>
                    <a:pt x="2303399" y="3510305"/>
                  </a:lnTo>
                  <a:lnTo>
                    <a:pt x="2334387" y="3496348"/>
                  </a:lnTo>
                  <a:lnTo>
                    <a:pt x="2366264" y="3483648"/>
                  </a:lnTo>
                  <a:lnTo>
                    <a:pt x="2398903" y="3469665"/>
                  </a:lnTo>
                  <a:lnTo>
                    <a:pt x="2500249" y="3435375"/>
                  </a:lnTo>
                  <a:lnTo>
                    <a:pt x="2568956" y="3415055"/>
                  </a:lnTo>
                  <a:lnTo>
                    <a:pt x="2637282" y="3397275"/>
                  </a:lnTo>
                  <a:lnTo>
                    <a:pt x="2736469" y="3376955"/>
                  </a:lnTo>
                  <a:lnTo>
                    <a:pt x="2798699" y="3366795"/>
                  </a:lnTo>
                  <a:lnTo>
                    <a:pt x="2883154" y="3359175"/>
                  </a:lnTo>
                  <a:lnTo>
                    <a:pt x="2937764" y="3359175"/>
                  </a:lnTo>
                  <a:lnTo>
                    <a:pt x="2996819" y="3361715"/>
                  </a:lnTo>
                  <a:lnTo>
                    <a:pt x="3059049" y="3366795"/>
                  </a:lnTo>
                  <a:lnTo>
                    <a:pt x="3189859" y="3385845"/>
                  </a:lnTo>
                  <a:lnTo>
                    <a:pt x="3223006" y="3393465"/>
                  </a:lnTo>
                  <a:lnTo>
                    <a:pt x="3256153" y="3399815"/>
                  </a:lnTo>
                  <a:lnTo>
                    <a:pt x="3289173" y="3408705"/>
                  </a:lnTo>
                  <a:lnTo>
                    <a:pt x="3321939" y="3416325"/>
                  </a:lnTo>
                  <a:lnTo>
                    <a:pt x="3354197" y="3426498"/>
                  </a:lnTo>
                  <a:lnTo>
                    <a:pt x="3416935" y="3445548"/>
                  </a:lnTo>
                  <a:lnTo>
                    <a:pt x="3476498" y="3468395"/>
                  </a:lnTo>
                  <a:lnTo>
                    <a:pt x="3504819" y="3481095"/>
                  </a:lnTo>
                  <a:lnTo>
                    <a:pt x="3531870" y="3492525"/>
                  </a:lnTo>
                  <a:lnTo>
                    <a:pt x="3557651" y="3506495"/>
                  </a:lnTo>
                  <a:lnTo>
                    <a:pt x="3581908" y="3519195"/>
                  </a:lnTo>
                  <a:lnTo>
                    <a:pt x="3604768" y="3533165"/>
                  </a:lnTo>
                  <a:lnTo>
                    <a:pt x="3644900" y="3563645"/>
                  </a:lnTo>
                  <a:lnTo>
                    <a:pt x="3677412" y="3594138"/>
                  </a:lnTo>
                  <a:lnTo>
                    <a:pt x="3690239" y="3610648"/>
                  </a:lnTo>
                  <a:lnTo>
                    <a:pt x="3695827" y="3618255"/>
                  </a:lnTo>
                  <a:lnTo>
                    <a:pt x="3700907" y="3627145"/>
                  </a:lnTo>
                  <a:lnTo>
                    <a:pt x="3705479" y="3634765"/>
                  </a:lnTo>
                  <a:lnTo>
                    <a:pt x="3709289" y="3643655"/>
                  </a:lnTo>
                  <a:lnTo>
                    <a:pt x="3720096" y="3693185"/>
                  </a:lnTo>
                  <a:lnTo>
                    <a:pt x="3720211" y="3714788"/>
                  </a:lnTo>
                  <a:lnTo>
                    <a:pt x="3718433" y="3735095"/>
                  </a:lnTo>
                  <a:lnTo>
                    <a:pt x="3709543" y="3777005"/>
                  </a:lnTo>
                  <a:lnTo>
                    <a:pt x="3694430" y="3821455"/>
                  </a:lnTo>
                  <a:lnTo>
                    <a:pt x="3673094" y="3868445"/>
                  </a:lnTo>
                  <a:lnTo>
                    <a:pt x="3646170" y="3919245"/>
                  </a:lnTo>
                  <a:lnTo>
                    <a:pt x="3614293" y="3970045"/>
                  </a:lnTo>
                  <a:lnTo>
                    <a:pt x="3558032" y="4051338"/>
                  </a:lnTo>
                  <a:lnTo>
                    <a:pt x="3515614" y="4107205"/>
                  </a:lnTo>
                  <a:lnTo>
                    <a:pt x="3470021" y="4164355"/>
                  </a:lnTo>
                  <a:lnTo>
                    <a:pt x="3446145" y="4192295"/>
                  </a:lnTo>
                  <a:lnTo>
                    <a:pt x="3421761" y="4221505"/>
                  </a:lnTo>
                  <a:lnTo>
                    <a:pt x="3396615" y="4251985"/>
                  </a:lnTo>
                  <a:lnTo>
                    <a:pt x="3344926" y="4310405"/>
                  </a:lnTo>
                  <a:lnTo>
                    <a:pt x="3291840" y="4371365"/>
                  </a:lnTo>
                  <a:lnTo>
                    <a:pt x="3267595" y="4397984"/>
                  </a:lnTo>
                  <a:lnTo>
                    <a:pt x="3225419" y="4359935"/>
                  </a:lnTo>
                  <a:lnTo>
                    <a:pt x="3187700" y="4495825"/>
                  </a:lnTo>
                  <a:lnTo>
                    <a:pt x="3319780" y="4445025"/>
                  </a:lnTo>
                  <a:lnTo>
                    <a:pt x="3287382" y="4415815"/>
                  </a:lnTo>
                  <a:lnTo>
                    <a:pt x="3277057" y="4406519"/>
                  </a:lnTo>
                  <a:lnTo>
                    <a:pt x="3354451" y="4319295"/>
                  </a:lnTo>
                  <a:lnTo>
                    <a:pt x="3431413" y="4230395"/>
                  </a:lnTo>
                  <a:lnTo>
                    <a:pt x="3455924" y="4201185"/>
                  </a:lnTo>
                  <a:lnTo>
                    <a:pt x="3479927" y="4171988"/>
                  </a:lnTo>
                  <a:lnTo>
                    <a:pt x="3503168" y="4142765"/>
                  </a:lnTo>
                  <a:lnTo>
                    <a:pt x="3525774" y="4114838"/>
                  </a:lnTo>
                  <a:lnTo>
                    <a:pt x="3568319" y="4058945"/>
                  </a:lnTo>
                  <a:lnTo>
                    <a:pt x="3607181" y="4004335"/>
                  </a:lnTo>
                  <a:lnTo>
                    <a:pt x="3641725" y="3950995"/>
                  </a:lnTo>
                  <a:lnTo>
                    <a:pt x="3671443" y="3898938"/>
                  </a:lnTo>
                  <a:lnTo>
                    <a:pt x="3696081" y="3850665"/>
                  </a:lnTo>
                  <a:lnTo>
                    <a:pt x="3714877" y="3802405"/>
                  </a:lnTo>
                  <a:lnTo>
                    <a:pt x="3727323" y="3757955"/>
                  </a:lnTo>
                  <a:lnTo>
                    <a:pt x="3732911" y="3714788"/>
                  </a:lnTo>
                  <a:lnTo>
                    <a:pt x="3732911" y="36931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467600" y="685673"/>
              <a:ext cx="914400" cy="2170430"/>
            </a:xfrm>
            <a:custGeom>
              <a:avLst/>
              <a:gdLst/>
              <a:ahLst/>
              <a:cxnLst/>
              <a:rect l="l" t="t" r="r" b="b"/>
              <a:pathLst>
                <a:path w="914400" h="2170430">
                  <a:moveTo>
                    <a:pt x="0" y="2170176"/>
                  </a:moveTo>
                  <a:lnTo>
                    <a:pt x="914400" y="2170176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217017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31140" y="926338"/>
            <a:ext cx="10820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u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319009" y="3060319"/>
            <a:ext cx="11360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835900" y="2248716"/>
            <a:ext cx="249554" cy="570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797300" y="37033"/>
            <a:ext cx="13252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7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4</a:t>
            </a:r>
            <a:endParaRPr sz="3200">
              <a:latin typeface="Comic Sans MS"/>
              <a:cs typeface="Comic Sans MS"/>
            </a:endParaRPr>
          </a:p>
        </p:txBody>
      </p:sp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1517650" y="831850"/>
          <a:ext cx="2727325" cy="76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69925"/>
              </a:tblGrid>
              <a:tr h="76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3650" i="1" dirty="0">
                          <a:latin typeface="Times New Roman"/>
                          <a:cs typeface="Times New Roman"/>
                        </a:rPr>
                        <a:t>b</a:t>
                      </a:r>
                      <a:endParaRPr sz="3650">
                        <a:latin typeface="Times New Roman"/>
                        <a:cs typeface="Times New Roman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3650" i="1" dirty="0">
                          <a:latin typeface="Times New Roman"/>
                          <a:cs typeface="Times New Roman"/>
                        </a:rPr>
                        <a:t>b</a:t>
                      </a:r>
                      <a:endParaRPr sz="3650">
                        <a:latin typeface="Times New Roman"/>
                        <a:cs typeface="Times New Roman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33" name="object 33"/>
          <p:cNvGrpSpPr/>
          <p:nvPr/>
        </p:nvGrpSpPr>
        <p:grpSpPr>
          <a:xfrm>
            <a:off x="2432050" y="1212850"/>
            <a:ext cx="5956300" cy="2298700"/>
            <a:chOff x="2432050" y="1212850"/>
            <a:chExt cx="5956300" cy="2298700"/>
          </a:xfrm>
        </p:grpSpPr>
        <p:sp>
          <p:nvSpPr>
            <p:cNvPr id="34" name="object 34"/>
            <p:cNvSpPr/>
            <p:nvPr/>
          </p:nvSpPr>
          <p:spPr>
            <a:xfrm>
              <a:off x="2438400" y="2895600"/>
              <a:ext cx="2133600" cy="609600"/>
            </a:xfrm>
            <a:custGeom>
              <a:avLst/>
              <a:gdLst/>
              <a:ahLst/>
              <a:cxnLst/>
              <a:rect l="l" t="t" r="r" b="b"/>
              <a:pathLst>
                <a:path w="2133600" h="609600">
                  <a:moveTo>
                    <a:pt x="0" y="304800"/>
                  </a:moveTo>
                  <a:lnTo>
                    <a:pt x="8983" y="265077"/>
                  </a:lnTo>
                  <a:lnTo>
                    <a:pt x="35183" y="226895"/>
                  </a:lnTo>
                  <a:lnTo>
                    <a:pt x="77475" y="190576"/>
                  </a:lnTo>
                  <a:lnTo>
                    <a:pt x="134735" y="156442"/>
                  </a:lnTo>
                  <a:lnTo>
                    <a:pt x="205837" y="124815"/>
                  </a:lnTo>
                  <a:lnTo>
                    <a:pt x="246228" y="110042"/>
                  </a:lnTo>
                  <a:lnTo>
                    <a:pt x="289657" y="96016"/>
                  </a:lnTo>
                  <a:lnTo>
                    <a:pt x="335984" y="82778"/>
                  </a:lnTo>
                  <a:lnTo>
                    <a:pt x="385070" y="70368"/>
                  </a:lnTo>
                  <a:lnTo>
                    <a:pt x="436772" y="58826"/>
                  </a:lnTo>
                  <a:lnTo>
                    <a:pt x="490950" y="48192"/>
                  </a:lnTo>
                  <a:lnTo>
                    <a:pt x="547465" y="38507"/>
                  </a:lnTo>
                  <a:lnTo>
                    <a:pt x="606175" y="29810"/>
                  </a:lnTo>
                  <a:lnTo>
                    <a:pt x="666939" y="22143"/>
                  </a:lnTo>
                  <a:lnTo>
                    <a:pt x="729618" y="15544"/>
                  </a:lnTo>
                  <a:lnTo>
                    <a:pt x="794069" y="10055"/>
                  </a:lnTo>
                  <a:lnTo>
                    <a:pt x="860154" y="5716"/>
                  </a:lnTo>
                  <a:lnTo>
                    <a:pt x="927731" y="2567"/>
                  </a:lnTo>
                  <a:lnTo>
                    <a:pt x="996660" y="648"/>
                  </a:lnTo>
                  <a:lnTo>
                    <a:pt x="1066800" y="0"/>
                  </a:lnTo>
                  <a:lnTo>
                    <a:pt x="1136939" y="648"/>
                  </a:lnTo>
                  <a:lnTo>
                    <a:pt x="1205868" y="2567"/>
                  </a:lnTo>
                  <a:lnTo>
                    <a:pt x="1273445" y="5716"/>
                  </a:lnTo>
                  <a:lnTo>
                    <a:pt x="1339530" y="10055"/>
                  </a:lnTo>
                  <a:lnTo>
                    <a:pt x="1403981" y="15544"/>
                  </a:lnTo>
                  <a:lnTo>
                    <a:pt x="1466660" y="22143"/>
                  </a:lnTo>
                  <a:lnTo>
                    <a:pt x="1527424" y="29810"/>
                  </a:lnTo>
                  <a:lnTo>
                    <a:pt x="1586134" y="38507"/>
                  </a:lnTo>
                  <a:lnTo>
                    <a:pt x="1642649" y="48192"/>
                  </a:lnTo>
                  <a:lnTo>
                    <a:pt x="1696827" y="58826"/>
                  </a:lnTo>
                  <a:lnTo>
                    <a:pt x="1748529" y="70368"/>
                  </a:lnTo>
                  <a:lnTo>
                    <a:pt x="1797615" y="82778"/>
                  </a:lnTo>
                  <a:lnTo>
                    <a:pt x="1843942" y="96016"/>
                  </a:lnTo>
                  <a:lnTo>
                    <a:pt x="1887371" y="110042"/>
                  </a:lnTo>
                  <a:lnTo>
                    <a:pt x="1927762" y="124815"/>
                  </a:lnTo>
                  <a:lnTo>
                    <a:pt x="1964973" y="140295"/>
                  </a:lnTo>
                  <a:lnTo>
                    <a:pt x="2029294" y="173216"/>
                  </a:lnTo>
                  <a:lnTo>
                    <a:pt x="2079211" y="208483"/>
                  </a:lnTo>
                  <a:lnTo>
                    <a:pt x="2113598" y="245773"/>
                  </a:lnTo>
                  <a:lnTo>
                    <a:pt x="2131330" y="284766"/>
                  </a:lnTo>
                  <a:lnTo>
                    <a:pt x="2133600" y="304800"/>
                  </a:lnTo>
                  <a:lnTo>
                    <a:pt x="2131330" y="324847"/>
                  </a:lnTo>
                  <a:lnTo>
                    <a:pt x="2124616" y="344548"/>
                  </a:lnTo>
                  <a:lnTo>
                    <a:pt x="2098416" y="382747"/>
                  </a:lnTo>
                  <a:lnTo>
                    <a:pt x="2056124" y="419076"/>
                  </a:lnTo>
                  <a:lnTo>
                    <a:pt x="1998864" y="453213"/>
                  </a:lnTo>
                  <a:lnTo>
                    <a:pt x="1927762" y="484839"/>
                  </a:lnTo>
                  <a:lnTo>
                    <a:pt x="1887371" y="499610"/>
                  </a:lnTo>
                  <a:lnTo>
                    <a:pt x="1843942" y="513632"/>
                  </a:lnTo>
                  <a:lnTo>
                    <a:pt x="1797615" y="526866"/>
                  </a:lnTo>
                  <a:lnTo>
                    <a:pt x="1748529" y="539272"/>
                  </a:lnTo>
                  <a:lnTo>
                    <a:pt x="1696827" y="550810"/>
                  </a:lnTo>
                  <a:lnTo>
                    <a:pt x="1642649" y="561439"/>
                  </a:lnTo>
                  <a:lnTo>
                    <a:pt x="1586134" y="571119"/>
                  </a:lnTo>
                  <a:lnTo>
                    <a:pt x="1527424" y="579810"/>
                  </a:lnTo>
                  <a:lnTo>
                    <a:pt x="1466660" y="587473"/>
                  </a:lnTo>
                  <a:lnTo>
                    <a:pt x="1403981" y="594067"/>
                  </a:lnTo>
                  <a:lnTo>
                    <a:pt x="1339530" y="599552"/>
                  </a:lnTo>
                  <a:lnTo>
                    <a:pt x="1273445" y="603887"/>
                  </a:lnTo>
                  <a:lnTo>
                    <a:pt x="1205868" y="607034"/>
                  </a:lnTo>
                  <a:lnTo>
                    <a:pt x="1136939" y="608951"/>
                  </a:lnTo>
                  <a:lnTo>
                    <a:pt x="1066800" y="609600"/>
                  </a:lnTo>
                  <a:lnTo>
                    <a:pt x="996660" y="608951"/>
                  </a:lnTo>
                  <a:lnTo>
                    <a:pt x="927731" y="607034"/>
                  </a:lnTo>
                  <a:lnTo>
                    <a:pt x="860154" y="603887"/>
                  </a:lnTo>
                  <a:lnTo>
                    <a:pt x="794069" y="599552"/>
                  </a:lnTo>
                  <a:lnTo>
                    <a:pt x="729618" y="594067"/>
                  </a:lnTo>
                  <a:lnTo>
                    <a:pt x="666939" y="587473"/>
                  </a:lnTo>
                  <a:lnTo>
                    <a:pt x="606175" y="579810"/>
                  </a:lnTo>
                  <a:lnTo>
                    <a:pt x="547465" y="571119"/>
                  </a:lnTo>
                  <a:lnTo>
                    <a:pt x="490950" y="561439"/>
                  </a:lnTo>
                  <a:lnTo>
                    <a:pt x="436772" y="550810"/>
                  </a:lnTo>
                  <a:lnTo>
                    <a:pt x="385070" y="539272"/>
                  </a:lnTo>
                  <a:lnTo>
                    <a:pt x="335984" y="526866"/>
                  </a:lnTo>
                  <a:lnTo>
                    <a:pt x="289657" y="513632"/>
                  </a:lnTo>
                  <a:lnTo>
                    <a:pt x="246228" y="499610"/>
                  </a:lnTo>
                  <a:lnTo>
                    <a:pt x="205837" y="484839"/>
                  </a:lnTo>
                  <a:lnTo>
                    <a:pt x="168626" y="469360"/>
                  </a:lnTo>
                  <a:lnTo>
                    <a:pt x="104305" y="436438"/>
                  </a:lnTo>
                  <a:lnTo>
                    <a:pt x="54388" y="401165"/>
                  </a:lnTo>
                  <a:lnTo>
                    <a:pt x="20001" y="363861"/>
                  </a:lnTo>
                  <a:lnTo>
                    <a:pt x="2269" y="324847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467600" y="1219200"/>
              <a:ext cx="914400" cy="1066800"/>
            </a:xfrm>
            <a:custGeom>
              <a:avLst/>
              <a:gdLst/>
              <a:ahLst/>
              <a:cxnLst/>
              <a:rect l="l" t="t" r="r" b="b"/>
              <a:pathLst>
                <a:path w="914400" h="1066800">
                  <a:moveTo>
                    <a:pt x="0" y="1066800"/>
                  </a:moveTo>
                  <a:lnTo>
                    <a:pt x="914400" y="1066800"/>
                  </a:lnTo>
                </a:path>
                <a:path w="914400" h="1066800">
                  <a:moveTo>
                    <a:pt x="0" y="533400"/>
                  </a:moveTo>
                  <a:lnTo>
                    <a:pt x="914400" y="533400"/>
                  </a:lnTo>
                </a:path>
                <a:path w="914400" h="1066800">
                  <a:moveTo>
                    <a:pt x="0" y="0"/>
                  </a:moveTo>
                  <a:lnTo>
                    <a:pt x="9144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7772635" y="16873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749411" y="1167455"/>
            <a:ext cx="28384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600" i="1" spc="25" dirty="0">
                <a:latin typeface="Times New Roman"/>
                <a:cs typeface="Times New Roman"/>
              </a:rPr>
              <a:t>T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772635" y="6205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b</a:t>
            </a:r>
            <a:endParaRPr sz="3650">
              <a:latin typeface="Times New Roman"/>
              <a:cs typeface="Times New Roman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4476750" y="6000750"/>
            <a:ext cx="647700" cy="647700"/>
            <a:chOff x="4476750" y="6000750"/>
            <a:chExt cx="647700" cy="647700"/>
          </a:xfrm>
        </p:grpSpPr>
        <p:sp>
          <p:nvSpPr>
            <p:cNvPr id="40" name="object 40"/>
            <p:cNvSpPr/>
            <p:nvPr/>
          </p:nvSpPr>
          <p:spPr>
            <a:xfrm>
              <a:off x="4495800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74" y="3989"/>
                  </a:lnTo>
                  <a:lnTo>
                    <a:pt x="208483" y="15538"/>
                  </a:lnTo>
                  <a:lnTo>
                    <a:pt x="164753" y="34020"/>
                  </a:lnTo>
                  <a:lnTo>
                    <a:pt x="124815" y="58808"/>
                  </a:lnTo>
                  <a:lnTo>
                    <a:pt x="89296" y="89273"/>
                  </a:lnTo>
                  <a:lnTo>
                    <a:pt x="58826" y="124788"/>
                  </a:lnTo>
                  <a:lnTo>
                    <a:pt x="34032" y="164725"/>
                  </a:lnTo>
                  <a:lnTo>
                    <a:pt x="15544" y="208458"/>
                  </a:lnTo>
                  <a:lnTo>
                    <a:pt x="3990" y="255359"/>
                  </a:lnTo>
                  <a:lnTo>
                    <a:pt x="0" y="304800"/>
                  </a:lnTo>
                  <a:lnTo>
                    <a:pt x="3990" y="354240"/>
                  </a:lnTo>
                  <a:lnTo>
                    <a:pt x="15544" y="401141"/>
                  </a:lnTo>
                  <a:lnTo>
                    <a:pt x="34032" y="444874"/>
                  </a:lnTo>
                  <a:lnTo>
                    <a:pt x="58826" y="484811"/>
                  </a:lnTo>
                  <a:lnTo>
                    <a:pt x="89296" y="520326"/>
                  </a:lnTo>
                  <a:lnTo>
                    <a:pt x="124815" y="550791"/>
                  </a:lnTo>
                  <a:lnTo>
                    <a:pt x="164753" y="575579"/>
                  </a:lnTo>
                  <a:lnTo>
                    <a:pt x="208483" y="594061"/>
                  </a:lnTo>
                  <a:lnTo>
                    <a:pt x="255374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495800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2099539" y="5783931"/>
            <a:ext cx="142875" cy="532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25"/>
              </a:lnSpc>
            </a:pPr>
            <a:r>
              <a:rPr sz="3600" spc="2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234789" y="5783931"/>
            <a:ext cx="259715" cy="532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25"/>
              </a:lnSpc>
            </a:pPr>
            <a:r>
              <a:rPr sz="3600" i="1" spc="40" dirty="0">
                <a:latin typeface="Times New Roman"/>
                <a:cs typeface="Times New Roman"/>
              </a:rPr>
              <a:t>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905621" y="58024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959782" y="58024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93731" y="60055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608576" y="60119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904539" y="6025364"/>
            <a:ext cx="438784" cy="626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00"/>
              </a:lnSpc>
            </a:pPr>
            <a:r>
              <a:rPr sz="3550" i="1" spc="-20" dirty="0">
                <a:latin typeface="Times New Roman"/>
                <a:cs typeface="Times New Roman"/>
              </a:rPr>
              <a:t>q</a:t>
            </a:r>
            <a:r>
              <a:rPr sz="4425" spc="22" baseline="-16949" dirty="0">
                <a:latin typeface="Times New Roman"/>
                <a:cs typeface="Times New Roman"/>
              </a:rPr>
              <a:t>2</a:t>
            </a:r>
            <a:endParaRPr sz="4425" baseline="-16949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95600" y="609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581400" y="603250"/>
            <a:ext cx="2825750" cy="698500"/>
            <a:chOff x="3581400" y="603250"/>
            <a:chExt cx="2825750" cy="698500"/>
          </a:xfrm>
        </p:grpSpPr>
        <p:sp>
          <p:nvSpPr>
            <p:cNvPr id="4" name="object 4"/>
            <p:cNvSpPr/>
            <p:nvPr/>
          </p:nvSpPr>
          <p:spPr>
            <a:xfrm>
              <a:off x="5715000" y="609600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342900"/>
                  </a:moveTo>
                  <a:lnTo>
                    <a:pt x="3130" y="296375"/>
                  </a:lnTo>
                  <a:lnTo>
                    <a:pt x="12250" y="251751"/>
                  </a:lnTo>
                  <a:lnTo>
                    <a:pt x="26949" y="209436"/>
                  </a:lnTo>
                  <a:lnTo>
                    <a:pt x="46820" y="169841"/>
                  </a:lnTo>
                  <a:lnTo>
                    <a:pt x="71454" y="133373"/>
                  </a:lnTo>
                  <a:lnTo>
                    <a:pt x="100441" y="100441"/>
                  </a:lnTo>
                  <a:lnTo>
                    <a:pt x="133373" y="71454"/>
                  </a:lnTo>
                  <a:lnTo>
                    <a:pt x="169841" y="46820"/>
                  </a:lnTo>
                  <a:lnTo>
                    <a:pt x="209436" y="26949"/>
                  </a:lnTo>
                  <a:lnTo>
                    <a:pt x="251751" y="12250"/>
                  </a:lnTo>
                  <a:lnTo>
                    <a:pt x="296375" y="3130"/>
                  </a:lnTo>
                  <a:lnTo>
                    <a:pt x="342900" y="0"/>
                  </a:lnTo>
                  <a:lnTo>
                    <a:pt x="389424" y="3130"/>
                  </a:lnTo>
                  <a:lnTo>
                    <a:pt x="434048" y="12250"/>
                  </a:lnTo>
                  <a:lnTo>
                    <a:pt x="476363" y="26949"/>
                  </a:lnTo>
                  <a:lnTo>
                    <a:pt x="515958" y="46820"/>
                  </a:lnTo>
                  <a:lnTo>
                    <a:pt x="552426" y="71454"/>
                  </a:lnTo>
                  <a:lnTo>
                    <a:pt x="585358" y="100441"/>
                  </a:lnTo>
                  <a:lnTo>
                    <a:pt x="614345" y="133373"/>
                  </a:lnTo>
                  <a:lnTo>
                    <a:pt x="638979" y="169841"/>
                  </a:lnTo>
                  <a:lnTo>
                    <a:pt x="658850" y="209436"/>
                  </a:lnTo>
                  <a:lnTo>
                    <a:pt x="673549" y="251751"/>
                  </a:lnTo>
                  <a:lnTo>
                    <a:pt x="682669" y="296375"/>
                  </a:lnTo>
                  <a:lnTo>
                    <a:pt x="685800" y="342900"/>
                  </a:lnTo>
                  <a:lnTo>
                    <a:pt x="682669" y="389424"/>
                  </a:lnTo>
                  <a:lnTo>
                    <a:pt x="673549" y="434048"/>
                  </a:lnTo>
                  <a:lnTo>
                    <a:pt x="658850" y="476363"/>
                  </a:lnTo>
                  <a:lnTo>
                    <a:pt x="638979" y="515958"/>
                  </a:lnTo>
                  <a:lnTo>
                    <a:pt x="614345" y="552426"/>
                  </a:lnTo>
                  <a:lnTo>
                    <a:pt x="585358" y="585358"/>
                  </a:lnTo>
                  <a:lnTo>
                    <a:pt x="552426" y="614345"/>
                  </a:lnTo>
                  <a:lnTo>
                    <a:pt x="515958" y="638979"/>
                  </a:lnTo>
                  <a:lnTo>
                    <a:pt x="476363" y="658850"/>
                  </a:lnTo>
                  <a:lnTo>
                    <a:pt x="434048" y="673549"/>
                  </a:lnTo>
                  <a:lnTo>
                    <a:pt x="389424" y="682669"/>
                  </a:lnTo>
                  <a:lnTo>
                    <a:pt x="342900" y="685800"/>
                  </a:lnTo>
                  <a:lnTo>
                    <a:pt x="296375" y="682669"/>
                  </a:lnTo>
                  <a:lnTo>
                    <a:pt x="251751" y="673549"/>
                  </a:lnTo>
                  <a:lnTo>
                    <a:pt x="209436" y="658850"/>
                  </a:lnTo>
                  <a:lnTo>
                    <a:pt x="169841" y="638979"/>
                  </a:lnTo>
                  <a:lnTo>
                    <a:pt x="133373" y="614345"/>
                  </a:lnTo>
                  <a:lnTo>
                    <a:pt x="100441" y="585358"/>
                  </a:lnTo>
                  <a:lnTo>
                    <a:pt x="71454" y="552426"/>
                  </a:lnTo>
                  <a:lnTo>
                    <a:pt x="46820" y="515958"/>
                  </a:lnTo>
                  <a:lnTo>
                    <a:pt x="26949" y="476363"/>
                  </a:lnTo>
                  <a:lnTo>
                    <a:pt x="12250" y="434048"/>
                  </a:lnTo>
                  <a:lnTo>
                    <a:pt x="3130" y="389424"/>
                  </a:lnTo>
                  <a:lnTo>
                    <a:pt x="0" y="3429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81400" y="927100"/>
              <a:ext cx="2133600" cy="127000"/>
            </a:xfrm>
            <a:custGeom>
              <a:avLst/>
              <a:gdLst/>
              <a:ahLst/>
              <a:cxnLst/>
              <a:rect l="l" t="t" r="r" b="b"/>
              <a:pathLst>
                <a:path w="2133600" h="127000">
                  <a:moveTo>
                    <a:pt x="2006600" y="0"/>
                  </a:moveTo>
                  <a:lnTo>
                    <a:pt x="2006600" y="127000"/>
                  </a:lnTo>
                  <a:lnTo>
                    <a:pt x="2120900" y="69850"/>
                  </a:lnTo>
                  <a:lnTo>
                    <a:pt x="2019300" y="69850"/>
                  </a:lnTo>
                  <a:lnTo>
                    <a:pt x="2019300" y="57150"/>
                  </a:lnTo>
                  <a:lnTo>
                    <a:pt x="2120900" y="57150"/>
                  </a:lnTo>
                  <a:lnTo>
                    <a:pt x="2006600" y="0"/>
                  </a:lnTo>
                  <a:close/>
                </a:path>
                <a:path w="2133600" h="127000">
                  <a:moveTo>
                    <a:pt x="20066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2006600" y="69850"/>
                  </a:lnTo>
                  <a:lnTo>
                    <a:pt x="2006600" y="57150"/>
                  </a:lnTo>
                  <a:close/>
                </a:path>
                <a:path w="2133600" h="127000">
                  <a:moveTo>
                    <a:pt x="2120900" y="57150"/>
                  </a:moveTo>
                  <a:lnTo>
                    <a:pt x="2019300" y="57150"/>
                  </a:lnTo>
                  <a:lnTo>
                    <a:pt x="2019300" y="69850"/>
                  </a:lnTo>
                  <a:lnTo>
                    <a:pt x="2120900" y="69850"/>
                  </a:lnTo>
                  <a:lnTo>
                    <a:pt x="2133600" y="63500"/>
                  </a:lnTo>
                  <a:lnTo>
                    <a:pt x="21209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022600" y="621394"/>
            <a:ext cx="46037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600" i="1" spc="-145" dirty="0">
                <a:latin typeface="Times New Roman"/>
                <a:cs typeface="Times New Roman"/>
              </a:rPr>
              <a:t>q</a:t>
            </a:r>
            <a:r>
              <a:rPr sz="4500" spc="-217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16510" y="621394"/>
            <a:ext cx="48577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600" i="1" spc="-40" dirty="0">
                <a:latin typeface="Times New Roman"/>
                <a:cs typeface="Times New Roman"/>
              </a:rPr>
              <a:t>q</a:t>
            </a:r>
            <a:r>
              <a:rPr sz="4500" spc="-60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84662" y="329506"/>
            <a:ext cx="37147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0" dirty="0">
                <a:latin typeface="Times New Roman"/>
                <a:cs typeface="Times New Roman"/>
              </a:rPr>
              <a:t>a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354540" y="444501"/>
            <a:ext cx="1144905" cy="459740"/>
            <a:chOff x="4354540" y="444501"/>
            <a:chExt cx="1144905" cy="45974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54540" y="444501"/>
              <a:ext cx="506752" cy="45957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22153" y="444501"/>
              <a:ext cx="776921" cy="459577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266642" y="329506"/>
            <a:ext cx="23495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50" dirty="0">
                <a:latin typeface="Times New Roman"/>
                <a:cs typeface="Times New Roman"/>
              </a:rPr>
              <a:t>c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0850" y="2133600"/>
            <a:ext cx="2832100" cy="1225550"/>
            <a:chOff x="450850" y="2133600"/>
            <a:chExt cx="2832100" cy="1225550"/>
          </a:xfrm>
        </p:grpSpPr>
        <p:sp>
          <p:nvSpPr>
            <p:cNvPr id="14" name="object 14"/>
            <p:cNvSpPr/>
            <p:nvPr/>
          </p:nvSpPr>
          <p:spPr>
            <a:xfrm>
              <a:off x="457200" y="2743200"/>
              <a:ext cx="2819400" cy="609600"/>
            </a:xfrm>
            <a:custGeom>
              <a:avLst/>
              <a:gdLst/>
              <a:ahLst/>
              <a:cxnLst/>
              <a:rect l="l" t="t" r="r" b="b"/>
              <a:pathLst>
                <a:path w="2819400" h="609600">
                  <a:moveTo>
                    <a:pt x="0" y="609600"/>
                  </a:moveTo>
                  <a:lnTo>
                    <a:pt x="2819400" y="609600"/>
                  </a:lnTo>
                  <a:lnTo>
                    <a:pt x="2819400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00200" y="2743200"/>
              <a:ext cx="533400" cy="609600"/>
            </a:xfrm>
            <a:custGeom>
              <a:avLst/>
              <a:gdLst/>
              <a:ahLst/>
              <a:cxnLst/>
              <a:rect l="l" t="t" r="r" b="b"/>
              <a:pathLst>
                <a:path w="533400" h="609600">
                  <a:moveTo>
                    <a:pt x="0" y="0"/>
                  </a:moveTo>
                  <a:lnTo>
                    <a:pt x="0" y="609600"/>
                  </a:lnTo>
                </a:path>
                <a:path w="533400" h="609600">
                  <a:moveTo>
                    <a:pt x="533400" y="0"/>
                  </a:moveTo>
                  <a:lnTo>
                    <a:pt x="533400" y="6096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08100" y="2133600"/>
              <a:ext cx="127000" cy="609600"/>
            </a:xfrm>
            <a:custGeom>
              <a:avLst/>
              <a:gdLst/>
              <a:ahLst/>
              <a:cxnLst/>
              <a:rect l="l" t="t" r="r" b="b"/>
              <a:pathLst>
                <a:path w="127000" h="609600">
                  <a:moveTo>
                    <a:pt x="57150" y="482600"/>
                  </a:moveTo>
                  <a:lnTo>
                    <a:pt x="0" y="482600"/>
                  </a:lnTo>
                  <a:lnTo>
                    <a:pt x="63500" y="609600"/>
                  </a:lnTo>
                  <a:lnTo>
                    <a:pt x="120650" y="495300"/>
                  </a:lnTo>
                  <a:lnTo>
                    <a:pt x="57150" y="495300"/>
                  </a:lnTo>
                  <a:lnTo>
                    <a:pt x="57150" y="482600"/>
                  </a:lnTo>
                  <a:close/>
                </a:path>
                <a:path w="127000" h="609600">
                  <a:moveTo>
                    <a:pt x="69850" y="0"/>
                  </a:moveTo>
                  <a:lnTo>
                    <a:pt x="57150" y="0"/>
                  </a:lnTo>
                  <a:lnTo>
                    <a:pt x="57150" y="495300"/>
                  </a:lnTo>
                  <a:lnTo>
                    <a:pt x="69850" y="495300"/>
                  </a:lnTo>
                  <a:lnTo>
                    <a:pt x="69850" y="0"/>
                  </a:lnTo>
                  <a:close/>
                </a:path>
                <a:path w="127000" h="609600">
                  <a:moveTo>
                    <a:pt x="127000" y="482600"/>
                  </a:moveTo>
                  <a:lnTo>
                    <a:pt x="69850" y="482600"/>
                  </a:lnTo>
                  <a:lnTo>
                    <a:pt x="69850" y="495300"/>
                  </a:lnTo>
                  <a:lnTo>
                    <a:pt x="120650" y="495300"/>
                  </a:lnTo>
                  <a:lnTo>
                    <a:pt x="127000" y="4826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5708650" y="2133600"/>
            <a:ext cx="2832100" cy="1225550"/>
            <a:chOff x="5708650" y="2133600"/>
            <a:chExt cx="2832100" cy="1225550"/>
          </a:xfrm>
        </p:grpSpPr>
        <p:sp>
          <p:nvSpPr>
            <p:cNvPr id="18" name="object 18"/>
            <p:cNvSpPr/>
            <p:nvPr/>
          </p:nvSpPr>
          <p:spPr>
            <a:xfrm>
              <a:off x="5715000" y="2743200"/>
              <a:ext cx="2819400" cy="609600"/>
            </a:xfrm>
            <a:custGeom>
              <a:avLst/>
              <a:gdLst/>
              <a:ahLst/>
              <a:cxnLst/>
              <a:rect l="l" t="t" r="r" b="b"/>
              <a:pathLst>
                <a:path w="2819400" h="609600">
                  <a:moveTo>
                    <a:pt x="0" y="609600"/>
                  </a:moveTo>
                  <a:lnTo>
                    <a:pt x="2819400" y="609600"/>
                  </a:lnTo>
                  <a:lnTo>
                    <a:pt x="2819400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858000" y="2743200"/>
              <a:ext cx="533400" cy="609600"/>
            </a:xfrm>
            <a:custGeom>
              <a:avLst/>
              <a:gdLst/>
              <a:ahLst/>
              <a:cxnLst/>
              <a:rect l="l" t="t" r="r" b="b"/>
              <a:pathLst>
                <a:path w="533400" h="609600">
                  <a:moveTo>
                    <a:pt x="0" y="0"/>
                  </a:moveTo>
                  <a:lnTo>
                    <a:pt x="0" y="609600"/>
                  </a:lnTo>
                </a:path>
                <a:path w="533400" h="609600">
                  <a:moveTo>
                    <a:pt x="533400" y="0"/>
                  </a:moveTo>
                  <a:lnTo>
                    <a:pt x="533400" y="6096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023100" y="2133600"/>
              <a:ext cx="127000" cy="609600"/>
            </a:xfrm>
            <a:custGeom>
              <a:avLst/>
              <a:gdLst/>
              <a:ahLst/>
              <a:cxnLst/>
              <a:rect l="l" t="t" r="r" b="b"/>
              <a:pathLst>
                <a:path w="127000" h="609600">
                  <a:moveTo>
                    <a:pt x="57150" y="482600"/>
                  </a:moveTo>
                  <a:lnTo>
                    <a:pt x="0" y="482600"/>
                  </a:lnTo>
                  <a:lnTo>
                    <a:pt x="63500" y="609600"/>
                  </a:lnTo>
                  <a:lnTo>
                    <a:pt x="120650" y="495300"/>
                  </a:lnTo>
                  <a:lnTo>
                    <a:pt x="57150" y="495300"/>
                  </a:lnTo>
                  <a:lnTo>
                    <a:pt x="57150" y="482600"/>
                  </a:lnTo>
                  <a:close/>
                </a:path>
                <a:path w="127000" h="609600">
                  <a:moveTo>
                    <a:pt x="69850" y="0"/>
                  </a:moveTo>
                  <a:lnTo>
                    <a:pt x="57150" y="0"/>
                  </a:lnTo>
                  <a:lnTo>
                    <a:pt x="57150" y="495300"/>
                  </a:lnTo>
                  <a:lnTo>
                    <a:pt x="69850" y="495300"/>
                  </a:lnTo>
                  <a:lnTo>
                    <a:pt x="69850" y="0"/>
                  </a:lnTo>
                  <a:close/>
                </a:path>
                <a:path w="127000" h="609600">
                  <a:moveTo>
                    <a:pt x="127000" y="482600"/>
                  </a:moveTo>
                  <a:lnTo>
                    <a:pt x="69850" y="482600"/>
                  </a:lnTo>
                  <a:lnTo>
                    <a:pt x="69850" y="495300"/>
                  </a:lnTo>
                  <a:lnTo>
                    <a:pt x="120650" y="495300"/>
                  </a:lnTo>
                  <a:lnTo>
                    <a:pt x="127000" y="4826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4024376" y="4803775"/>
            <a:ext cx="1184275" cy="1090930"/>
            <a:chOff x="4024376" y="4803775"/>
            <a:chExt cx="1184275" cy="1090930"/>
          </a:xfrm>
        </p:grpSpPr>
        <p:sp>
          <p:nvSpPr>
            <p:cNvPr id="22" name="object 22"/>
            <p:cNvSpPr/>
            <p:nvPr/>
          </p:nvSpPr>
          <p:spPr>
            <a:xfrm>
              <a:off x="4030726" y="4810125"/>
              <a:ext cx="1171575" cy="1078230"/>
            </a:xfrm>
            <a:custGeom>
              <a:avLst/>
              <a:gdLst/>
              <a:ahLst/>
              <a:cxnLst/>
              <a:rect l="l" t="t" r="r" b="b"/>
              <a:pathLst>
                <a:path w="1171575" h="1078229">
                  <a:moveTo>
                    <a:pt x="878586" y="0"/>
                  </a:moveTo>
                  <a:lnTo>
                    <a:pt x="878586" y="269494"/>
                  </a:lnTo>
                  <a:lnTo>
                    <a:pt x="0" y="269494"/>
                  </a:lnTo>
                  <a:lnTo>
                    <a:pt x="0" y="808431"/>
                  </a:lnTo>
                  <a:lnTo>
                    <a:pt x="878586" y="808431"/>
                  </a:lnTo>
                  <a:lnTo>
                    <a:pt x="878586" y="1077912"/>
                  </a:lnTo>
                  <a:lnTo>
                    <a:pt x="1171575" y="538988"/>
                  </a:lnTo>
                  <a:lnTo>
                    <a:pt x="878586" y="0"/>
                  </a:lnTo>
                  <a:close/>
                </a:path>
              </a:pathLst>
            </a:custGeom>
            <a:solidFill>
              <a:srgbClr val="99CC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30726" y="4810125"/>
              <a:ext cx="1171575" cy="1078230"/>
            </a:xfrm>
            <a:custGeom>
              <a:avLst/>
              <a:gdLst/>
              <a:ahLst/>
              <a:cxnLst/>
              <a:rect l="l" t="t" r="r" b="b"/>
              <a:pathLst>
                <a:path w="1171575" h="1078229">
                  <a:moveTo>
                    <a:pt x="0" y="269494"/>
                  </a:moveTo>
                  <a:lnTo>
                    <a:pt x="878586" y="269494"/>
                  </a:lnTo>
                  <a:lnTo>
                    <a:pt x="878586" y="0"/>
                  </a:lnTo>
                  <a:lnTo>
                    <a:pt x="1171575" y="538988"/>
                  </a:lnTo>
                  <a:lnTo>
                    <a:pt x="878586" y="1077912"/>
                  </a:lnTo>
                  <a:lnTo>
                    <a:pt x="878586" y="808431"/>
                  </a:lnTo>
                  <a:lnTo>
                    <a:pt x="0" y="808431"/>
                  </a:lnTo>
                  <a:lnTo>
                    <a:pt x="0" y="26949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102734" y="5072253"/>
            <a:ext cx="8832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Push</a:t>
            </a:r>
            <a:endParaRPr sz="3200">
              <a:latin typeface="Comic Sans MS"/>
              <a:cs typeface="Comic Sans MS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831850" y="4641850"/>
            <a:ext cx="850900" cy="1993900"/>
            <a:chOff x="831850" y="4641850"/>
            <a:chExt cx="850900" cy="1993900"/>
          </a:xfrm>
        </p:grpSpPr>
        <p:sp>
          <p:nvSpPr>
            <p:cNvPr id="26" name="object 26"/>
            <p:cNvSpPr/>
            <p:nvPr/>
          </p:nvSpPr>
          <p:spPr>
            <a:xfrm>
              <a:off x="838200" y="4648200"/>
              <a:ext cx="838200" cy="1981200"/>
            </a:xfrm>
            <a:custGeom>
              <a:avLst/>
              <a:gdLst/>
              <a:ahLst/>
              <a:cxnLst/>
              <a:rect l="l" t="t" r="r" b="b"/>
              <a:pathLst>
                <a:path w="838200" h="1981200">
                  <a:moveTo>
                    <a:pt x="0" y="1981200"/>
                  </a:moveTo>
                  <a:lnTo>
                    <a:pt x="838200" y="1981200"/>
                  </a:lnTo>
                  <a:lnTo>
                    <a:pt x="838200" y="0"/>
                  </a:lnTo>
                  <a:lnTo>
                    <a:pt x="0" y="0"/>
                  </a:lnTo>
                  <a:lnTo>
                    <a:pt x="0" y="19812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38200" y="5181600"/>
              <a:ext cx="838200" cy="0"/>
            </a:xfrm>
            <a:custGeom>
              <a:avLst/>
              <a:gdLst/>
              <a:ahLst/>
              <a:cxnLst/>
              <a:rect l="l" t="t" r="r" b="b"/>
              <a:pathLst>
                <a:path w="838200">
                  <a:moveTo>
                    <a:pt x="0" y="0"/>
                  </a:moveTo>
                  <a:lnTo>
                    <a:pt x="8382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143235" y="45829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38200" y="5715000"/>
            <a:ext cx="838200" cy="457200"/>
          </a:xfrm>
          <a:custGeom>
            <a:avLst/>
            <a:gdLst/>
            <a:ahLst/>
            <a:cxnLst/>
            <a:rect l="l" t="t" r="r" b="b"/>
            <a:pathLst>
              <a:path w="838200" h="457200">
                <a:moveTo>
                  <a:pt x="0" y="0"/>
                </a:moveTo>
                <a:lnTo>
                  <a:pt x="838200" y="0"/>
                </a:lnTo>
              </a:path>
              <a:path w="838200" h="457200">
                <a:moveTo>
                  <a:pt x="0" y="457200"/>
                </a:moveTo>
                <a:lnTo>
                  <a:pt x="838200" y="4572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143235" y="51163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h</a:t>
            </a:r>
            <a:endParaRPr sz="3650">
              <a:latin typeface="Times New Roman"/>
              <a:cs typeface="Times New Roman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6242050" y="4108450"/>
            <a:ext cx="850900" cy="2527300"/>
            <a:chOff x="6242050" y="4108450"/>
            <a:chExt cx="850900" cy="2527300"/>
          </a:xfrm>
        </p:grpSpPr>
        <p:sp>
          <p:nvSpPr>
            <p:cNvPr id="32" name="object 32"/>
            <p:cNvSpPr/>
            <p:nvPr/>
          </p:nvSpPr>
          <p:spPr>
            <a:xfrm>
              <a:off x="6248400" y="4114800"/>
              <a:ext cx="838200" cy="2514600"/>
            </a:xfrm>
            <a:custGeom>
              <a:avLst/>
              <a:gdLst/>
              <a:ahLst/>
              <a:cxnLst/>
              <a:rect l="l" t="t" r="r" b="b"/>
              <a:pathLst>
                <a:path w="838200" h="2514600">
                  <a:moveTo>
                    <a:pt x="0" y="2514600"/>
                  </a:moveTo>
                  <a:lnTo>
                    <a:pt x="838200" y="2514600"/>
                  </a:lnTo>
                  <a:lnTo>
                    <a:pt x="838200" y="0"/>
                  </a:lnTo>
                  <a:lnTo>
                    <a:pt x="0" y="0"/>
                  </a:lnTo>
                  <a:lnTo>
                    <a:pt x="0" y="25146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248400" y="5181600"/>
              <a:ext cx="838200" cy="990600"/>
            </a:xfrm>
            <a:custGeom>
              <a:avLst/>
              <a:gdLst/>
              <a:ahLst/>
              <a:cxnLst/>
              <a:rect l="l" t="t" r="r" b="b"/>
              <a:pathLst>
                <a:path w="838200" h="990600">
                  <a:moveTo>
                    <a:pt x="0" y="0"/>
                  </a:moveTo>
                  <a:lnTo>
                    <a:pt x="838200" y="0"/>
                  </a:lnTo>
                </a:path>
                <a:path w="838200" h="990600">
                  <a:moveTo>
                    <a:pt x="0" y="533400"/>
                  </a:moveTo>
                  <a:lnTo>
                    <a:pt x="838200" y="533400"/>
                  </a:lnTo>
                </a:path>
                <a:path w="838200" h="990600">
                  <a:moveTo>
                    <a:pt x="0" y="990600"/>
                  </a:moveTo>
                  <a:lnTo>
                    <a:pt x="838200" y="9906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6553435" y="51163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h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553435" y="45829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248400" y="4648200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551395" y="4036876"/>
            <a:ext cx="233045" cy="5784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600" i="1" spc="35" dirty="0">
                <a:latin typeface="Times New Roman"/>
                <a:cs typeface="Times New Roman"/>
              </a:rPr>
              <a:t>c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676400" y="4889500"/>
            <a:ext cx="533400" cy="127000"/>
          </a:xfrm>
          <a:custGeom>
            <a:avLst/>
            <a:gdLst/>
            <a:ahLst/>
            <a:cxnLst/>
            <a:rect l="l" t="t" r="r" b="b"/>
            <a:pathLst>
              <a:path w="533400" h="127000">
                <a:moveTo>
                  <a:pt x="127000" y="0"/>
                </a:moveTo>
                <a:lnTo>
                  <a:pt x="0" y="63500"/>
                </a:lnTo>
                <a:lnTo>
                  <a:pt x="127000" y="127000"/>
                </a:lnTo>
                <a:lnTo>
                  <a:pt x="127000" y="69850"/>
                </a:lnTo>
                <a:lnTo>
                  <a:pt x="114300" y="69850"/>
                </a:lnTo>
                <a:lnTo>
                  <a:pt x="114300" y="57150"/>
                </a:lnTo>
                <a:lnTo>
                  <a:pt x="127000" y="57150"/>
                </a:lnTo>
                <a:lnTo>
                  <a:pt x="127000" y="0"/>
                </a:lnTo>
                <a:close/>
              </a:path>
              <a:path w="533400" h="127000">
                <a:moveTo>
                  <a:pt x="127000" y="57150"/>
                </a:moveTo>
                <a:lnTo>
                  <a:pt x="114300" y="57150"/>
                </a:lnTo>
                <a:lnTo>
                  <a:pt x="114300" y="69850"/>
                </a:lnTo>
                <a:lnTo>
                  <a:pt x="127000" y="69850"/>
                </a:lnTo>
                <a:lnTo>
                  <a:pt x="127000" y="57150"/>
                </a:lnTo>
                <a:close/>
              </a:path>
              <a:path w="533400" h="127000">
                <a:moveTo>
                  <a:pt x="533400" y="57150"/>
                </a:moveTo>
                <a:lnTo>
                  <a:pt x="127000" y="57150"/>
                </a:lnTo>
                <a:lnTo>
                  <a:pt x="127000" y="69850"/>
                </a:lnTo>
                <a:lnTo>
                  <a:pt x="533400" y="69850"/>
                </a:lnTo>
                <a:lnTo>
                  <a:pt x="533400" y="571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2364994" y="4736972"/>
            <a:ext cx="6489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top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134234" y="6120730"/>
            <a:ext cx="248920" cy="525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979"/>
              </a:lnSpc>
            </a:pPr>
            <a:r>
              <a:rPr sz="3550" spc="-20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544434" y="6120730"/>
            <a:ext cx="248920" cy="525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979"/>
              </a:lnSpc>
            </a:pPr>
            <a:r>
              <a:rPr sz="3550" spc="-20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8739" y="2221814"/>
            <a:ext cx="9740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input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64540" y="4051172"/>
            <a:ext cx="10528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828800"/>
            <a:ext cx="8825230" cy="5029200"/>
            <a:chOff x="319087" y="1828800"/>
            <a:chExt cx="8825230" cy="5029200"/>
          </a:xfrm>
        </p:grpSpPr>
        <p:sp>
          <p:nvSpPr>
            <p:cNvPr id="3" name="object 3"/>
            <p:cNvSpPr/>
            <p:nvPr/>
          </p:nvSpPr>
          <p:spPr>
            <a:xfrm>
              <a:off x="381000" y="6261100"/>
              <a:ext cx="7391400" cy="127000"/>
            </a:xfrm>
            <a:custGeom>
              <a:avLst/>
              <a:gdLst/>
              <a:ahLst/>
              <a:cxnLst/>
              <a:rect l="l" t="t" r="r" b="b"/>
              <a:pathLst>
                <a:path w="7391400" h="127000">
                  <a:moveTo>
                    <a:pt x="533400" y="63500"/>
                  </a:moveTo>
                  <a:lnTo>
                    <a:pt x="520700" y="57150"/>
                  </a:lnTo>
                  <a:lnTo>
                    <a:pt x="406400" y="0"/>
                  </a:lnTo>
                  <a:lnTo>
                    <a:pt x="406400" y="57150"/>
                  </a:lnTo>
                  <a:lnTo>
                    <a:pt x="0" y="57150"/>
                  </a:lnTo>
                  <a:lnTo>
                    <a:pt x="0" y="69850"/>
                  </a:lnTo>
                  <a:lnTo>
                    <a:pt x="406400" y="69850"/>
                  </a:lnTo>
                  <a:lnTo>
                    <a:pt x="406400" y="127000"/>
                  </a:lnTo>
                  <a:lnTo>
                    <a:pt x="520700" y="69850"/>
                  </a:lnTo>
                  <a:lnTo>
                    <a:pt x="533400" y="63500"/>
                  </a:lnTo>
                  <a:close/>
                </a:path>
                <a:path w="7391400" h="127000">
                  <a:moveTo>
                    <a:pt x="4114800" y="63500"/>
                  </a:moveTo>
                  <a:lnTo>
                    <a:pt x="4102100" y="57150"/>
                  </a:lnTo>
                  <a:lnTo>
                    <a:pt x="3987800" y="0"/>
                  </a:lnTo>
                  <a:lnTo>
                    <a:pt x="3987800" y="57150"/>
                  </a:lnTo>
                  <a:lnTo>
                    <a:pt x="1143000" y="57150"/>
                  </a:lnTo>
                  <a:lnTo>
                    <a:pt x="1143000" y="69850"/>
                  </a:lnTo>
                  <a:lnTo>
                    <a:pt x="3987800" y="69850"/>
                  </a:lnTo>
                  <a:lnTo>
                    <a:pt x="3987800" y="127000"/>
                  </a:lnTo>
                  <a:lnTo>
                    <a:pt x="4102100" y="69850"/>
                  </a:lnTo>
                  <a:lnTo>
                    <a:pt x="4114800" y="63500"/>
                  </a:lnTo>
                  <a:close/>
                </a:path>
                <a:path w="7391400" h="127000">
                  <a:moveTo>
                    <a:pt x="7391400" y="63500"/>
                  </a:moveTo>
                  <a:lnTo>
                    <a:pt x="7378700" y="57150"/>
                  </a:lnTo>
                  <a:lnTo>
                    <a:pt x="7264400" y="0"/>
                  </a:lnTo>
                  <a:lnTo>
                    <a:pt x="7264400" y="57150"/>
                  </a:lnTo>
                  <a:lnTo>
                    <a:pt x="4725924" y="57150"/>
                  </a:lnTo>
                  <a:lnTo>
                    <a:pt x="4725924" y="69850"/>
                  </a:lnTo>
                  <a:lnTo>
                    <a:pt x="7264400" y="69850"/>
                  </a:lnTo>
                  <a:lnTo>
                    <a:pt x="7264400" y="127000"/>
                  </a:lnTo>
                  <a:lnTo>
                    <a:pt x="7378700" y="69850"/>
                  </a:lnTo>
                  <a:lnTo>
                    <a:pt x="7391400" y="63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2812" y="5943600"/>
              <a:ext cx="7621905" cy="762000"/>
            </a:xfrm>
            <a:custGeom>
              <a:avLst/>
              <a:gdLst/>
              <a:ahLst/>
              <a:cxnLst/>
              <a:rect l="l" t="t" r="r" b="b"/>
              <a:pathLst>
                <a:path w="7621905" h="762000">
                  <a:moveTo>
                    <a:pt x="0" y="381000"/>
                  </a:moveTo>
                  <a:lnTo>
                    <a:pt x="3989" y="331559"/>
                  </a:lnTo>
                  <a:lnTo>
                    <a:pt x="15538" y="284658"/>
                  </a:lnTo>
                  <a:lnTo>
                    <a:pt x="34020" y="240925"/>
                  </a:lnTo>
                  <a:lnTo>
                    <a:pt x="58808" y="200988"/>
                  </a:lnTo>
                  <a:lnTo>
                    <a:pt x="89273" y="165473"/>
                  </a:lnTo>
                  <a:lnTo>
                    <a:pt x="124788" y="135008"/>
                  </a:lnTo>
                  <a:lnTo>
                    <a:pt x="164725" y="110220"/>
                  </a:lnTo>
                  <a:lnTo>
                    <a:pt x="208458" y="91738"/>
                  </a:lnTo>
                  <a:lnTo>
                    <a:pt x="255359" y="80189"/>
                  </a:lnTo>
                  <a:lnTo>
                    <a:pt x="304800" y="76200"/>
                  </a:lnTo>
                  <a:lnTo>
                    <a:pt x="354242" y="80189"/>
                  </a:lnTo>
                  <a:lnTo>
                    <a:pt x="401147" y="91738"/>
                  </a:lnTo>
                  <a:lnTo>
                    <a:pt x="444887" y="110220"/>
                  </a:lnTo>
                  <a:lnTo>
                    <a:pt x="484834" y="135008"/>
                  </a:lnTo>
                  <a:lnTo>
                    <a:pt x="520358" y="165473"/>
                  </a:lnTo>
                  <a:lnTo>
                    <a:pt x="550833" y="200988"/>
                  </a:lnTo>
                  <a:lnTo>
                    <a:pt x="575628" y="240925"/>
                  </a:lnTo>
                  <a:lnTo>
                    <a:pt x="594118" y="284658"/>
                  </a:lnTo>
                  <a:lnTo>
                    <a:pt x="605672" y="331559"/>
                  </a:lnTo>
                  <a:lnTo>
                    <a:pt x="609663" y="381000"/>
                  </a:lnTo>
                  <a:lnTo>
                    <a:pt x="605672" y="430440"/>
                  </a:lnTo>
                  <a:lnTo>
                    <a:pt x="594118" y="477341"/>
                  </a:lnTo>
                  <a:lnTo>
                    <a:pt x="575628" y="521074"/>
                  </a:lnTo>
                  <a:lnTo>
                    <a:pt x="550833" y="561011"/>
                  </a:lnTo>
                  <a:lnTo>
                    <a:pt x="520358" y="596526"/>
                  </a:lnTo>
                  <a:lnTo>
                    <a:pt x="484834" y="626991"/>
                  </a:lnTo>
                  <a:lnTo>
                    <a:pt x="444887" y="651779"/>
                  </a:lnTo>
                  <a:lnTo>
                    <a:pt x="401147" y="670261"/>
                  </a:lnTo>
                  <a:lnTo>
                    <a:pt x="354242" y="681810"/>
                  </a:lnTo>
                  <a:lnTo>
                    <a:pt x="304800" y="685800"/>
                  </a:lnTo>
                  <a:lnTo>
                    <a:pt x="255359" y="681810"/>
                  </a:lnTo>
                  <a:lnTo>
                    <a:pt x="208458" y="670261"/>
                  </a:lnTo>
                  <a:lnTo>
                    <a:pt x="164725" y="651779"/>
                  </a:lnTo>
                  <a:lnTo>
                    <a:pt x="124788" y="626991"/>
                  </a:lnTo>
                  <a:lnTo>
                    <a:pt x="89273" y="596526"/>
                  </a:lnTo>
                  <a:lnTo>
                    <a:pt x="58808" y="561011"/>
                  </a:lnTo>
                  <a:lnTo>
                    <a:pt x="34020" y="521074"/>
                  </a:lnTo>
                  <a:lnTo>
                    <a:pt x="15538" y="477341"/>
                  </a:lnTo>
                  <a:lnTo>
                    <a:pt x="3989" y="430440"/>
                  </a:lnTo>
                  <a:lnTo>
                    <a:pt x="0" y="381000"/>
                  </a:lnTo>
                  <a:close/>
                </a:path>
                <a:path w="7621905" h="762000">
                  <a:moveTo>
                    <a:pt x="6935787" y="381000"/>
                  </a:moveTo>
                  <a:lnTo>
                    <a:pt x="6939778" y="331559"/>
                  </a:lnTo>
                  <a:lnTo>
                    <a:pt x="6951332" y="284658"/>
                  </a:lnTo>
                  <a:lnTo>
                    <a:pt x="6969820" y="240925"/>
                  </a:lnTo>
                  <a:lnTo>
                    <a:pt x="6994613" y="200988"/>
                  </a:lnTo>
                  <a:lnTo>
                    <a:pt x="7025084" y="165473"/>
                  </a:lnTo>
                  <a:lnTo>
                    <a:pt x="7060603" y="135008"/>
                  </a:lnTo>
                  <a:lnTo>
                    <a:pt x="7100541" y="110220"/>
                  </a:lnTo>
                  <a:lnTo>
                    <a:pt x="7144270" y="91738"/>
                  </a:lnTo>
                  <a:lnTo>
                    <a:pt x="7191162" y="80189"/>
                  </a:lnTo>
                  <a:lnTo>
                    <a:pt x="7240587" y="76200"/>
                  </a:lnTo>
                  <a:lnTo>
                    <a:pt x="7290012" y="80189"/>
                  </a:lnTo>
                  <a:lnTo>
                    <a:pt x="7336904" y="91738"/>
                  </a:lnTo>
                  <a:lnTo>
                    <a:pt x="7380633" y="110220"/>
                  </a:lnTo>
                  <a:lnTo>
                    <a:pt x="7420571" y="135008"/>
                  </a:lnTo>
                  <a:lnTo>
                    <a:pt x="7456090" y="165473"/>
                  </a:lnTo>
                  <a:lnTo>
                    <a:pt x="7486561" y="200988"/>
                  </a:lnTo>
                  <a:lnTo>
                    <a:pt x="7511354" y="240925"/>
                  </a:lnTo>
                  <a:lnTo>
                    <a:pt x="7529842" y="284658"/>
                  </a:lnTo>
                  <a:lnTo>
                    <a:pt x="7541396" y="331559"/>
                  </a:lnTo>
                  <a:lnTo>
                    <a:pt x="7545387" y="381000"/>
                  </a:lnTo>
                  <a:lnTo>
                    <a:pt x="7541396" y="430440"/>
                  </a:lnTo>
                  <a:lnTo>
                    <a:pt x="7529842" y="477341"/>
                  </a:lnTo>
                  <a:lnTo>
                    <a:pt x="7511354" y="521074"/>
                  </a:lnTo>
                  <a:lnTo>
                    <a:pt x="7486561" y="561011"/>
                  </a:lnTo>
                  <a:lnTo>
                    <a:pt x="7456090" y="596526"/>
                  </a:lnTo>
                  <a:lnTo>
                    <a:pt x="7420571" y="626991"/>
                  </a:lnTo>
                  <a:lnTo>
                    <a:pt x="7380633" y="651779"/>
                  </a:lnTo>
                  <a:lnTo>
                    <a:pt x="7336904" y="670261"/>
                  </a:lnTo>
                  <a:lnTo>
                    <a:pt x="7290012" y="681810"/>
                  </a:lnTo>
                  <a:lnTo>
                    <a:pt x="7240587" y="685800"/>
                  </a:lnTo>
                  <a:lnTo>
                    <a:pt x="7191162" y="681810"/>
                  </a:lnTo>
                  <a:lnTo>
                    <a:pt x="7144270" y="670261"/>
                  </a:lnTo>
                  <a:lnTo>
                    <a:pt x="7100541" y="651779"/>
                  </a:lnTo>
                  <a:lnTo>
                    <a:pt x="7060603" y="626991"/>
                  </a:lnTo>
                  <a:lnTo>
                    <a:pt x="7025084" y="596526"/>
                  </a:lnTo>
                  <a:lnTo>
                    <a:pt x="6994613" y="561011"/>
                  </a:lnTo>
                  <a:lnTo>
                    <a:pt x="6969820" y="521074"/>
                  </a:lnTo>
                  <a:lnTo>
                    <a:pt x="6951332" y="477341"/>
                  </a:lnTo>
                  <a:lnTo>
                    <a:pt x="6939778" y="430440"/>
                  </a:lnTo>
                  <a:lnTo>
                    <a:pt x="6935787" y="381000"/>
                  </a:lnTo>
                  <a:close/>
                </a:path>
                <a:path w="7621905" h="762000">
                  <a:moveTo>
                    <a:pt x="6859587" y="381000"/>
                  </a:moveTo>
                  <a:lnTo>
                    <a:pt x="6862555" y="333207"/>
                  </a:lnTo>
                  <a:lnTo>
                    <a:pt x="6871222" y="287185"/>
                  </a:lnTo>
                  <a:lnTo>
                    <a:pt x="6885230" y="243293"/>
                  </a:lnTo>
                  <a:lnTo>
                    <a:pt x="6904223" y="201887"/>
                  </a:lnTo>
                  <a:lnTo>
                    <a:pt x="6927844" y="163323"/>
                  </a:lnTo>
                  <a:lnTo>
                    <a:pt x="6955736" y="127960"/>
                  </a:lnTo>
                  <a:lnTo>
                    <a:pt x="6987542" y="96153"/>
                  </a:lnTo>
                  <a:lnTo>
                    <a:pt x="7022905" y="68260"/>
                  </a:lnTo>
                  <a:lnTo>
                    <a:pt x="7061469" y="44638"/>
                  </a:lnTo>
                  <a:lnTo>
                    <a:pt x="7102876" y="25644"/>
                  </a:lnTo>
                  <a:lnTo>
                    <a:pt x="7146769" y="11635"/>
                  </a:lnTo>
                  <a:lnTo>
                    <a:pt x="7192792" y="2968"/>
                  </a:lnTo>
                  <a:lnTo>
                    <a:pt x="7240587" y="0"/>
                  </a:lnTo>
                  <a:lnTo>
                    <a:pt x="7288382" y="2968"/>
                  </a:lnTo>
                  <a:lnTo>
                    <a:pt x="7334405" y="11635"/>
                  </a:lnTo>
                  <a:lnTo>
                    <a:pt x="7378298" y="25644"/>
                  </a:lnTo>
                  <a:lnTo>
                    <a:pt x="7419705" y="44638"/>
                  </a:lnTo>
                  <a:lnTo>
                    <a:pt x="7458269" y="68260"/>
                  </a:lnTo>
                  <a:lnTo>
                    <a:pt x="7493632" y="96153"/>
                  </a:lnTo>
                  <a:lnTo>
                    <a:pt x="7525438" y="127960"/>
                  </a:lnTo>
                  <a:lnTo>
                    <a:pt x="7553330" y="163323"/>
                  </a:lnTo>
                  <a:lnTo>
                    <a:pt x="7576951" y="201887"/>
                  </a:lnTo>
                  <a:lnTo>
                    <a:pt x="7595944" y="243293"/>
                  </a:lnTo>
                  <a:lnTo>
                    <a:pt x="7609952" y="287185"/>
                  </a:lnTo>
                  <a:lnTo>
                    <a:pt x="7618619" y="333207"/>
                  </a:lnTo>
                  <a:lnTo>
                    <a:pt x="7621587" y="381000"/>
                  </a:lnTo>
                  <a:lnTo>
                    <a:pt x="7618619" y="428792"/>
                  </a:lnTo>
                  <a:lnTo>
                    <a:pt x="7609952" y="474814"/>
                  </a:lnTo>
                  <a:lnTo>
                    <a:pt x="7595944" y="518706"/>
                  </a:lnTo>
                  <a:lnTo>
                    <a:pt x="7576951" y="560112"/>
                  </a:lnTo>
                  <a:lnTo>
                    <a:pt x="7553330" y="598676"/>
                  </a:lnTo>
                  <a:lnTo>
                    <a:pt x="7525438" y="634039"/>
                  </a:lnTo>
                  <a:lnTo>
                    <a:pt x="7493632" y="665846"/>
                  </a:lnTo>
                  <a:lnTo>
                    <a:pt x="7458269" y="693739"/>
                  </a:lnTo>
                  <a:lnTo>
                    <a:pt x="7419705" y="717361"/>
                  </a:lnTo>
                  <a:lnTo>
                    <a:pt x="7378298" y="736355"/>
                  </a:lnTo>
                  <a:lnTo>
                    <a:pt x="7334405" y="750364"/>
                  </a:lnTo>
                  <a:lnTo>
                    <a:pt x="7288382" y="759031"/>
                  </a:lnTo>
                  <a:lnTo>
                    <a:pt x="7240587" y="762000"/>
                  </a:lnTo>
                  <a:lnTo>
                    <a:pt x="7192792" y="759031"/>
                  </a:lnTo>
                  <a:lnTo>
                    <a:pt x="7146769" y="750364"/>
                  </a:lnTo>
                  <a:lnTo>
                    <a:pt x="7102876" y="736355"/>
                  </a:lnTo>
                  <a:lnTo>
                    <a:pt x="7061469" y="717361"/>
                  </a:lnTo>
                  <a:lnTo>
                    <a:pt x="7022905" y="693739"/>
                  </a:lnTo>
                  <a:lnTo>
                    <a:pt x="6987542" y="665846"/>
                  </a:lnTo>
                  <a:lnTo>
                    <a:pt x="6955736" y="634039"/>
                  </a:lnTo>
                  <a:lnTo>
                    <a:pt x="6927844" y="598676"/>
                  </a:lnTo>
                  <a:lnTo>
                    <a:pt x="6904223" y="560112"/>
                  </a:lnTo>
                  <a:lnTo>
                    <a:pt x="6885230" y="518706"/>
                  </a:lnTo>
                  <a:lnTo>
                    <a:pt x="6871222" y="474814"/>
                  </a:lnTo>
                  <a:lnTo>
                    <a:pt x="6862555" y="428792"/>
                  </a:lnTo>
                  <a:lnTo>
                    <a:pt x="6859587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96512" y="5861049"/>
              <a:ext cx="840412" cy="44335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3655" y="5861049"/>
              <a:ext cx="984867" cy="44335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1520" y="5867401"/>
              <a:ext cx="482725" cy="45957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39211" y="5867401"/>
              <a:ext cx="774337" cy="45957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39466" y="4310709"/>
              <a:ext cx="495083" cy="56071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0109" y="4310709"/>
              <a:ext cx="495083" cy="56071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0109" y="3624115"/>
              <a:ext cx="495083" cy="56071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0109" y="2937471"/>
              <a:ext cx="495083" cy="56071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40109" y="2362225"/>
              <a:ext cx="495083" cy="44943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1990" y="4310709"/>
              <a:ext cx="899867" cy="56071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1990" y="3624115"/>
              <a:ext cx="899867" cy="56071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94828" y="2937471"/>
              <a:ext cx="899867" cy="56071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04167" y="2362225"/>
              <a:ext cx="899867" cy="449434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2906399" y="2240451"/>
            <a:ext cx="211455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4236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S</a:t>
            </a:r>
            <a:r>
              <a:rPr sz="3600" i="1" dirty="0">
                <a:latin typeface="Times New Roman"/>
                <a:cs typeface="Times New Roman"/>
              </a:rPr>
              <a:t>	</a:t>
            </a:r>
            <a:r>
              <a:rPr sz="3600" i="1" spc="55" dirty="0">
                <a:latin typeface="Times New Roman"/>
                <a:cs typeface="Times New Roman"/>
              </a:rPr>
              <a:t>aS</a:t>
            </a:r>
            <a:r>
              <a:rPr sz="3600" i="1" spc="30" dirty="0">
                <a:latin typeface="Times New Roman"/>
                <a:cs typeface="Times New Roman"/>
              </a:rPr>
              <a:t>T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012274" y="3733770"/>
            <a:ext cx="883919" cy="1133475"/>
            <a:chOff x="6012274" y="3733770"/>
            <a:chExt cx="883919" cy="1133475"/>
          </a:xfrm>
        </p:grpSpPr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51827" y="4305929"/>
              <a:ext cx="344361" cy="56072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04544" y="3733770"/>
              <a:ext cx="291643" cy="44572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12274" y="4305929"/>
              <a:ext cx="883914" cy="56072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64903" y="3733770"/>
              <a:ext cx="831285" cy="445729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2906399" y="2789776"/>
            <a:ext cx="3068955" cy="2085339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5"/>
              </a:spcBef>
              <a:tabLst>
                <a:tab pos="111823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10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S	b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  <a:tabLst>
                <a:tab pos="1111250" algn="l"/>
                <a:tab pos="236918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38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T	</a:t>
            </a:r>
            <a:r>
              <a:rPr sz="3600" i="1" spc="15" dirty="0">
                <a:latin typeface="Times New Roman"/>
                <a:cs typeface="Times New Roman"/>
              </a:rPr>
              <a:t>Ta	</a:t>
            </a:r>
            <a:r>
              <a:rPr sz="3600" i="1" spc="30" dirty="0">
                <a:latin typeface="Times New Roman"/>
                <a:cs typeface="Times New Roman"/>
              </a:rPr>
              <a:t>a</a:t>
            </a:r>
            <a:r>
              <a:rPr sz="3600" spc="30" dirty="0">
                <a:latin typeface="Times New Roman"/>
                <a:cs typeface="Times New Roman"/>
              </a:rPr>
              <a:t>,</a:t>
            </a:r>
            <a:r>
              <a:rPr sz="3600" spc="-16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  <a:tabLst>
                <a:tab pos="235521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38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T</a:t>
            </a:r>
            <a:r>
              <a:rPr sz="3600" i="1" dirty="0">
                <a:latin typeface="Times New Roman"/>
                <a:cs typeface="Times New Roman"/>
              </a:rPr>
              <a:t>	</a:t>
            </a: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265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451100" y="679323"/>
            <a:ext cx="5937250" cy="5422265"/>
            <a:chOff x="2451100" y="679323"/>
            <a:chExt cx="5937250" cy="5422265"/>
          </a:xfrm>
        </p:grpSpPr>
        <p:sp>
          <p:nvSpPr>
            <p:cNvPr id="26" name="object 26"/>
            <p:cNvSpPr/>
            <p:nvPr/>
          </p:nvSpPr>
          <p:spPr>
            <a:xfrm>
              <a:off x="2451100" y="1600199"/>
              <a:ext cx="3047365" cy="4501515"/>
            </a:xfrm>
            <a:custGeom>
              <a:avLst/>
              <a:gdLst/>
              <a:ahLst/>
              <a:cxnLst/>
              <a:rect l="l" t="t" r="r" b="b"/>
              <a:pathLst>
                <a:path w="3047365" h="4501515">
                  <a:moveTo>
                    <a:pt x="127000" y="127000"/>
                  </a:moveTo>
                  <a:lnTo>
                    <a:pt x="120650" y="114300"/>
                  </a:lnTo>
                  <a:lnTo>
                    <a:pt x="63500" y="0"/>
                  </a:lnTo>
                  <a:lnTo>
                    <a:pt x="0" y="127000"/>
                  </a:lnTo>
                  <a:lnTo>
                    <a:pt x="57150" y="127000"/>
                  </a:lnTo>
                  <a:lnTo>
                    <a:pt x="57150" y="609600"/>
                  </a:lnTo>
                  <a:lnTo>
                    <a:pt x="69850" y="609600"/>
                  </a:lnTo>
                  <a:lnTo>
                    <a:pt x="69850" y="127000"/>
                  </a:lnTo>
                  <a:lnTo>
                    <a:pt x="127000" y="127000"/>
                  </a:lnTo>
                  <a:close/>
                </a:path>
                <a:path w="3047365" h="4501515">
                  <a:moveTo>
                    <a:pt x="3047111" y="3693185"/>
                  </a:moveTo>
                  <a:lnTo>
                    <a:pt x="3038475" y="3647465"/>
                  </a:lnTo>
                  <a:lnTo>
                    <a:pt x="3020568" y="3610648"/>
                  </a:lnTo>
                  <a:lnTo>
                    <a:pt x="3014472" y="3603015"/>
                  </a:lnTo>
                  <a:lnTo>
                    <a:pt x="3007868" y="3594138"/>
                  </a:lnTo>
                  <a:lnTo>
                    <a:pt x="2966847" y="3553498"/>
                  </a:lnTo>
                  <a:lnTo>
                    <a:pt x="2925572" y="3523005"/>
                  </a:lnTo>
                  <a:lnTo>
                    <a:pt x="2877566" y="3495065"/>
                  </a:lnTo>
                  <a:lnTo>
                    <a:pt x="2823972" y="3468395"/>
                  </a:lnTo>
                  <a:lnTo>
                    <a:pt x="2765679" y="3445548"/>
                  </a:lnTo>
                  <a:lnTo>
                    <a:pt x="2671826" y="3413798"/>
                  </a:lnTo>
                  <a:lnTo>
                    <a:pt x="2606294" y="3396005"/>
                  </a:lnTo>
                  <a:lnTo>
                    <a:pt x="2539746" y="3380765"/>
                  </a:lnTo>
                  <a:lnTo>
                    <a:pt x="2472944" y="3368065"/>
                  </a:lnTo>
                  <a:lnTo>
                    <a:pt x="2414994" y="3359175"/>
                  </a:lnTo>
                  <a:lnTo>
                    <a:pt x="2406777" y="3357905"/>
                  </a:lnTo>
                  <a:lnTo>
                    <a:pt x="2374519" y="3354095"/>
                  </a:lnTo>
                  <a:lnTo>
                    <a:pt x="2311654" y="3349015"/>
                  </a:lnTo>
                  <a:lnTo>
                    <a:pt x="2251964" y="3346475"/>
                  </a:lnTo>
                  <a:lnTo>
                    <a:pt x="2196592" y="3346475"/>
                  </a:lnTo>
                  <a:lnTo>
                    <a:pt x="2111121" y="3354095"/>
                  </a:lnTo>
                  <a:lnTo>
                    <a:pt x="2048383" y="3364255"/>
                  </a:lnTo>
                  <a:lnTo>
                    <a:pt x="1982470" y="3376955"/>
                  </a:lnTo>
                  <a:lnTo>
                    <a:pt x="1948561" y="3385845"/>
                  </a:lnTo>
                  <a:lnTo>
                    <a:pt x="1914144" y="3393465"/>
                  </a:lnTo>
                  <a:lnTo>
                    <a:pt x="1810512" y="3422675"/>
                  </a:lnTo>
                  <a:lnTo>
                    <a:pt x="1742059" y="3445548"/>
                  </a:lnTo>
                  <a:lnTo>
                    <a:pt x="1675511" y="3470948"/>
                  </a:lnTo>
                  <a:lnTo>
                    <a:pt x="1612138" y="3498875"/>
                  </a:lnTo>
                  <a:lnTo>
                    <a:pt x="1552956" y="3528098"/>
                  </a:lnTo>
                  <a:lnTo>
                    <a:pt x="1499235" y="3558565"/>
                  </a:lnTo>
                  <a:lnTo>
                    <a:pt x="1451991" y="3591598"/>
                  </a:lnTo>
                  <a:lnTo>
                    <a:pt x="1412621" y="3624605"/>
                  </a:lnTo>
                  <a:lnTo>
                    <a:pt x="1381887" y="3660165"/>
                  </a:lnTo>
                  <a:lnTo>
                    <a:pt x="1361440" y="3696995"/>
                  </a:lnTo>
                  <a:lnTo>
                    <a:pt x="1352296" y="3743985"/>
                  </a:lnTo>
                  <a:lnTo>
                    <a:pt x="1352550" y="3752888"/>
                  </a:lnTo>
                  <a:lnTo>
                    <a:pt x="1359535" y="3792245"/>
                  </a:lnTo>
                  <a:lnTo>
                    <a:pt x="1375029" y="3832885"/>
                  </a:lnTo>
                  <a:lnTo>
                    <a:pt x="1398524" y="3876065"/>
                  </a:lnTo>
                  <a:lnTo>
                    <a:pt x="1429258" y="3919245"/>
                  </a:lnTo>
                  <a:lnTo>
                    <a:pt x="1466723" y="3964965"/>
                  </a:lnTo>
                  <a:lnTo>
                    <a:pt x="1510284" y="4011955"/>
                  </a:lnTo>
                  <a:lnTo>
                    <a:pt x="1559306" y="4060215"/>
                  </a:lnTo>
                  <a:lnTo>
                    <a:pt x="1613281" y="4109745"/>
                  </a:lnTo>
                  <a:lnTo>
                    <a:pt x="1641983" y="4133888"/>
                  </a:lnTo>
                  <a:lnTo>
                    <a:pt x="1671701" y="4159288"/>
                  </a:lnTo>
                  <a:lnTo>
                    <a:pt x="1702308" y="4184688"/>
                  </a:lnTo>
                  <a:lnTo>
                    <a:pt x="1733804" y="4210088"/>
                  </a:lnTo>
                  <a:lnTo>
                    <a:pt x="1766062" y="4236745"/>
                  </a:lnTo>
                  <a:lnTo>
                    <a:pt x="1799209" y="4262145"/>
                  </a:lnTo>
                  <a:lnTo>
                    <a:pt x="1832864" y="4288815"/>
                  </a:lnTo>
                  <a:lnTo>
                    <a:pt x="1867154" y="4315485"/>
                  </a:lnTo>
                  <a:lnTo>
                    <a:pt x="1901825" y="4340885"/>
                  </a:lnTo>
                  <a:lnTo>
                    <a:pt x="1972564" y="4394225"/>
                  </a:lnTo>
                  <a:lnTo>
                    <a:pt x="2117090" y="4500905"/>
                  </a:lnTo>
                  <a:lnTo>
                    <a:pt x="2124710" y="4490758"/>
                  </a:lnTo>
                  <a:lnTo>
                    <a:pt x="1980184" y="4384065"/>
                  </a:lnTo>
                  <a:lnTo>
                    <a:pt x="1909445" y="4330725"/>
                  </a:lnTo>
                  <a:lnTo>
                    <a:pt x="1874774" y="4305325"/>
                  </a:lnTo>
                  <a:lnTo>
                    <a:pt x="1840484" y="4278655"/>
                  </a:lnTo>
                  <a:lnTo>
                    <a:pt x="1806956" y="4251985"/>
                  </a:lnTo>
                  <a:lnTo>
                    <a:pt x="1773936" y="4226585"/>
                  </a:lnTo>
                  <a:lnTo>
                    <a:pt x="1741678" y="4201185"/>
                  </a:lnTo>
                  <a:lnTo>
                    <a:pt x="1710309" y="4174515"/>
                  </a:lnTo>
                  <a:lnTo>
                    <a:pt x="1679702" y="4149115"/>
                  </a:lnTo>
                  <a:lnTo>
                    <a:pt x="1650238" y="4124985"/>
                  </a:lnTo>
                  <a:lnTo>
                    <a:pt x="1594104" y="4075455"/>
                  </a:lnTo>
                  <a:lnTo>
                    <a:pt x="1567942" y="4050055"/>
                  </a:lnTo>
                  <a:lnTo>
                    <a:pt x="1519174" y="4003065"/>
                  </a:lnTo>
                  <a:lnTo>
                    <a:pt x="1476121" y="3956088"/>
                  </a:lnTo>
                  <a:lnTo>
                    <a:pt x="1439164" y="3911638"/>
                  </a:lnTo>
                  <a:lnTo>
                    <a:pt x="1409192" y="3868445"/>
                  </a:lnTo>
                  <a:lnTo>
                    <a:pt x="1386332" y="3827805"/>
                  </a:lnTo>
                  <a:lnTo>
                    <a:pt x="1371600" y="3788435"/>
                  </a:lnTo>
                  <a:lnTo>
                    <a:pt x="1364996" y="3742715"/>
                  </a:lnTo>
                  <a:lnTo>
                    <a:pt x="1365250" y="3735095"/>
                  </a:lnTo>
                  <a:lnTo>
                    <a:pt x="1377061" y="3693185"/>
                  </a:lnTo>
                  <a:lnTo>
                    <a:pt x="1392301" y="3667785"/>
                  </a:lnTo>
                  <a:lnTo>
                    <a:pt x="1398651" y="3658895"/>
                  </a:lnTo>
                  <a:lnTo>
                    <a:pt x="1405763" y="3651275"/>
                  </a:lnTo>
                  <a:lnTo>
                    <a:pt x="1413383" y="3642385"/>
                  </a:lnTo>
                  <a:lnTo>
                    <a:pt x="1421638" y="3633495"/>
                  </a:lnTo>
                  <a:lnTo>
                    <a:pt x="1439799" y="3616998"/>
                  </a:lnTo>
                  <a:lnTo>
                    <a:pt x="1482090" y="3585248"/>
                  </a:lnTo>
                  <a:lnTo>
                    <a:pt x="1506220" y="3569995"/>
                  </a:lnTo>
                  <a:lnTo>
                    <a:pt x="1531874" y="3553498"/>
                  </a:lnTo>
                  <a:lnTo>
                    <a:pt x="1559179" y="3539515"/>
                  </a:lnTo>
                  <a:lnTo>
                    <a:pt x="1587754" y="3524275"/>
                  </a:lnTo>
                  <a:lnTo>
                    <a:pt x="1617599" y="3510305"/>
                  </a:lnTo>
                  <a:lnTo>
                    <a:pt x="1648587" y="3496348"/>
                  </a:lnTo>
                  <a:lnTo>
                    <a:pt x="1680464" y="3483648"/>
                  </a:lnTo>
                  <a:lnTo>
                    <a:pt x="1713103" y="3469665"/>
                  </a:lnTo>
                  <a:lnTo>
                    <a:pt x="1814449" y="3435375"/>
                  </a:lnTo>
                  <a:lnTo>
                    <a:pt x="1883156" y="3415055"/>
                  </a:lnTo>
                  <a:lnTo>
                    <a:pt x="1951482" y="3397275"/>
                  </a:lnTo>
                  <a:lnTo>
                    <a:pt x="2050669" y="3376955"/>
                  </a:lnTo>
                  <a:lnTo>
                    <a:pt x="2112899" y="3366795"/>
                  </a:lnTo>
                  <a:lnTo>
                    <a:pt x="2197354" y="3359175"/>
                  </a:lnTo>
                  <a:lnTo>
                    <a:pt x="2251964" y="3359175"/>
                  </a:lnTo>
                  <a:lnTo>
                    <a:pt x="2311019" y="3361715"/>
                  </a:lnTo>
                  <a:lnTo>
                    <a:pt x="2373249" y="3366795"/>
                  </a:lnTo>
                  <a:lnTo>
                    <a:pt x="2504059" y="3385845"/>
                  </a:lnTo>
                  <a:lnTo>
                    <a:pt x="2537206" y="3393465"/>
                  </a:lnTo>
                  <a:lnTo>
                    <a:pt x="2570353" y="3399815"/>
                  </a:lnTo>
                  <a:lnTo>
                    <a:pt x="2603373" y="3408705"/>
                  </a:lnTo>
                  <a:lnTo>
                    <a:pt x="2636139" y="3416325"/>
                  </a:lnTo>
                  <a:lnTo>
                    <a:pt x="2668397" y="3426498"/>
                  </a:lnTo>
                  <a:lnTo>
                    <a:pt x="2731135" y="3445548"/>
                  </a:lnTo>
                  <a:lnTo>
                    <a:pt x="2790698" y="3468395"/>
                  </a:lnTo>
                  <a:lnTo>
                    <a:pt x="2819019" y="3481095"/>
                  </a:lnTo>
                  <a:lnTo>
                    <a:pt x="2846070" y="3492525"/>
                  </a:lnTo>
                  <a:lnTo>
                    <a:pt x="2871851" y="3506495"/>
                  </a:lnTo>
                  <a:lnTo>
                    <a:pt x="2896108" y="3519195"/>
                  </a:lnTo>
                  <a:lnTo>
                    <a:pt x="2918968" y="3533165"/>
                  </a:lnTo>
                  <a:lnTo>
                    <a:pt x="2959100" y="3563645"/>
                  </a:lnTo>
                  <a:lnTo>
                    <a:pt x="2991612" y="3594138"/>
                  </a:lnTo>
                  <a:lnTo>
                    <a:pt x="3004439" y="3610648"/>
                  </a:lnTo>
                  <a:lnTo>
                    <a:pt x="3010027" y="3618255"/>
                  </a:lnTo>
                  <a:lnTo>
                    <a:pt x="3015107" y="3627145"/>
                  </a:lnTo>
                  <a:lnTo>
                    <a:pt x="3019679" y="3634765"/>
                  </a:lnTo>
                  <a:lnTo>
                    <a:pt x="3023489" y="3643655"/>
                  </a:lnTo>
                  <a:lnTo>
                    <a:pt x="3034296" y="3693185"/>
                  </a:lnTo>
                  <a:lnTo>
                    <a:pt x="3034411" y="3714788"/>
                  </a:lnTo>
                  <a:lnTo>
                    <a:pt x="3032633" y="3735095"/>
                  </a:lnTo>
                  <a:lnTo>
                    <a:pt x="3023743" y="3777005"/>
                  </a:lnTo>
                  <a:lnTo>
                    <a:pt x="3008630" y="3821455"/>
                  </a:lnTo>
                  <a:lnTo>
                    <a:pt x="2987294" y="3868445"/>
                  </a:lnTo>
                  <a:lnTo>
                    <a:pt x="2960370" y="3919245"/>
                  </a:lnTo>
                  <a:lnTo>
                    <a:pt x="2928493" y="3970045"/>
                  </a:lnTo>
                  <a:lnTo>
                    <a:pt x="2872232" y="4051338"/>
                  </a:lnTo>
                  <a:lnTo>
                    <a:pt x="2829814" y="4107205"/>
                  </a:lnTo>
                  <a:lnTo>
                    <a:pt x="2784221" y="4164355"/>
                  </a:lnTo>
                  <a:lnTo>
                    <a:pt x="2760345" y="4192295"/>
                  </a:lnTo>
                  <a:lnTo>
                    <a:pt x="2735961" y="4221505"/>
                  </a:lnTo>
                  <a:lnTo>
                    <a:pt x="2710815" y="4251985"/>
                  </a:lnTo>
                  <a:lnTo>
                    <a:pt x="2659126" y="4310405"/>
                  </a:lnTo>
                  <a:lnTo>
                    <a:pt x="2606040" y="4371365"/>
                  </a:lnTo>
                  <a:lnTo>
                    <a:pt x="2581795" y="4397984"/>
                  </a:lnTo>
                  <a:lnTo>
                    <a:pt x="2539619" y="4359935"/>
                  </a:lnTo>
                  <a:lnTo>
                    <a:pt x="2501900" y="4495825"/>
                  </a:lnTo>
                  <a:lnTo>
                    <a:pt x="2633980" y="4445025"/>
                  </a:lnTo>
                  <a:lnTo>
                    <a:pt x="2601582" y="4415815"/>
                  </a:lnTo>
                  <a:lnTo>
                    <a:pt x="2591257" y="4406519"/>
                  </a:lnTo>
                  <a:lnTo>
                    <a:pt x="2668651" y="4319295"/>
                  </a:lnTo>
                  <a:lnTo>
                    <a:pt x="2745613" y="4230395"/>
                  </a:lnTo>
                  <a:lnTo>
                    <a:pt x="2770124" y="4201185"/>
                  </a:lnTo>
                  <a:lnTo>
                    <a:pt x="2794127" y="4171988"/>
                  </a:lnTo>
                  <a:lnTo>
                    <a:pt x="2817368" y="4142765"/>
                  </a:lnTo>
                  <a:lnTo>
                    <a:pt x="2839974" y="4114838"/>
                  </a:lnTo>
                  <a:lnTo>
                    <a:pt x="2882519" y="4058945"/>
                  </a:lnTo>
                  <a:lnTo>
                    <a:pt x="2921381" y="4004335"/>
                  </a:lnTo>
                  <a:lnTo>
                    <a:pt x="2955925" y="3950995"/>
                  </a:lnTo>
                  <a:lnTo>
                    <a:pt x="2985643" y="3898938"/>
                  </a:lnTo>
                  <a:lnTo>
                    <a:pt x="3010281" y="3850665"/>
                  </a:lnTo>
                  <a:lnTo>
                    <a:pt x="3029077" y="3802405"/>
                  </a:lnTo>
                  <a:lnTo>
                    <a:pt x="3041523" y="3757955"/>
                  </a:lnTo>
                  <a:lnTo>
                    <a:pt x="3047111" y="3714788"/>
                  </a:lnTo>
                  <a:lnTo>
                    <a:pt x="3047111" y="36931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467600" y="685673"/>
              <a:ext cx="914400" cy="2170430"/>
            </a:xfrm>
            <a:custGeom>
              <a:avLst/>
              <a:gdLst/>
              <a:ahLst/>
              <a:cxnLst/>
              <a:rect l="l" t="t" r="r" b="b"/>
              <a:pathLst>
                <a:path w="914400" h="2170430">
                  <a:moveTo>
                    <a:pt x="0" y="2170176"/>
                  </a:moveTo>
                  <a:lnTo>
                    <a:pt x="914400" y="2170176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217017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31140" y="926338"/>
            <a:ext cx="10820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u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319009" y="3060319"/>
            <a:ext cx="11360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835900" y="2248716"/>
            <a:ext cx="249554" cy="570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797300" y="37033"/>
            <a:ext cx="13252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7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5</a:t>
            </a:r>
            <a:endParaRPr sz="3200">
              <a:latin typeface="Comic Sans MS"/>
              <a:cs typeface="Comic Sans MS"/>
            </a:endParaRPr>
          </a:p>
        </p:txBody>
      </p:sp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1517650" y="831850"/>
          <a:ext cx="2727325" cy="76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69925"/>
              </a:tblGrid>
              <a:tr h="76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3650" i="1" dirty="0">
                          <a:latin typeface="Times New Roman"/>
                          <a:cs typeface="Times New Roman"/>
                        </a:rPr>
                        <a:t>b</a:t>
                      </a:r>
                      <a:endParaRPr sz="3650">
                        <a:latin typeface="Times New Roman"/>
                        <a:cs typeface="Times New Roman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3650" i="1" dirty="0">
                          <a:latin typeface="Times New Roman"/>
                          <a:cs typeface="Times New Roman"/>
                        </a:rPr>
                        <a:t>b</a:t>
                      </a:r>
                      <a:endParaRPr sz="3650">
                        <a:latin typeface="Times New Roman"/>
                        <a:cs typeface="Times New Roman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33" name="object 33"/>
          <p:cNvGrpSpPr/>
          <p:nvPr/>
        </p:nvGrpSpPr>
        <p:grpSpPr>
          <a:xfrm>
            <a:off x="4946650" y="1212850"/>
            <a:ext cx="3441700" cy="3746500"/>
            <a:chOff x="4946650" y="1212850"/>
            <a:chExt cx="3441700" cy="3746500"/>
          </a:xfrm>
        </p:grpSpPr>
        <p:sp>
          <p:nvSpPr>
            <p:cNvPr id="34" name="object 34"/>
            <p:cNvSpPr/>
            <p:nvPr/>
          </p:nvSpPr>
          <p:spPr>
            <a:xfrm>
              <a:off x="4953000" y="4343400"/>
              <a:ext cx="2133600" cy="609600"/>
            </a:xfrm>
            <a:custGeom>
              <a:avLst/>
              <a:gdLst/>
              <a:ahLst/>
              <a:cxnLst/>
              <a:rect l="l" t="t" r="r" b="b"/>
              <a:pathLst>
                <a:path w="2133600" h="609600">
                  <a:moveTo>
                    <a:pt x="0" y="304800"/>
                  </a:moveTo>
                  <a:lnTo>
                    <a:pt x="8983" y="265077"/>
                  </a:lnTo>
                  <a:lnTo>
                    <a:pt x="35183" y="226895"/>
                  </a:lnTo>
                  <a:lnTo>
                    <a:pt x="77475" y="190576"/>
                  </a:lnTo>
                  <a:lnTo>
                    <a:pt x="134735" y="156442"/>
                  </a:lnTo>
                  <a:lnTo>
                    <a:pt x="205837" y="124815"/>
                  </a:lnTo>
                  <a:lnTo>
                    <a:pt x="246228" y="110042"/>
                  </a:lnTo>
                  <a:lnTo>
                    <a:pt x="289657" y="96016"/>
                  </a:lnTo>
                  <a:lnTo>
                    <a:pt x="335984" y="82778"/>
                  </a:lnTo>
                  <a:lnTo>
                    <a:pt x="385070" y="70368"/>
                  </a:lnTo>
                  <a:lnTo>
                    <a:pt x="436772" y="58826"/>
                  </a:lnTo>
                  <a:lnTo>
                    <a:pt x="490950" y="48192"/>
                  </a:lnTo>
                  <a:lnTo>
                    <a:pt x="547465" y="38507"/>
                  </a:lnTo>
                  <a:lnTo>
                    <a:pt x="606175" y="29810"/>
                  </a:lnTo>
                  <a:lnTo>
                    <a:pt x="666939" y="22143"/>
                  </a:lnTo>
                  <a:lnTo>
                    <a:pt x="729618" y="15544"/>
                  </a:lnTo>
                  <a:lnTo>
                    <a:pt x="794069" y="10055"/>
                  </a:lnTo>
                  <a:lnTo>
                    <a:pt x="860154" y="5716"/>
                  </a:lnTo>
                  <a:lnTo>
                    <a:pt x="927731" y="2567"/>
                  </a:lnTo>
                  <a:lnTo>
                    <a:pt x="996660" y="648"/>
                  </a:lnTo>
                  <a:lnTo>
                    <a:pt x="1066800" y="0"/>
                  </a:lnTo>
                  <a:lnTo>
                    <a:pt x="1136939" y="648"/>
                  </a:lnTo>
                  <a:lnTo>
                    <a:pt x="1205868" y="2567"/>
                  </a:lnTo>
                  <a:lnTo>
                    <a:pt x="1273445" y="5716"/>
                  </a:lnTo>
                  <a:lnTo>
                    <a:pt x="1339530" y="10055"/>
                  </a:lnTo>
                  <a:lnTo>
                    <a:pt x="1403981" y="15544"/>
                  </a:lnTo>
                  <a:lnTo>
                    <a:pt x="1466660" y="22143"/>
                  </a:lnTo>
                  <a:lnTo>
                    <a:pt x="1527424" y="29810"/>
                  </a:lnTo>
                  <a:lnTo>
                    <a:pt x="1586134" y="38507"/>
                  </a:lnTo>
                  <a:lnTo>
                    <a:pt x="1642649" y="48192"/>
                  </a:lnTo>
                  <a:lnTo>
                    <a:pt x="1696827" y="58826"/>
                  </a:lnTo>
                  <a:lnTo>
                    <a:pt x="1748529" y="70368"/>
                  </a:lnTo>
                  <a:lnTo>
                    <a:pt x="1797615" y="82778"/>
                  </a:lnTo>
                  <a:lnTo>
                    <a:pt x="1843942" y="96016"/>
                  </a:lnTo>
                  <a:lnTo>
                    <a:pt x="1887371" y="110042"/>
                  </a:lnTo>
                  <a:lnTo>
                    <a:pt x="1927762" y="124815"/>
                  </a:lnTo>
                  <a:lnTo>
                    <a:pt x="1964973" y="140295"/>
                  </a:lnTo>
                  <a:lnTo>
                    <a:pt x="2029294" y="173216"/>
                  </a:lnTo>
                  <a:lnTo>
                    <a:pt x="2079211" y="208483"/>
                  </a:lnTo>
                  <a:lnTo>
                    <a:pt x="2113598" y="245773"/>
                  </a:lnTo>
                  <a:lnTo>
                    <a:pt x="2131330" y="284766"/>
                  </a:lnTo>
                  <a:lnTo>
                    <a:pt x="2133600" y="304800"/>
                  </a:lnTo>
                  <a:lnTo>
                    <a:pt x="2131330" y="324847"/>
                  </a:lnTo>
                  <a:lnTo>
                    <a:pt x="2124616" y="344548"/>
                  </a:lnTo>
                  <a:lnTo>
                    <a:pt x="2098416" y="382747"/>
                  </a:lnTo>
                  <a:lnTo>
                    <a:pt x="2056124" y="419076"/>
                  </a:lnTo>
                  <a:lnTo>
                    <a:pt x="1998864" y="453213"/>
                  </a:lnTo>
                  <a:lnTo>
                    <a:pt x="1927762" y="484839"/>
                  </a:lnTo>
                  <a:lnTo>
                    <a:pt x="1887371" y="499610"/>
                  </a:lnTo>
                  <a:lnTo>
                    <a:pt x="1843942" y="513632"/>
                  </a:lnTo>
                  <a:lnTo>
                    <a:pt x="1797615" y="526866"/>
                  </a:lnTo>
                  <a:lnTo>
                    <a:pt x="1748529" y="539272"/>
                  </a:lnTo>
                  <a:lnTo>
                    <a:pt x="1696827" y="550810"/>
                  </a:lnTo>
                  <a:lnTo>
                    <a:pt x="1642649" y="561439"/>
                  </a:lnTo>
                  <a:lnTo>
                    <a:pt x="1586134" y="571119"/>
                  </a:lnTo>
                  <a:lnTo>
                    <a:pt x="1527424" y="579810"/>
                  </a:lnTo>
                  <a:lnTo>
                    <a:pt x="1466660" y="587473"/>
                  </a:lnTo>
                  <a:lnTo>
                    <a:pt x="1403981" y="594067"/>
                  </a:lnTo>
                  <a:lnTo>
                    <a:pt x="1339530" y="599552"/>
                  </a:lnTo>
                  <a:lnTo>
                    <a:pt x="1273445" y="603887"/>
                  </a:lnTo>
                  <a:lnTo>
                    <a:pt x="1205868" y="607034"/>
                  </a:lnTo>
                  <a:lnTo>
                    <a:pt x="1136939" y="608951"/>
                  </a:lnTo>
                  <a:lnTo>
                    <a:pt x="1066800" y="609600"/>
                  </a:lnTo>
                  <a:lnTo>
                    <a:pt x="996660" y="608951"/>
                  </a:lnTo>
                  <a:lnTo>
                    <a:pt x="927731" y="607034"/>
                  </a:lnTo>
                  <a:lnTo>
                    <a:pt x="860154" y="603887"/>
                  </a:lnTo>
                  <a:lnTo>
                    <a:pt x="794069" y="599552"/>
                  </a:lnTo>
                  <a:lnTo>
                    <a:pt x="729618" y="594067"/>
                  </a:lnTo>
                  <a:lnTo>
                    <a:pt x="666939" y="587473"/>
                  </a:lnTo>
                  <a:lnTo>
                    <a:pt x="606175" y="579810"/>
                  </a:lnTo>
                  <a:lnTo>
                    <a:pt x="547465" y="571119"/>
                  </a:lnTo>
                  <a:lnTo>
                    <a:pt x="490950" y="561439"/>
                  </a:lnTo>
                  <a:lnTo>
                    <a:pt x="436772" y="550810"/>
                  </a:lnTo>
                  <a:lnTo>
                    <a:pt x="385070" y="539272"/>
                  </a:lnTo>
                  <a:lnTo>
                    <a:pt x="335984" y="526866"/>
                  </a:lnTo>
                  <a:lnTo>
                    <a:pt x="289657" y="513632"/>
                  </a:lnTo>
                  <a:lnTo>
                    <a:pt x="246228" y="499610"/>
                  </a:lnTo>
                  <a:lnTo>
                    <a:pt x="205837" y="484839"/>
                  </a:lnTo>
                  <a:lnTo>
                    <a:pt x="168626" y="469360"/>
                  </a:lnTo>
                  <a:lnTo>
                    <a:pt x="104305" y="436438"/>
                  </a:lnTo>
                  <a:lnTo>
                    <a:pt x="54388" y="401165"/>
                  </a:lnTo>
                  <a:lnTo>
                    <a:pt x="20001" y="363861"/>
                  </a:lnTo>
                  <a:lnTo>
                    <a:pt x="2269" y="324847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467600" y="1219200"/>
              <a:ext cx="914400" cy="1066800"/>
            </a:xfrm>
            <a:custGeom>
              <a:avLst/>
              <a:gdLst/>
              <a:ahLst/>
              <a:cxnLst/>
              <a:rect l="l" t="t" r="r" b="b"/>
              <a:pathLst>
                <a:path w="914400" h="1066800">
                  <a:moveTo>
                    <a:pt x="0" y="1066800"/>
                  </a:moveTo>
                  <a:lnTo>
                    <a:pt x="914400" y="1066800"/>
                  </a:lnTo>
                </a:path>
                <a:path w="914400" h="1066800">
                  <a:moveTo>
                    <a:pt x="0" y="533400"/>
                  </a:moveTo>
                  <a:lnTo>
                    <a:pt x="914400" y="533400"/>
                  </a:lnTo>
                </a:path>
                <a:path w="914400" h="1066800">
                  <a:moveTo>
                    <a:pt x="0" y="0"/>
                  </a:moveTo>
                  <a:lnTo>
                    <a:pt x="9144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7772635" y="16873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749411" y="1167455"/>
            <a:ext cx="28384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600" i="1" spc="25" dirty="0">
                <a:latin typeface="Times New Roman"/>
                <a:cs typeface="Times New Roman"/>
              </a:rPr>
              <a:t>T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772635" y="6205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b</a:t>
            </a:r>
            <a:endParaRPr sz="3650">
              <a:latin typeface="Times New Roman"/>
              <a:cs typeface="Times New Roman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4476750" y="679450"/>
            <a:ext cx="3911600" cy="5969000"/>
            <a:chOff x="4476750" y="679450"/>
            <a:chExt cx="3911600" cy="5969000"/>
          </a:xfrm>
        </p:grpSpPr>
        <p:sp>
          <p:nvSpPr>
            <p:cNvPr id="40" name="object 40"/>
            <p:cNvSpPr/>
            <p:nvPr/>
          </p:nvSpPr>
          <p:spPr>
            <a:xfrm>
              <a:off x="7467600" y="685800"/>
              <a:ext cx="914400" cy="533400"/>
            </a:xfrm>
            <a:custGeom>
              <a:avLst/>
              <a:gdLst/>
              <a:ahLst/>
              <a:cxnLst/>
              <a:rect l="l" t="t" r="r" b="b"/>
              <a:pathLst>
                <a:path w="914400" h="533400">
                  <a:moveTo>
                    <a:pt x="0" y="0"/>
                  </a:moveTo>
                  <a:lnTo>
                    <a:pt x="914400" y="533400"/>
                  </a:lnTo>
                </a:path>
                <a:path w="914400" h="533400">
                  <a:moveTo>
                    <a:pt x="0" y="533400"/>
                  </a:moveTo>
                  <a:lnTo>
                    <a:pt x="9144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495800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74" y="3989"/>
                  </a:lnTo>
                  <a:lnTo>
                    <a:pt x="208483" y="15538"/>
                  </a:lnTo>
                  <a:lnTo>
                    <a:pt x="164753" y="34020"/>
                  </a:lnTo>
                  <a:lnTo>
                    <a:pt x="124815" y="58808"/>
                  </a:lnTo>
                  <a:lnTo>
                    <a:pt x="89296" y="89273"/>
                  </a:lnTo>
                  <a:lnTo>
                    <a:pt x="58826" y="124788"/>
                  </a:lnTo>
                  <a:lnTo>
                    <a:pt x="34032" y="164725"/>
                  </a:lnTo>
                  <a:lnTo>
                    <a:pt x="15544" y="208458"/>
                  </a:lnTo>
                  <a:lnTo>
                    <a:pt x="3990" y="255359"/>
                  </a:lnTo>
                  <a:lnTo>
                    <a:pt x="0" y="304800"/>
                  </a:lnTo>
                  <a:lnTo>
                    <a:pt x="3990" y="354240"/>
                  </a:lnTo>
                  <a:lnTo>
                    <a:pt x="15544" y="401141"/>
                  </a:lnTo>
                  <a:lnTo>
                    <a:pt x="34032" y="444874"/>
                  </a:lnTo>
                  <a:lnTo>
                    <a:pt x="58826" y="484811"/>
                  </a:lnTo>
                  <a:lnTo>
                    <a:pt x="89296" y="520326"/>
                  </a:lnTo>
                  <a:lnTo>
                    <a:pt x="124815" y="550791"/>
                  </a:lnTo>
                  <a:lnTo>
                    <a:pt x="164753" y="575579"/>
                  </a:lnTo>
                  <a:lnTo>
                    <a:pt x="208483" y="594061"/>
                  </a:lnTo>
                  <a:lnTo>
                    <a:pt x="255374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495800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2099539" y="5783931"/>
            <a:ext cx="142875" cy="532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25"/>
              </a:lnSpc>
            </a:pPr>
            <a:r>
              <a:rPr sz="3600" spc="2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234789" y="5783931"/>
            <a:ext cx="259715" cy="532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25"/>
              </a:lnSpc>
            </a:pPr>
            <a:r>
              <a:rPr sz="3600" i="1" spc="40" dirty="0">
                <a:latin typeface="Times New Roman"/>
                <a:cs typeface="Times New Roman"/>
              </a:rPr>
              <a:t>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905621" y="58024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959782" y="58024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93731" y="60055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608576" y="60119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904539" y="6025364"/>
            <a:ext cx="438784" cy="626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00"/>
              </a:lnSpc>
            </a:pPr>
            <a:r>
              <a:rPr sz="3550" i="1" spc="-20" dirty="0">
                <a:latin typeface="Times New Roman"/>
                <a:cs typeface="Times New Roman"/>
              </a:rPr>
              <a:t>q</a:t>
            </a:r>
            <a:r>
              <a:rPr sz="4425" spc="22" baseline="-16949" dirty="0">
                <a:latin typeface="Times New Roman"/>
                <a:cs typeface="Times New Roman"/>
              </a:rPr>
              <a:t>2</a:t>
            </a:r>
            <a:endParaRPr sz="4425" baseline="-16949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828800"/>
            <a:ext cx="8825230" cy="5029200"/>
            <a:chOff x="319087" y="1828800"/>
            <a:chExt cx="8825230" cy="5029200"/>
          </a:xfrm>
        </p:grpSpPr>
        <p:sp>
          <p:nvSpPr>
            <p:cNvPr id="3" name="object 3"/>
            <p:cNvSpPr/>
            <p:nvPr/>
          </p:nvSpPr>
          <p:spPr>
            <a:xfrm>
              <a:off x="381000" y="6261100"/>
              <a:ext cx="7391400" cy="127000"/>
            </a:xfrm>
            <a:custGeom>
              <a:avLst/>
              <a:gdLst/>
              <a:ahLst/>
              <a:cxnLst/>
              <a:rect l="l" t="t" r="r" b="b"/>
              <a:pathLst>
                <a:path w="7391400" h="127000">
                  <a:moveTo>
                    <a:pt x="533400" y="63500"/>
                  </a:moveTo>
                  <a:lnTo>
                    <a:pt x="520700" y="57150"/>
                  </a:lnTo>
                  <a:lnTo>
                    <a:pt x="406400" y="0"/>
                  </a:lnTo>
                  <a:lnTo>
                    <a:pt x="406400" y="57150"/>
                  </a:lnTo>
                  <a:lnTo>
                    <a:pt x="0" y="57150"/>
                  </a:lnTo>
                  <a:lnTo>
                    <a:pt x="0" y="69850"/>
                  </a:lnTo>
                  <a:lnTo>
                    <a:pt x="406400" y="69850"/>
                  </a:lnTo>
                  <a:lnTo>
                    <a:pt x="406400" y="127000"/>
                  </a:lnTo>
                  <a:lnTo>
                    <a:pt x="520700" y="69850"/>
                  </a:lnTo>
                  <a:lnTo>
                    <a:pt x="533400" y="63500"/>
                  </a:lnTo>
                  <a:close/>
                </a:path>
                <a:path w="7391400" h="127000">
                  <a:moveTo>
                    <a:pt x="4114800" y="63500"/>
                  </a:moveTo>
                  <a:lnTo>
                    <a:pt x="4102100" y="57150"/>
                  </a:lnTo>
                  <a:lnTo>
                    <a:pt x="3987800" y="0"/>
                  </a:lnTo>
                  <a:lnTo>
                    <a:pt x="3987800" y="57150"/>
                  </a:lnTo>
                  <a:lnTo>
                    <a:pt x="1143000" y="57150"/>
                  </a:lnTo>
                  <a:lnTo>
                    <a:pt x="1143000" y="69850"/>
                  </a:lnTo>
                  <a:lnTo>
                    <a:pt x="3987800" y="69850"/>
                  </a:lnTo>
                  <a:lnTo>
                    <a:pt x="3987800" y="127000"/>
                  </a:lnTo>
                  <a:lnTo>
                    <a:pt x="4102100" y="69850"/>
                  </a:lnTo>
                  <a:lnTo>
                    <a:pt x="4114800" y="63500"/>
                  </a:lnTo>
                  <a:close/>
                </a:path>
                <a:path w="7391400" h="127000">
                  <a:moveTo>
                    <a:pt x="7391400" y="63500"/>
                  </a:moveTo>
                  <a:lnTo>
                    <a:pt x="7378700" y="57150"/>
                  </a:lnTo>
                  <a:lnTo>
                    <a:pt x="7264400" y="0"/>
                  </a:lnTo>
                  <a:lnTo>
                    <a:pt x="7264400" y="57150"/>
                  </a:lnTo>
                  <a:lnTo>
                    <a:pt x="4725924" y="57150"/>
                  </a:lnTo>
                  <a:lnTo>
                    <a:pt x="4725924" y="69850"/>
                  </a:lnTo>
                  <a:lnTo>
                    <a:pt x="7264400" y="69850"/>
                  </a:lnTo>
                  <a:lnTo>
                    <a:pt x="7264400" y="127000"/>
                  </a:lnTo>
                  <a:lnTo>
                    <a:pt x="7378700" y="69850"/>
                  </a:lnTo>
                  <a:lnTo>
                    <a:pt x="7391400" y="63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2812" y="5943600"/>
              <a:ext cx="7621905" cy="762000"/>
            </a:xfrm>
            <a:custGeom>
              <a:avLst/>
              <a:gdLst/>
              <a:ahLst/>
              <a:cxnLst/>
              <a:rect l="l" t="t" r="r" b="b"/>
              <a:pathLst>
                <a:path w="7621905" h="762000">
                  <a:moveTo>
                    <a:pt x="0" y="381000"/>
                  </a:moveTo>
                  <a:lnTo>
                    <a:pt x="3989" y="331559"/>
                  </a:lnTo>
                  <a:lnTo>
                    <a:pt x="15538" y="284658"/>
                  </a:lnTo>
                  <a:lnTo>
                    <a:pt x="34020" y="240925"/>
                  </a:lnTo>
                  <a:lnTo>
                    <a:pt x="58808" y="200988"/>
                  </a:lnTo>
                  <a:lnTo>
                    <a:pt x="89273" y="165473"/>
                  </a:lnTo>
                  <a:lnTo>
                    <a:pt x="124788" y="135008"/>
                  </a:lnTo>
                  <a:lnTo>
                    <a:pt x="164725" y="110220"/>
                  </a:lnTo>
                  <a:lnTo>
                    <a:pt x="208458" y="91738"/>
                  </a:lnTo>
                  <a:lnTo>
                    <a:pt x="255359" y="80189"/>
                  </a:lnTo>
                  <a:lnTo>
                    <a:pt x="304800" y="76200"/>
                  </a:lnTo>
                  <a:lnTo>
                    <a:pt x="354242" y="80189"/>
                  </a:lnTo>
                  <a:lnTo>
                    <a:pt x="401147" y="91738"/>
                  </a:lnTo>
                  <a:lnTo>
                    <a:pt x="444887" y="110220"/>
                  </a:lnTo>
                  <a:lnTo>
                    <a:pt x="484834" y="135008"/>
                  </a:lnTo>
                  <a:lnTo>
                    <a:pt x="520358" y="165473"/>
                  </a:lnTo>
                  <a:lnTo>
                    <a:pt x="550833" y="200988"/>
                  </a:lnTo>
                  <a:lnTo>
                    <a:pt x="575628" y="240925"/>
                  </a:lnTo>
                  <a:lnTo>
                    <a:pt x="594118" y="284658"/>
                  </a:lnTo>
                  <a:lnTo>
                    <a:pt x="605672" y="331559"/>
                  </a:lnTo>
                  <a:lnTo>
                    <a:pt x="609663" y="381000"/>
                  </a:lnTo>
                  <a:lnTo>
                    <a:pt x="605672" y="430440"/>
                  </a:lnTo>
                  <a:lnTo>
                    <a:pt x="594118" y="477341"/>
                  </a:lnTo>
                  <a:lnTo>
                    <a:pt x="575628" y="521074"/>
                  </a:lnTo>
                  <a:lnTo>
                    <a:pt x="550833" y="561011"/>
                  </a:lnTo>
                  <a:lnTo>
                    <a:pt x="520358" y="596526"/>
                  </a:lnTo>
                  <a:lnTo>
                    <a:pt x="484834" y="626991"/>
                  </a:lnTo>
                  <a:lnTo>
                    <a:pt x="444887" y="651779"/>
                  </a:lnTo>
                  <a:lnTo>
                    <a:pt x="401147" y="670261"/>
                  </a:lnTo>
                  <a:lnTo>
                    <a:pt x="354242" y="681810"/>
                  </a:lnTo>
                  <a:lnTo>
                    <a:pt x="304800" y="685800"/>
                  </a:lnTo>
                  <a:lnTo>
                    <a:pt x="255359" y="681810"/>
                  </a:lnTo>
                  <a:lnTo>
                    <a:pt x="208458" y="670261"/>
                  </a:lnTo>
                  <a:lnTo>
                    <a:pt x="164725" y="651779"/>
                  </a:lnTo>
                  <a:lnTo>
                    <a:pt x="124788" y="626991"/>
                  </a:lnTo>
                  <a:lnTo>
                    <a:pt x="89273" y="596526"/>
                  </a:lnTo>
                  <a:lnTo>
                    <a:pt x="58808" y="561011"/>
                  </a:lnTo>
                  <a:lnTo>
                    <a:pt x="34020" y="521074"/>
                  </a:lnTo>
                  <a:lnTo>
                    <a:pt x="15538" y="477341"/>
                  </a:lnTo>
                  <a:lnTo>
                    <a:pt x="3989" y="430440"/>
                  </a:lnTo>
                  <a:lnTo>
                    <a:pt x="0" y="381000"/>
                  </a:lnTo>
                  <a:close/>
                </a:path>
                <a:path w="7621905" h="762000">
                  <a:moveTo>
                    <a:pt x="6935787" y="381000"/>
                  </a:moveTo>
                  <a:lnTo>
                    <a:pt x="6939778" y="331559"/>
                  </a:lnTo>
                  <a:lnTo>
                    <a:pt x="6951332" y="284658"/>
                  </a:lnTo>
                  <a:lnTo>
                    <a:pt x="6969820" y="240925"/>
                  </a:lnTo>
                  <a:lnTo>
                    <a:pt x="6994613" y="200988"/>
                  </a:lnTo>
                  <a:lnTo>
                    <a:pt x="7025084" y="165473"/>
                  </a:lnTo>
                  <a:lnTo>
                    <a:pt x="7060603" y="135008"/>
                  </a:lnTo>
                  <a:lnTo>
                    <a:pt x="7100541" y="110220"/>
                  </a:lnTo>
                  <a:lnTo>
                    <a:pt x="7144270" y="91738"/>
                  </a:lnTo>
                  <a:lnTo>
                    <a:pt x="7191162" y="80189"/>
                  </a:lnTo>
                  <a:lnTo>
                    <a:pt x="7240587" y="76200"/>
                  </a:lnTo>
                  <a:lnTo>
                    <a:pt x="7290012" y="80189"/>
                  </a:lnTo>
                  <a:lnTo>
                    <a:pt x="7336904" y="91738"/>
                  </a:lnTo>
                  <a:lnTo>
                    <a:pt x="7380633" y="110220"/>
                  </a:lnTo>
                  <a:lnTo>
                    <a:pt x="7420571" y="135008"/>
                  </a:lnTo>
                  <a:lnTo>
                    <a:pt x="7456090" y="165473"/>
                  </a:lnTo>
                  <a:lnTo>
                    <a:pt x="7486561" y="200988"/>
                  </a:lnTo>
                  <a:lnTo>
                    <a:pt x="7511354" y="240925"/>
                  </a:lnTo>
                  <a:lnTo>
                    <a:pt x="7529842" y="284658"/>
                  </a:lnTo>
                  <a:lnTo>
                    <a:pt x="7541396" y="331559"/>
                  </a:lnTo>
                  <a:lnTo>
                    <a:pt x="7545387" y="381000"/>
                  </a:lnTo>
                  <a:lnTo>
                    <a:pt x="7541396" y="430440"/>
                  </a:lnTo>
                  <a:lnTo>
                    <a:pt x="7529842" y="477341"/>
                  </a:lnTo>
                  <a:lnTo>
                    <a:pt x="7511354" y="521074"/>
                  </a:lnTo>
                  <a:lnTo>
                    <a:pt x="7486561" y="561011"/>
                  </a:lnTo>
                  <a:lnTo>
                    <a:pt x="7456090" y="596526"/>
                  </a:lnTo>
                  <a:lnTo>
                    <a:pt x="7420571" y="626991"/>
                  </a:lnTo>
                  <a:lnTo>
                    <a:pt x="7380633" y="651779"/>
                  </a:lnTo>
                  <a:lnTo>
                    <a:pt x="7336904" y="670261"/>
                  </a:lnTo>
                  <a:lnTo>
                    <a:pt x="7290012" y="681810"/>
                  </a:lnTo>
                  <a:lnTo>
                    <a:pt x="7240587" y="685800"/>
                  </a:lnTo>
                  <a:lnTo>
                    <a:pt x="7191162" y="681810"/>
                  </a:lnTo>
                  <a:lnTo>
                    <a:pt x="7144270" y="670261"/>
                  </a:lnTo>
                  <a:lnTo>
                    <a:pt x="7100541" y="651779"/>
                  </a:lnTo>
                  <a:lnTo>
                    <a:pt x="7060603" y="626991"/>
                  </a:lnTo>
                  <a:lnTo>
                    <a:pt x="7025084" y="596526"/>
                  </a:lnTo>
                  <a:lnTo>
                    <a:pt x="6994613" y="561011"/>
                  </a:lnTo>
                  <a:lnTo>
                    <a:pt x="6969820" y="521074"/>
                  </a:lnTo>
                  <a:lnTo>
                    <a:pt x="6951332" y="477341"/>
                  </a:lnTo>
                  <a:lnTo>
                    <a:pt x="6939778" y="430440"/>
                  </a:lnTo>
                  <a:lnTo>
                    <a:pt x="6935787" y="381000"/>
                  </a:lnTo>
                  <a:close/>
                </a:path>
                <a:path w="7621905" h="762000">
                  <a:moveTo>
                    <a:pt x="6859587" y="381000"/>
                  </a:moveTo>
                  <a:lnTo>
                    <a:pt x="6862555" y="333207"/>
                  </a:lnTo>
                  <a:lnTo>
                    <a:pt x="6871222" y="287185"/>
                  </a:lnTo>
                  <a:lnTo>
                    <a:pt x="6885230" y="243293"/>
                  </a:lnTo>
                  <a:lnTo>
                    <a:pt x="6904223" y="201887"/>
                  </a:lnTo>
                  <a:lnTo>
                    <a:pt x="6927844" y="163323"/>
                  </a:lnTo>
                  <a:lnTo>
                    <a:pt x="6955736" y="127960"/>
                  </a:lnTo>
                  <a:lnTo>
                    <a:pt x="6987542" y="96153"/>
                  </a:lnTo>
                  <a:lnTo>
                    <a:pt x="7022905" y="68260"/>
                  </a:lnTo>
                  <a:lnTo>
                    <a:pt x="7061469" y="44638"/>
                  </a:lnTo>
                  <a:lnTo>
                    <a:pt x="7102876" y="25644"/>
                  </a:lnTo>
                  <a:lnTo>
                    <a:pt x="7146769" y="11635"/>
                  </a:lnTo>
                  <a:lnTo>
                    <a:pt x="7192792" y="2968"/>
                  </a:lnTo>
                  <a:lnTo>
                    <a:pt x="7240587" y="0"/>
                  </a:lnTo>
                  <a:lnTo>
                    <a:pt x="7288382" y="2968"/>
                  </a:lnTo>
                  <a:lnTo>
                    <a:pt x="7334405" y="11635"/>
                  </a:lnTo>
                  <a:lnTo>
                    <a:pt x="7378298" y="25644"/>
                  </a:lnTo>
                  <a:lnTo>
                    <a:pt x="7419705" y="44638"/>
                  </a:lnTo>
                  <a:lnTo>
                    <a:pt x="7458269" y="68260"/>
                  </a:lnTo>
                  <a:lnTo>
                    <a:pt x="7493632" y="96153"/>
                  </a:lnTo>
                  <a:lnTo>
                    <a:pt x="7525438" y="127960"/>
                  </a:lnTo>
                  <a:lnTo>
                    <a:pt x="7553330" y="163323"/>
                  </a:lnTo>
                  <a:lnTo>
                    <a:pt x="7576951" y="201887"/>
                  </a:lnTo>
                  <a:lnTo>
                    <a:pt x="7595944" y="243293"/>
                  </a:lnTo>
                  <a:lnTo>
                    <a:pt x="7609952" y="287185"/>
                  </a:lnTo>
                  <a:lnTo>
                    <a:pt x="7618619" y="333207"/>
                  </a:lnTo>
                  <a:lnTo>
                    <a:pt x="7621587" y="381000"/>
                  </a:lnTo>
                  <a:lnTo>
                    <a:pt x="7618619" y="428792"/>
                  </a:lnTo>
                  <a:lnTo>
                    <a:pt x="7609952" y="474814"/>
                  </a:lnTo>
                  <a:lnTo>
                    <a:pt x="7595944" y="518706"/>
                  </a:lnTo>
                  <a:lnTo>
                    <a:pt x="7576951" y="560112"/>
                  </a:lnTo>
                  <a:lnTo>
                    <a:pt x="7553330" y="598676"/>
                  </a:lnTo>
                  <a:lnTo>
                    <a:pt x="7525438" y="634039"/>
                  </a:lnTo>
                  <a:lnTo>
                    <a:pt x="7493632" y="665846"/>
                  </a:lnTo>
                  <a:lnTo>
                    <a:pt x="7458269" y="693739"/>
                  </a:lnTo>
                  <a:lnTo>
                    <a:pt x="7419705" y="717361"/>
                  </a:lnTo>
                  <a:lnTo>
                    <a:pt x="7378298" y="736355"/>
                  </a:lnTo>
                  <a:lnTo>
                    <a:pt x="7334405" y="750364"/>
                  </a:lnTo>
                  <a:lnTo>
                    <a:pt x="7288382" y="759031"/>
                  </a:lnTo>
                  <a:lnTo>
                    <a:pt x="7240587" y="762000"/>
                  </a:lnTo>
                  <a:lnTo>
                    <a:pt x="7192792" y="759031"/>
                  </a:lnTo>
                  <a:lnTo>
                    <a:pt x="7146769" y="750364"/>
                  </a:lnTo>
                  <a:lnTo>
                    <a:pt x="7102876" y="736355"/>
                  </a:lnTo>
                  <a:lnTo>
                    <a:pt x="7061469" y="717361"/>
                  </a:lnTo>
                  <a:lnTo>
                    <a:pt x="7022905" y="693739"/>
                  </a:lnTo>
                  <a:lnTo>
                    <a:pt x="6987542" y="665846"/>
                  </a:lnTo>
                  <a:lnTo>
                    <a:pt x="6955736" y="634039"/>
                  </a:lnTo>
                  <a:lnTo>
                    <a:pt x="6927844" y="598676"/>
                  </a:lnTo>
                  <a:lnTo>
                    <a:pt x="6904223" y="560112"/>
                  </a:lnTo>
                  <a:lnTo>
                    <a:pt x="6885230" y="518706"/>
                  </a:lnTo>
                  <a:lnTo>
                    <a:pt x="6871222" y="474814"/>
                  </a:lnTo>
                  <a:lnTo>
                    <a:pt x="6862555" y="428792"/>
                  </a:lnTo>
                  <a:lnTo>
                    <a:pt x="6859587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96512" y="5861049"/>
              <a:ext cx="840412" cy="44335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3655" y="5861049"/>
              <a:ext cx="984867" cy="44335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1520" y="5867401"/>
              <a:ext cx="482725" cy="45957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39211" y="5867401"/>
              <a:ext cx="774337" cy="45957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39466" y="4310709"/>
              <a:ext cx="495083" cy="56071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0109" y="4310709"/>
              <a:ext cx="495083" cy="56071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0109" y="3624115"/>
              <a:ext cx="495083" cy="56071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0109" y="2937471"/>
              <a:ext cx="495083" cy="56071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40109" y="2362225"/>
              <a:ext cx="495083" cy="44943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1990" y="4310709"/>
              <a:ext cx="899867" cy="56071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1990" y="3624115"/>
              <a:ext cx="899867" cy="56071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94828" y="2937471"/>
              <a:ext cx="899867" cy="56071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04167" y="2362225"/>
              <a:ext cx="899867" cy="449434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2906399" y="2240451"/>
            <a:ext cx="211455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4236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S</a:t>
            </a:r>
            <a:r>
              <a:rPr sz="3600" i="1" dirty="0">
                <a:latin typeface="Times New Roman"/>
                <a:cs typeface="Times New Roman"/>
              </a:rPr>
              <a:t>	</a:t>
            </a:r>
            <a:r>
              <a:rPr sz="3600" i="1" spc="55" dirty="0">
                <a:latin typeface="Times New Roman"/>
                <a:cs typeface="Times New Roman"/>
              </a:rPr>
              <a:t>aS</a:t>
            </a:r>
            <a:r>
              <a:rPr sz="3600" i="1" spc="30" dirty="0">
                <a:latin typeface="Times New Roman"/>
                <a:cs typeface="Times New Roman"/>
              </a:rPr>
              <a:t>T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012274" y="3733770"/>
            <a:ext cx="883919" cy="1133475"/>
            <a:chOff x="6012274" y="3733770"/>
            <a:chExt cx="883919" cy="1133475"/>
          </a:xfrm>
        </p:grpSpPr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51827" y="4305929"/>
              <a:ext cx="344361" cy="56072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04544" y="3733770"/>
              <a:ext cx="291643" cy="44572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12274" y="4305929"/>
              <a:ext cx="883914" cy="56072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64903" y="3733770"/>
              <a:ext cx="831285" cy="445729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2906399" y="2789776"/>
            <a:ext cx="3068955" cy="2085339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5"/>
              </a:spcBef>
              <a:tabLst>
                <a:tab pos="111823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10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S	b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  <a:tabLst>
                <a:tab pos="1111250" algn="l"/>
                <a:tab pos="236918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38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T	</a:t>
            </a:r>
            <a:r>
              <a:rPr sz="3600" i="1" spc="15" dirty="0">
                <a:latin typeface="Times New Roman"/>
                <a:cs typeface="Times New Roman"/>
              </a:rPr>
              <a:t>Ta	</a:t>
            </a:r>
            <a:r>
              <a:rPr sz="3600" i="1" spc="30" dirty="0">
                <a:latin typeface="Times New Roman"/>
                <a:cs typeface="Times New Roman"/>
              </a:rPr>
              <a:t>a</a:t>
            </a:r>
            <a:r>
              <a:rPr sz="3600" spc="30" dirty="0">
                <a:latin typeface="Times New Roman"/>
                <a:cs typeface="Times New Roman"/>
              </a:rPr>
              <a:t>,</a:t>
            </a:r>
            <a:r>
              <a:rPr sz="3600" spc="-16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  <a:tabLst>
                <a:tab pos="235521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38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T</a:t>
            </a:r>
            <a:r>
              <a:rPr sz="3600" i="1" dirty="0">
                <a:latin typeface="Times New Roman"/>
                <a:cs typeface="Times New Roman"/>
              </a:rPr>
              <a:t>	</a:t>
            </a: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265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451100" y="679323"/>
            <a:ext cx="5937250" cy="5422265"/>
            <a:chOff x="2451100" y="679323"/>
            <a:chExt cx="5937250" cy="5422265"/>
          </a:xfrm>
        </p:grpSpPr>
        <p:sp>
          <p:nvSpPr>
            <p:cNvPr id="26" name="object 26"/>
            <p:cNvSpPr/>
            <p:nvPr/>
          </p:nvSpPr>
          <p:spPr>
            <a:xfrm>
              <a:off x="2451100" y="1600199"/>
              <a:ext cx="3047365" cy="4501515"/>
            </a:xfrm>
            <a:custGeom>
              <a:avLst/>
              <a:gdLst/>
              <a:ahLst/>
              <a:cxnLst/>
              <a:rect l="l" t="t" r="r" b="b"/>
              <a:pathLst>
                <a:path w="3047365" h="4501515">
                  <a:moveTo>
                    <a:pt x="127000" y="127000"/>
                  </a:moveTo>
                  <a:lnTo>
                    <a:pt x="120650" y="114300"/>
                  </a:lnTo>
                  <a:lnTo>
                    <a:pt x="63500" y="0"/>
                  </a:lnTo>
                  <a:lnTo>
                    <a:pt x="0" y="127000"/>
                  </a:lnTo>
                  <a:lnTo>
                    <a:pt x="57150" y="127000"/>
                  </a:lnTo>
                  <a:lnTo>
                    <a:pt x="57150" y="609600"/>
                  </a:lnTo>
                  <a:lnTo>
                    <a:pt x="69850" y="609600"/>
                  </a:lnTo>
                  <a:lnTo>
                    <a:pt x="69850" y="127000"/>
                  </a:lnTo>
                  <a:lnTo>
                    <a:pt x="127000" y="127000"/>
                  </a:lnTo>
                  <a:close/>
                </a:path>
                <a:path w="3047365" h="4501515">
                  <a:moveTo>
                    <a:pt x="3047111" y="3693185"/>
                  </a:moveTo>
                  <a:lnTo>
                    <a:pt x="3038475" y="3647465"/>
                  </a:lnTo>
                  <a:lnTo>
                    <a:pt x="3020568" y="3610648"/>
                  </a:lnTo>
                  <a:lnTo>
                    <a:pt x="3014472" y="3603015"/>
                  </a:lnTo>
                  <a:lnTo>
                    <a:pt x="3007868" y="3594138"/>
                  </a:lnTo>
                  <a:lnTo>
                    <a:pt x="2966847" y="3553498"/>
                  </a:lnTo>
                  <a:lnTo>
                    <a:pt x="2925572" y="3523005"/>
                  </a:lnTo>
                  <a:lnTo>
                    <a:pt x="2877566" y="3495065"/>
                  </a:lnTo>
                  <a:lnTo>
                    <a:pt x="2823972" y="3468395"/>
                  </a:lnTo>
                  <a:lnTo>
                    <a:pt x="2765679" y="3445548"/>
                  </a:lnTo>
                  <a:lnTo>
                    <a:pt x="2671826" y="3413798"/>
                  </a:lnTo>
                  <a:lnTo>
                    <a:pt x="2606294" y="3396005"/>
                  </a:lnTo>
                  <a:lnTo>
                    <a:pt x="2539746" y="3380765"/>
                  </a:lnTo>
                  <a:lnTo>
                    <a:pt x="2472944" y="3368065"/>
                  </a:lnTo>
                  <a:lnTo>
                    <a:pt x="2414994" y="3359175"/>
                  </a:lnTo>
                  <a:lnTo>
                    <a:pt x="2406777" y="3357905"/>
                  </a:lnTo>
                  <a:lnTo>
                    <a:pt x="2374519" y="3354095"/>
                  </a:lnTo>
                  <a:lnTo>
                    <a:pt x="2311654" y="3349015"/>
                  </a:lnTo>
                  <a:lnTo>
                    <a:pt x="2251964" y="3346475"/>
                  </a:lnTo>
                  <a:lnTo>
                    <a:pt x="2196592" y="3346475"/>
                  </a:lnTo>
                  <a:lnTo>
                    <a:pt x="2111121" y="3354095"/>
                  </a:lnTo>
                  <a:lnTo>
                    <a:pt x="2048383" y="3364255"/>
                  </a:lnTo>
                  <a:lnTo>
                    <a:pt x="1982470" y="3376955"/>
                  </a:lnTo>
                  <a:lnTo>
                    <a:pt x="1948561" y="3385845"/>
                  </a:lnTo>
                  <a:lnTo>
                    <a:pt x="1914144" y="3393465"/>
                  </a:lnTo>
                  <a:lnTo>
                    <a:pt x="1810512" y="3422675"/>
                  </a:lnTo>
                  <a:lnTo>
                    <a:pt x="1742059" y="3445548"/>
                  </a:lnTo>
                  <a:lnTo>
                    <a:pt x="1675511" y="3470948"/>
                  </a:lnTo>
                  <a:lnTo>
                    <a:pt x="1612138" y="3498875"/>
                  </a:lnTo>
                  <a:lnTo>
                    <a:pt x="1552956" y="3528098"/>
                  </a:lnTo>
                  <a:lnTo>
                    <a:pt x="1499235" y="3558565"/>
                  </a:lnTo>
                  <a:lnTo>
                    <a:pt x="1451991" y="3591598"/>
                  </a:lnTo>
                  <a:lnTo>
                    <a:pt x="1412621" y="3624605"/>
                  </a:lnTo>
                  <a:lnTo>
                    <a:pt x="1381887" y="3660165"/>
                  </a:lnTo>
                  <a:lnTo>
                    <a:pt x="1361440" y="3696995"/>
                  </a:lnTo>
                  <a:lnTo>
                    <a:pt x="1352296" y="3743985"/>
                  </a:lnTo>
                  <a:lnTo>
                    <a:pt x="1352550" y="3752888"/>
                  </a:lnTo>
                  <a:lnTo>
                    <a:pt x="1359535" y="3792245"/>
                  </a:lnTo>
                  <a:lnTo>
                    <a:pt x="1375029" y="3832885"/>
                  </a:lnTo>
                  <a:lnTo>
                    <a:pt x="1398524" y="3876065"/>
                  </a:lnTo>
                  <a:lnTo>
                    <a:pt x="1429258" y="3919245"/>
                  </a:lnTo>
                  <a:lnTo>
                    <a:pt x="1466723" y="3964965"/>
                  </a:lnTo>
                  <a:lnTo>
                    <a:pt x="1510284" y="4011955"/>
                  </a:lnTo>
                  <a:lnTo>
                    <a:pt x="1559306" y="4060215"/>
                  </a:lnTo>
                  <a:lnTo>
                    <a:pt x="1613281" y="4109745"/>
                  </a:lnTo>
                  <a:lnTo>
                    <a:pt x="1641983" y="4133888"/>
                  </a:lnTo>
                  <a:lnTo>
                    <a:pt x="1671701" y="4159288"/>
                  </a:lnTo>
                  <a:lnTo>
                    <a:pt x="1702308" y="4184688"/>
                  </a:lnTo>
                  <a:lnTo>
                    <a:pt x="1733804" y="4210088"/>
                  </a:lnTo>
                  <a:lnTo>
                    <a:pt x="1766062" y="4236745"/>
                  </a:lnTo>
                  <a:lnTo>
                    <a:pt x="1799209" y="4262145"/>
                  </a:lnTo>
                  <a:lnTo>
                    <a:pt x="1832864" y="4288815"/>
                  </a:lnTo>
                  <a:lnTo>
                    <a:pt x="1867154" y="4315485"/>
                  </a:lnTo>
                  <a:lnTo>
                    <a:pt x="1901825" y="4340885"/>
                  </a:lnTo>
                  <a:lnTo>
                    <a:pt x="1972564" y="4394225"/>
                  </a:lnTo>
                  <a:lnTo>
                    <a:pt x="2117090" y="4500905"/>
                  </a:lnTo>
                  <a:lnTo>
                    <a:pt x="2124710" y="4490758"/>
                  </a:lnTo>
                  <a:lnTo>
                    <a:pt x="1980184" y="4384065"/>
                  </a:lnTo>
                  <a:lnTo>
                    <a:pt x="1909445" y="4330725"/>
                  </a:lnTo>
                  <a:lnTo>
                    <a:pt x="1874774" y="4305325"/>
                  </a:lnTo>
                  <a:lnTo>
                    <a:pt x="1840484" y="4278655"/>
                  </a:lnTo>
                  <a:lnTo>
                    <a:pt x="1806956" y="4251985"/>
                  </a:lnTo>
                  <a:lnTo>
                    <a:pt x="1773936" y="4226585"/>
                  </a:lnTo>
                  <a:lnTo>
                    <a:pt x="1741678" y="4201185"/>
                  </a:lnTo>
                  <a:lnTo>
                    <a:pt x="1710309" y="4174515"/>
                  </a:lnTo>
                  <a:lnTo>
                    <a:pt x="1679702" y="4149115"/>
                  </a:lnTo>
                  <a:lnTo>
                    <a:pt x="1650238" y="4124985"/>
                  </a:lnTo>
                  <a:lnTo>
                    <a:pt x="1594104" y="4075455"/>
                  </a:lnTo>
                  <a:lnTo>
                    <a:pt x="1567942" y="4050055"/>
                  </a:lnTo>
                  <a:lnTo>
                    <a:pt x="1519174" y="4003065"/>
                  </a:lnTo>
                  <a:lnTo>
                    <a:pt x="1476121" y="3956088"/>
                  </a:lnTo>
                  <a:lnTo>
                    <a:pt x="1439164" y="3911638"/>
                  </a:lnTo>
                  <a:lnTo>
                    <a:pt x="1409192" y="3868445"/>
                  </a:lnTo>
                  <a:lnTo>
                    <a:pt x="1386332" y="3827805"/>
                  </a:lnTo>
                  <a:lnTo>
                    <a:pt x="1371600" y="3788435"/>
                  </a:lnTo>
                  <a:lnTo>
                    <a:pt x="1364996" y="3742715"/>
                  </a:lnTo>
                  <a:lnTo>
                    <a:pt x="1365250" y="3735095"/>
                  </a:lnTo>
                  <a:lnTo>
                    <a:pt x="1377061" y="3693185"/>
                  </a:lnTo>
                  <a:lnTo>
                    <a:pt x="1392301" y="3667785"/>
                  </a:lnTo>
                  <a:lnTo>
                    <a:pt x="1398651" y="3658895"/>
                  </a:lnTo>
                  <a:lnTo>
                    <a:pt x="1405763" y="3651275"/>
                  </a:lnTo>
                  <a:lnTo>
                    <a:pt x="1413383" y="3642385"/>
                  </a:lnTo>
                  <a:lnTo>
                    <a:pt x="1421638" y="3633495"/>
                  </a:lnTo>
                  <a:lnTo>
                    <a:pt x="1439799" y="3616998"/>
                  </a:lnTo>
                  <a:lnTo>
                    <a:pt x="1482090" y="3585248"/>
                  </a:lnTo>
                  <a:lnTo>
                    <a:pt x="1506220" y="3569995"/>
                  </a:lnTo>
                  <a:lnTo>
                    <a:pt x="1531874" y="3553498"/>
                  </a:lnTo>
                  <a:lnTo>
                    <a:pt x="1559179" y="3539515"/>
                  </a:lnTo>
                  <a:lnTo>
                    <a:pt x="1587754" y="3524275"/>
                  </a:lnTo>
                  <a:lnTo>
                    <a:pt x="1617599" y="3510305"/>
                  </a:lnTo>
                  <a:lnTo>
                    <a:pt x="1648587" y="3496348"/>
                  </a:lnTo>
                  <a:lnTo>
                    <a:pt x="1680464" y="3483648"/>
                  </a:lnTo>
                  <a:lnTo>
                    <a:pt x="1713103" y="3469665"/>
                  </a:lnTo>
                  <a:lnTo>
                    <a:pt x="1814449" y="3435375"/>
                  </a:lnTo>
                  <a:lnTo>
                    <a:pt x="1883156" y="3415055"/>
                  </a:lnTo>
                  <a:lnTo>
                    <a:pt x="1951482" y="3397275"/>
                  </a:lnTo>
                  <a:lnTo>
                    <a:pt x="2050669" y="3376955"/>
                  </a:lnTo>
                  <a:lnTo>
                    <a:pt x="2112899" y="3366795"/>
                  </a:lnTo>
                  <a:lnTo>
                    <a:pt x="2197354" y="3359175"/>
                  </a:lnTo>
                  <a:lnTo>
                    <a:pt x="2251964" y="3359175"/>
                  </a:lnTo>
                  <a:lnTo>
                    <a:pt x="2311019" y="3361715"/>
                  </a:lnTo>
                  <a:lnTo>
                    <a:pt x="2373249" y="3366795"/>
                  </a:lnTo>
                  <a:lnTo>
                    <a:pt x="2504059" y="3385845"/>
                  </a:lnTo>
                  <a:lnTo>
                    <a:pt x="2537206" y="3393465"/>
                  </a:lnTo>
                  <a:lnTo>
                    <a:pt x="2570353" y="3399815"/>
                  </a:lnTo>
                  <a:lnTo>
                    <a:pt x="2603373" y="3408705"/>
                  </a:lnTo>
                  <a:lnTo>
                    <a:pt x="2636139" y="3416325"/>
                  </a:lnTo>
                  <a:lnTo>
                    <a:pt x="2668397" y="3426498"/>
                  </a:lnTo>
                  <a:lnTo>
                    <a:pt x="2731135" y="3445548"/>
                  </a:lnTo>
                  <a:lnTo>
                    <a:pt x="2790698" y="3468395"/>
                  </a:lnTo>
                  <a:lnTo>
                    <a:pt x="2819019" y="3481095"/>
                  </a:lnTo>
                  <a:lnTo>
                    <a:pt x="2846070" y="3492525"/>
                  </a:lnTo>
                  <a:lnTo>
                    <a:pt x="2871851" y="3506495"/>
                  </a:lnTo>
                  <a:lnTo>
                    <a:pt x="2896108" y="3519195"/>
                  </a:lnTo>
                  <a:lnTo>
                    <a:pt x="2918968" y="3533165"/>
                  </a:lnTo>
                  <a:lnTo>
                    <a:pt x="2959100" y="3563645"/>
                  </a:lnTo>
                  <a:lnTo>
                    <a:pt x="2991612" y="3594138"/>
                  </a:lnTo>
                  <a:lnTo>
                    <a:pt x="3004439" y="3610648"/>
                  </a:lnTo>
                  <a:lnTo>
                    <a:pt x="3010027" y="3618255"/>
                  </a:lnTo>
                  <a:lnTo>
                    <a:pt x="3015107" y="3627145"/>
                  </a:lnTo>
                  <a:lnTo>
                    <a:pt x="3019679" y="3634765"/>
                  </a:lnTo>
                  <a:lnTo>
                    <a:pt x="3023489" y="3643655"/>
                  </a:lnTo>
                  <a:lnTo>
                    <a:pt x="3034296" y="3693185"/>
                  </a:lnTo>
                  <a:lnTo>
                    <a:pt x="3034411" y="3714788"/>
                  </a:lnTo>
                  <a:lnTo>
                    <a:pt x="3032633" y="3735095"/>
                  </a:lnTo>
                  <a:lnTo>
                    <a:pt x="3023743" y="3777005"/>
                  </a:lnTo>
                  <a:lnTo>
                    <a:pt x="3008630" y="3821455"/>
                  </a:lnTo>
                  <a:lnTo>
                    <a:pt x="2987294" y="3868445"/>
                  </a:lnTo>
                  <a:lnTo>
                    <a:pt x="2960370" y="3919245"/>
                  </a:lnTo>
                  <a:lnTo>
                    <a:pt x="2928493" y="3970045"/>
                  </a:lnTo>
                  <a:lnTo>
                    <a:pt x="2872232" y="4051338"/>
                  </a:lnTo>
                  <a:lnTo>
                    <a:pt x="2829814" y="4107205"/>
                  </a:lnTo>
                  <a:lnTo>
                    <a:pt x="2784221" y="4164355"/>
                  </a:lnTo>
                  <a:lnTo>
                    <a:pt x="2760345" y="4192295"/>
                  </a:lnTo>
                  <a:lnTo>
                    <a:pt x="2735961" y="4221505"/>
                  </a:lnTo>
                  <a:lnTo>
                    <a:pt x="2710815" y="4251985"/>
                  </a:lnTo>
                  <a:lnTo>
                    <a:pt x="2659126" y="4310405"/>
                  </a:lnTo>
                  <a:lnTo>
                    <a:pt x="2606040" y="4371365"/>
                  </a:lnTo>
                  <a:lnTo>
                    <a:pt x="2581795" y="4397984"/>
                  </a:lnTo>
                  <a:lnTo>
                    <a:pt x="2539619" y="4359935"/>
                  </a:lnTo>
                  <a:lnTo>
                    <a:pt x="2501900" y="4495825"/>
                  </a:lnTo>
                  <a:lnTo>
                    <a:pt x="2633980" y="4445025"/>
                  </a:lnTo>
                  <a:lnTo>
                    <a:pt x="2601582" y="4415815"/>
                  </a:lnTo>
                  <a:lnTo>
                    <a:pt x="2591257" y="4406519"/>
                  </a:lnTo>
                  <a:lnTo>
                    <a:pt x="2668651" y="4319295"/>
                  </a:lnTo>
                  <a:lnTo>
                    <a:pt x="2745613" y="4230395"/>
                  </a:lnTo>
                  <a:lnTo>
                    <a:pt x="2770124" y="4201185"/>
                  </a:lnTo>
                  <a:lnTo>
                    <a:pt x="2794127" y="4171988"/>
                  </a:lnTo>
                  <a:lnTo>
                    <a:pt x="2817368" y="4142765"/>
                  </a:lnTo>
                  <a:lnTo>
                    <a:pt x="2839974" y="4114838"/>
                  </a:lnTo>
                  <a:lnTo>
                    <a:pt x="2882519" y="4058945"/>
                  </a:lnTo>
                  <a:lnTo>
                    <a:pt x="2921381" y="4004335"/>
                  </a:lnTo>
                  <a:lnTo>
                    <a:pt x="2955925" y="3950995"/>
                  </a:lnTo>
                  <a:lnTo>
                    <a:pt x="2985643" y="3898938"/>
                  </a:lnTo>
                  <a:lnTo>
                    <a:pt x="3010281" y="3850665"/>
                  </a:lnTo>
                  <a:lnTo>
                    <a:pt x="3029077" y="3802405"/>
                  </a:lnTo>
                  <a:lnTo>
                    <a:pt x="3041523" y="3757955"/>
                  </a:lnTo>
                  <a:lnTo>
                    <a:pt x="3047111" y="3714788"/>
                  </a:lnTo>
                  <a:lnTo>
                    <a:pt x="3047111" y="36931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467600" y="685673"/>
              <a:ext cx="914400" cy="2170430"/>
            </a:xfrm>
            <a:custGeom>
              <a:avLst/>
              <a:gdLst/>
              <a:ahLst/>
              <a:cxnLst/>
              <a:rect l="l" t="t" r="r" b="b"/>
              <a:pathLst>
                <a:path w="914400" h="2170430">
                  <a:moveTo>
                    <a:pt x="0" y="2170176"/>
                  </a:moveTo>
                  <a:lnTo>
                    <a:pt x="914400" y="2170176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217017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31140" y="926338"/>
            <a:ext cx="10820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u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319009" y="3060319"/>
            <a:ext cx="11360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835900" y="2248716"/>
            <a:ext cx="249554" cy="570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797300" y="37033"/>
            <a:ext cx="13252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7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6</a:t>
            </a:r>
            <a:endParaRPr sz="3200">
              <a:latin typeface="Comic Sans MS"/>
              <a:cs typeface="Comic Sans MS"/>
            </a:endParaRPr>
          </a:p>
        </p:txBody>
      </p:sp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1517650" y="831850"/>
          <a:ext cx="2727325" cy="76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69925"/>
              </a:tblGrid>
              <a:tr h="76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3650" i="1" dirty="0">
                          <a:latin typeface="Times New Roman"/>
                          <a:cs typeface="Times New Roman"/>
                        </a:rPr>
                        <a:t>b</a:t>
                      </a:r>
                      <a:endParaRPr sz="3650">
                        <a:latin typeface="Times New Roman"/>
                        <a:cs typeface="Times New Roman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3650" i="1" dirty="0">
                          <a:latin typeface="Times New Roman"/>
                          <a:cs typeface="Times New Roman"/>
                        </a:rPr>
                        <a:t>b</a:t>
                      </a:r>
                      <a:endParaRPr sz="3650">
                        <a:latin typeface="Times New Roman"/>
                        <a:cs typeface="Times New Roman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33" name="object 33"/>
          <p:cNvGrpSpPr/>
          <p:nvPr/>
        </p:nvGrpSpPr>
        <p:grpSpPr>
          <a:xfrm>
            <a:off x="2355850" y="1212850"/>
            <a:ext cx="6032500" cy="3136900"/>
            <a:chOff x="2355850" y="1212850"/>
            <a:chExt cx="6032500" cy="3136900"/>
          </a:xfrm>
        </p:grpSpPr>
        <p:sp>
          <p:nvSpPr>
            <p:cNvPr id="34" name="object 34"/>
            <p:cNvSpPr/>
            <p:nvPr/>
          </p:nvSpPr>
          <p:spPr>
            <a:xfrm>
              <a:off x="2362200" y="3581400"/>
              <a:ext cx="2438400" cy="762000"/>
            </a:xfrm>
            <a:custGeom>
              <a:avLst/>
              <a:gdLst/>
              <a:ahLst/>
              <a:cxnLst/>
              <a:rect l="l" t="t" r="r" b="b"/>
              <a:pathLst>
                <a:path w="2438400" h="762000">
                  <a:moveTo>
                    <a:pt x="0" y="381000"/>
                  </a:moveTo>
                  <a:lnTo>
                    <a:pt x="7651" y="338072"/>
                  </a:lnTo>
                  <a:lnTo>
                    <a:pt x="30056" y="296540"/>
                  </a:lnTo>
                  <a:lnTo>
                    <a:pt x="66391" y="256661"/>
                  </a:lnTo>
                  <a:lnTo>
                    <a:pt x="115834" y="218691"/>
                  </a:lnTo>
                  <a:lnTo>
                    <a:pt x="177560" y="182887"/>
                  </a:lnTo>
                  <a:lnTo>
                    <a:pt x="212772" y="165879"/>
                  </a:lnTo>
                  <a:lnTo>
                    <a:pt x="250747" y="149508"/>
                  </a:lnTo>
                  <a:lnTo>
                    <a:pt x="291380" y="133808"/>
                  </a:lnTo>
                  <a:lnTo>
                    <a:pt x="334570" y="118810"/>
                  </a:lnTo>
                  <a:lnTo>
                    <a:pt x="380214" y="104547"/>
                  </a:lnTo>
                  <a:lnTo>
                    <a:pt x="428208" y="91051"/>
                  </a:lnTo>
                  <a:lnTo>
                    <a:pt x="478449" y="78353"/>
                  </a:lnTo>
                  <a:lnTo>
                    <a:pt x="530836" y="66487"/>
                  </a:lnTo>
                  <a:lnTo>
                    <a:pt x="585264" y="55483"/>
                  </a:lnTo>
                  <a:lnTo>
                    <a:pt x="641630" y="45376"/>
                  </a:lnTo>
                  <a:lnTo>
                    <a:pt x="699833" y="36195"/>
                  </a:lnTo>
                  <a:lnTo>
                    <a:pt x="759769" y="27974"/>
                  </a:lnTo>
                  <a:lnTo>
                    <a:pt x="821335" y="20745"/>
                  </a:lnTo>
                  <a:lnTo>
                    <a:pt x="884428" y="14540"/>
                  </a:lnTo>
                  <a:lnTo>
                    <a:pt x="948946" y="9391"/>
                  </a:lnTo>
                  <a:lnTo>
                    <a:pt x="1014784" y="5331"/>
                  </a:lnTo>
                  <a:lnTo>
                    <a:pt x="1081841" y="2390"/>
                  </a:lnTo>
                  <a:lnTo>
                    <a:pt x="1150014" y="603"/>
                  </a:lnTo>
                  <a:lnTo>
                    <a:pt x="1219200" y="0"/>
                  </a:lnTo>
                  <a:lnTo>
                    <a:pt x="1288385" y="603"/>
                  </a:lnTo>
                  <a:lnTo>
                    <a:pt x="1356558" y="2390"/>
                  </a:lnTo>
                  <a:lnTo>
                    <a:pt x="1423615" y="5331"/>
                  </a:lnTo>
                  <a:lnTo>
                    <a:pt x="1489453" y="9391"/>
                  </a:lnTo>
                  <a:lnTo>
                    <a:pt x="1553971" y="14540"/>
                  </a:lnTo>
                  <a:lnTo>
                    <a:pt x="1617064" y="20745"/>
                  </a:lnTo>
                  <a:lnTo>
                    <a:pt x="1678630" y="27974"/>
                  </a:lnTo>
                  <a:lnTo>
                    <a:pt x="1738566" y="36195"/>
                  </a:lnTo>
                  <a:lnTo>
                    <a:pt x="1796769" y="45376"/>
                  </a:lnTo>
                  <a:lnTo>
                    <a:pt x="1853135" y="55483"/>
                  </a:lnTo>
                  <a:lnTo>
                    <a:pt x="1907563" y="66487"/>
                  </a:lnTo>
                  <a:lnTo>
                    <a:pt x="1959950" y="78353"/>
                  </a:lnTo>
                  <a:lnTo>
                    <a:pt x="2010191" y="91051"/>
                  </a:lnTo>
                  <a:lnTo>
                    <a:pt x="2058185" y="104547"/>
                  </a:lnTo>
                  <a:lnTo>
                    <a:pt x="2103829" y="118810"/>
                  </a:lnTo>
                  <a:lnTo>
                    <a:pt x="2147019" y="133808"/>
                  </a:lnTo>
                  <a:lnTo>
                    <a:pt x="2187652" y="149508"/>
                  </a:lnTo>
                  <a:lnTo>
                    <a:pt x="2225627" y="165879"/>
                  </a:lnTo>
                  <a:lnTo>
                    <a:pt x="2260839" y="182887"/>
                  </a:lnTo>
                  <a:lnTo>
                    <a:pt x="2322565" y="218691"/>
                  </a:lnTo>
                  <a:lnTo>
                    <a:pt x="2372008" y="256661"/>
                  </a:lnTo>
                  <a:lnTo>
                    <a:pt x="2408343" y="296540"/>
                  </a:lnTo>
                  <a:lnTo>
                    <a:pt x="2430748" y="338072"/>
                  </a:lnTo>
                  <a:lnTo>
                    <a:pt x="2438400" y="381000"/>
                  </a:lnTo>
                  <a:lnTo>
                    <a:pt x="2436470" y="402621"/>
                  </a:lnTo>
                  <a:lnTo>
                    <a:pt x="2430748" y="423927"/>
                  </a:lnTo>
                  <a:lnTo>
                    <a:pt x="2408343" y="465459"/>
                  </a:lnTo>
                  <a:lnTo>
                    <a:pt x="2372008" y="505338"/>
                  </a:lnTo>
                  <a:lnTo>
                    <a:pt x="2322565" y="543308"/>
                  </a:lnTo>
                  <a:lnTo>
                    <a:pt x="2260839" y="579112"/>
                  </a:lnTo>
                  <a:lnTo>
                    <a:pt x="2225627" y="596120"/>
                  </a:lnTo>
                  <a:lnTo>
                    <a:pt x="2187652" y="612491"/>
                  </a:lnTo>
                  <a:lnTo>
                    <a:pt x="2147019" y="628191"/>
                  </a:lnTo>
                  <a:lnTo>
                    <a:pt x="2103829" y="643189"/>
                  </a:lnTo>
                  <a:lnTo>
                    <a:pt x="2058185" y="657452"/>
                  </a:lnTo>
                  <a:lnTo>
                    <a:pt x="2010191" y="670948"/>
                  </a:lnTo>
                  <a:lnTo>
                    <a:pt x="1959950" y="683646"/>
                  </a:lnTo>
                  <a:lnTo>
                    <a:pt x="1907563" y="695512"/>
                  </a:lnTo>
                  <a:lnTo>
                    <a:pt x="1853135" y="706516"/>
                  </a:lnTo>
                  <a:lnTo>
                    <a:pt x="1796769" y="716623"/>
                  </a:lnTo>
                  <a:lnTo>
                    <a:pt x="1738566" y="725804"/>
                  </a:lnTo>
                  <a:lnTo>
                    <a:pt x="1678630" y="734025"/>
                  </a:lnTo>
                  <a:lnTo>
                    <a:pt x="1617064" y="741254"/>
                  </a:lnTo>
                  <a:lnTo>
                    <a:pt x="1553971" y="747459"/>
                  </a:lnTo>
                  <a:lnTo>
                    <a:pt x="1489453" y="752608"/>
                  </a:lnTo>
                  <a:lnTo>
                    <a:pt x="1423615" y="756668"/>
                  </a:lnTo>
                  <a:lnTo>
                    <a:pt x="1356558" y="759609"/>
                  </a:lnTo>
                  <a:lnTo>
                    <a:pt x="1288385" y="761396"/>
                  </a:lnTo>
                  <a:lnTo>
                    <a:pt x="1219200" y="762000"/>
                  </a:lnTo>
                  <a:lnTo>
                    <a:pt x="1150014" y="761396"/>
                  </a:lnTo>
                  <a:lnTo>
                    <a:pt x="1081841" y="759609"/>
                  </a:lnTo>
                  <a:lnTo>
                    <a:pt x="1014784" y="756668"/>
                  </a:lnTo>
                  <a:lnTo>
                    <a:pt x="948946" y="752608"/>
                  </a:lnTo>
                  <a:lnTo>
                    <a:pt x="884428" y="747459"/>
                  </a:lnTo>
                  <a:lnTo>
                    <a:pt x="821335" y="741254"/>
                  </a:lnTo>
                  <a:lnTo>
                    <a:pt x="759769" y="734025"/>
                  </a:lnTo>
                  <a:lnTo>
                    <a:pt x="699833" y="725804"/>
                  </a:lnTo>
                  <a:lnTo>
                    <a:pt x="641630" y="716623"/>
                  </a:lnTo>
                  <a:lnTo>
                    <a:pt x="585264" y="706516"/>
                  </a:lnTo>
                  <a:lnTo>
                    <a:pt x="530836" y="695512"/>
                  </a:lnTo>
                  <a:lnTo>
                    <a:pt x="478449" y="683646"/>
                  </a:lnTo>
                  <a:lnTo>
                    <a:pt x="428208" y="670948"/>
                  </a:lnTo>
                  <a:lnTo>
                    <a:pt x="380214" y="657452"/>
                  </a:lnTo>
                  <a:lnTo>
                    <a:pt x="334570" y="643189"/>
                  </a:lnTo>
                  <a:lnTo>
                    <a:pt x="291380" y="628191"/>
                  </a:lnTo>
                  <a:lnTo>
                    <a:pt x="250747" y="612491"/>
                  </a:lnTo>
                  <a:lnTo>
                    <a:pt x="212772" y="596120"/>
                  </a:lnTo>
                  <a:lnTo>
                    <a:pt x="177560" y="579112"/>
                  </a:lnTo>
                  <a:lnTo>
                    <a:pt x="115834" y="543308"/>
                  </a:lnTo>
                  <a:lnTo>
                    <a:pt x="66391" y="505338"/>
                  </a:lnTo>
                  <a:lnTo>
                    <a:pt x="30056" y="465459"/>
                  </a:lnTo>
                  <a:lnTo>
                    <a:pt x="7651" y="423927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467600" y="1219200"/>
              <a:ext cx="914400" cy="1066800"/>
            </a:xfrm>
            <a:custGeom>
              <a:avLst/>
              <a:gdLst/>
              <a:ahLst/>
              <a:cxnLst/>
              <a:rect l="l" t="t" r="r" b="b"/>
              <a:pathLst>
                <a:path w="914400" h="1066800">
                  <a:moveTo>
                    <a:pt x="0" y="1066800"/>
                  </a:moveTo>
                  <a:lnTo>
                    <a:pt x="914400" y="1066800"/>
                  </a:lnTo>
                </a:path>
                <a:path w="914400" h="1066800">
                  <a:moveTo>
                    <a:pt x="0" y="533400"/>
                  </a:moveTo>
                  <a:lnTo>
                    <a:pt x="914400" y="533400"/>
                  </a:lnTo>
                </a:path>
                <a:path w="914400" h="1066800">
                  <a:moveTo>
                    <a:pt x="0" y="0"/>
                  </a:moveTo>
                  <a:lnTo>
                    <a:pt x="9144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7772635" y="16873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749411" y="634055"/>
            <a:ext cx="28384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600" i="1" spc="25" dirty="0">
                <a:latin typeface="Times New Roman"/>
                <a:cs typeface="Times New Roman"/>
              </a:rPr>
              <a:t>T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4476750" y="6000750"/>
            <a:ext cx="647700" cy="647700"/>
            <a:chOff x="4476750" y="6000750"/>
            <a:chExt cx="647700" cy="647700"/>
          </a:xfrm>
        </p:grpSpPr>
        <p:sp>
          <p:nvSpPr>
            <p:cNvPr id="39" name="object 39"/>
            <p:cNvSpPr/>
            <p:nvPr/>
          </p:nvSpPr>
          <p:spPr>
            <a:xfrm>
              <a:off x="4495800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74" y="3989"/>
                  </a:lnTo>
                  <a:lnTo>
                    <a:pt x="208483" y="15538"/>
                  </a:lnTo>
                  <a:lnTo>
                    <a:pt x="164753" y="34020"/>
                  </a:lnTo>
                  <a:lnTo>
                    <a:pt x="124815" y="58808"/>
                  </a:lnTo>
                  <a:lnTo>
                    <a:pt x="89296" y="89273"/>
                  </a:lnTo>
                  <a:lnTo>
                    <a:pt x="58826" y="124788"/>
                  </a:lnTo>
                  <a:lnTo>
                    <a:pt x="34032" y="164725"/>
                  </a:lnTo>
                  <a:lnTo>
                    <a:pt x="15544" y="208458"/>
                  </a:lnTo>
                  <a:lnTo>
                    <a:pt x="3990" y="255359"/>
                  </a:lnTo>
                  <a:lnTo>
                    <a:pt x="0" y="304800"/>
                  </a:lnTo>
                  <a:lnTo>
                    <a:pt x="3990" y="354240"/>
                  </a:lnTo>
                  <a:lnTo>
                    <a:pt x="15544" y="401141"/>
                  </a:lnTo>
                  <a:lnTo>
                    <a:pt x="34032" y="444874"/>
                  </a:lnTo>
                  <a:lnTo>
                    <a:pt x="58826" y="484811"/>
                  </a:lnTo>
                  <a:lnTo>
                    <a:pt x="89296" y="520326"/>
                  </a:lnTo>
                  <a:lnTo>
                    <a:pt x="124815" y="550791"/>
                  </a:lnTo>
                  <a:lnTo>
                    <a:pt x="164753" y="575579"/>
                  </a:lnTo>
                  <a:lnTo>
                    <a:pt x="208483" y="594061"/>
                  </a:lnTo>
                  <a:lnTo>
                    <a:pt x="255374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495800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2099539" y="5783931"/>
            <a:ext cx="142875" cy="532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25"/>
              </a:lnSpc>
            </a:pPr>
            <a:r>
              <a:rPr sz="3600" spc="2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234789" y="5783931"/>
            <a:ext cx="259715" cy="532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25"/>
              </a:lnSpc>
            </a:pPr>
            <a:r>
              <a:rPr sz="3600" i="1" spc="40" dirty="0">
                <a:latin typeface="Times New Roman"/>
                <a:cs typeface="Times New Roman"/>
              </a:rPr>
              <a:t>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905621" y="58024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959782" y="58024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93731" y="60055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608576" y="60119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904539" y="6025364"/>
            <a:ext cx="438784" cy="626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00"/>
              </a:lnSpc>
            </a:pPr>
            <a:r>
              <a:rPr sz="3550" i="1" spc="-20" dirty="0">
                <a:latin typeface="Times New Roman"/>
                <a:cs typeface="Times New Roman"/>
              </a:rPr>
              <a:t>q</a:t>
            </a:r>
            <a:r>
              <a:rPr sz="4425" spc="22" baseline="-16949" dirty="0">
                <a:latin typeface="Times New Roman"/>
                <a:cs typeface="Times New Roman"/>
              </a:rPr>
              <a:t>2</a:t>
            </a:r>
            <a:endParaRPr sz="4425" baseline="-16949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828800"/>
            <a:ext cx="8825230" cy="5029200"/>
            <a:chOff x="319087" y="1828800"/>
            <a:chExt cx="8825230" cy="5029200"/>
          </a:xfrm>
        </p:grpSpPr>
        <p:sp>
          <p:nvSpPr>
            <p:cNvPr id="3" name="object 3"/>
            <p:cNvSpPr/>
            <p:nvPr/>
          </p:nvSpPr>
          <p:spPr>
            <a:xfrm>
              <a:off x="381000" y="6261100"/>
              <a:ext cx="7391400" cy="127000"/>
            </a:xfrm>
            <a:custGeom>
              <a:avLst/>
              <a:gdLst/>
              <a:ahLst/>
              <a:cxnLst/>
              <a:rect l="l" t="t" r="r" b="b"/>
              <a:pathLst>
                <a:path w="7391400" h="127000">
                  <a:moveTo>
                    <a:pt x="533400" y="63500"/>
                  </a:moveTo>
                  <a:lnTo>
                    <a:pt x="520700" y="57150"/>
                  </a:lnTo>
                  <a:lnTo>
                    <a:pt x="406400" y="0"/>
                  </a:lnTo>
                  <a:lnTo>
                    <a:pt x="406400" y="57150"/>
                  </a:lnTo>
                  <a:lnTo>
                    <a:pt x="0" y="57150"/>
                  </a:lnTo>
                  <a:lnTo>
                    <a:pt x="0" y="69850"/>
                  </a:lnTo>
                  <a:lnTo>
                    <a:pt x="406400" y="69850"/>
                  </a:lnTo>
                  <a:lnTo>
                    <a:pt x="406400" y="127000"/>
                  </a:lnTo>
                  <a:lnTo>
                    <a:pt x="520700" y="69850"/>
                  </a:lnTo>
                  <a:lnTo>
                    <a:pt x="533400" y="63500"/>
                  </a:lnTo>
                  <a:close/>
                </a:path>
                <a:path w="7391400" h="127000">
                  <a:moveTo>
                    <a:pt x="4114800" y="63500"/>
                  </a:moveTo>
                  <a:lnTo>
                    <a:pt x="4102100" y="57150"/>
                  </a:lnTo>
                  <a:lnTo>
                    <a:pt x="3987800" y="0"/>
                  </a:lnTo>
                  <a:lnTo>
                    <a:pt x="3987800" y="57150"/>
                  </a:lnTo>
                  <a:lnTo>
                    <a:pt x="1143000" y="57150"/>
                  </a:lnTo>
                  <a:lnTo>
                    <a:pt x="1143000" y="69850"/>
                  </a:lnTo>
                  <a:lnTo>
                    <a:pt x="3987800" y="69850"/>
                  </a:lnTo>
                  <a:lnTo>
                    <a:pt x="3987800" y="127000"/>
                  </a:lnTo>
                  <a:lnTo>
                    <a:pt x="4102100" y="69850"/>
                  </a:lnTo>
                  <a:lnTo>
                    <a:pt x="4114800" y="63500"/>
                  </a:lnTo>
                  <a:close/>
                </a:path>
                <a:path w="7391400" h="127000">
                  <a:moveTo>
                    <a:pt x="7391400" y="63500"/>
                  </a:moveTo>
                  <a:lnTo>
                    <a:pt x="7378700" y="57150"/>
                  </a:lnTo>
                  <a:lnTo>
                    <a:pt x="7264400" y="0"/>
                  </a:lnTo>
                  <a:lnTo>
                    <a:pt x="7264400" y="57150"/>
                  </a:lnTo>
                  <a:lnTo>
                    <a:pt x="4725924" y="57150"/>
                  </a:lnTo>
                  <a:lnTo>
                    <a:pt x="4725924" y="69850"/>
                  </a:lnTo>
                  <a:lnTo>
                    <a:pt x="7264400" y="69850"/>
                  </a:lnTo>
                  <a:lnTo>
                    <a:pt x="7264400" y="127000"/>
                  </a:lnTo>
                  <a:lnTo>
                    <a:pt x="7378700" y="69850"/>
                  </a:lnTo>
                  <a:lnTo>
                    <a:pt x="7391400" y="63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2812" y="5943600"/>
              <a:ext cx="7621905" cy="762000"/>
            </a:xfrm>
            <a:custGeom>
              <a:avLst/>
              <a:gdLst/>
              <a:ahLst/>
              <a:cxnLst/>
              <a:rect l="l" t="t" r="r" b="b"/>
              <a:pathLst>
                <a:path w="7621905" h="762000">
                  <a:moveTo>
                    <a:pt x="0" y="381000"/>
                  </a:moveTo>
                  <a:lnTo>
                    <a:pt x="3989" y="331559"/>
                  </a:lnTo>
                  <a:lnTo>
                    <a:pt x="15538" y="284658"/>
                  </a:lnTo>
                  <a:lnTo>
                    <a:pt x="34020" y="240925"/>
                  </a:lnTo>
                  <a:lnTo>
                    <a:pt x="58808" y="200988"/>
                  </a:lnTo>
                  <a:lnTo>
                    <a:pt x="89273" y="165473"/>
                  </a:lnTo>
                  <a:lnTo>
                    <a:pt x="124788" y="135008"/>
                  </a:lnTo>
                  <a:lnTo>
                    <a:pt x="164725" y="110220"/>
                  </a:lnTo>
                  <a:lnTo>
                    <a:pt x="208458" y="91738"/>
                  </a:lnTo>
                  <a:lnTo>
                    <a:pt x="255359" y="80189"/>
                  </a:lnTo>
                  <a:lnTo>
                    <a:pt x="304800" y="76200"/>
                  </a:lnTo>
                  <a:lnTo>
                    <a:pt x="354242" y="80189"/>
                  </a:lnTo>
                  <a:lnTo>
                    <a:pt x="401147" y="91738"/>
                  </a:lnTo>
                  <a:lnTo>
                    <a:pt x="444887" y="110220"/>
                  </a:lnTo>
                  <a:lnTo>
                    <a:pt x="484834" y="135008"/>
                  </a:lnTo>
                  <a:lnTo>
                    <a:pt x="520358" y="165473"/>
                  </a:lnTo>
                  <a:lnTo>
                    <a:pt x="550833" y="200988"/>
                  </a:lnTo>
                  <a:lnTo>
                    <a:pt x="575628" y="240925"/>
                  </a:lnTo>
                  <a:lnTo>
                    <a:pt x="594118" y="284658"/>
                  </a:lnTo>
                  <a:lnTo>
                    <a:pt x="605672" y="331559"/>
                  </a:lnTo>
                  <a:lnTo>
                    <a:pt x="609663" y="381000"/>
                  </a:lnTo>
                  <a:lnTo>
                    <a:pt x="605672" y="430440"/>
                  </a:lnTo>
                  <a:lnTo>
                    <a:pt x="594118" y="477341"/>
                  </a:lnTo>
                  <a:lnTo>
                    <a:pt x="575628" y="521074"/>
                  </a:lnTo>
                  <a:lnTo>
                    <a:pt x="550833" y="561011"/>
                  </a:lnTo>
                  <a:lnTo>
                    <a:pt x="520358" y="596526"/>
                  </a:lnTo>
                  <a:lnTo>
                    <a:pt x="484834" y="626991"/>
                  </a:lnTo>
                  <a:lnTo>
                    <a:pt x="444887" y="651779"/>
                  </a:lnTo>
                  <a:lnTo>
                    <a:pt x="401147" y="670261"/>
                  </a:lnTo>
                  <a:lnTo>
                    <a:pt x="354242" y="681810"/>
                  </a:lnTo>
                  <a:lnTo>
                    <a:pt x="304800" y="685800"/>
                  </a:lnTo>
                  <a:lnTo>
                    <a:pt x="255359" y="681810"/>
                  </a:lnTo>
                  <a:lnTo>
                    <a:pt x="208458" y="670261"/>
                  </a:lnTo>
                  <a:lnTo>
                    <a:pt x="164725" y="651779"/>
                  </a:lnTo>
                  <a:lnTo>
                    <a:pt x="124788" y="626991"/>
                  </a:lnTo>
                  <a:lnTo>
                    <a:pt x="89273" y="596526"/>
                  </a:lnTo>
                  <a:lnTo>
                    <a:pt x="58808" y="561011"/>
                  </a:lnTo>
                  <a:lnTo>
                    <a:pt x="34020" y="521074"/>
                  </a:lnTo>
                  <a:lnTo>
                    <a:pt x="15538" y="477341"/>
                  </a:lnTo>
                  <a:lnTo>
                    <a:pt x="3989" y="430440"/>
                  </a:lnTo>
                  <a:lnTo>
                    <a:pt x="0" y="381000"/>
                  </a:lnTo>
                  <a:close/>
                </a:path>
                <a:path w="7621905" h="762000">
                  <a:moveTo>
                    <a:pt x="6935787" y="381000"/>
                  </a:moveTo>
                  <a:lnTo>
                    <a:pt x="6939778" y="331559"/>
                  </a:lnTo>
                  <a:lnTo>
                    <a:pt x="6951332" y="284658"/>
                  </a:lnTo>
                  <a:lnTo>
                    <a:pt x="6969820" y="240925"/>
                  </a:lnTo>
                  <a:lnTo>
                    <a:pt x="6994613" y="200988"/>
                  </a:lnTo>
                  <a:lnTo>
                    <a:pt x="7025084" y="165473"/>
                  </a:lnTo>
                  <a:lnTo>
                    <a:pt x="7060603" y="135008"/>
                  </a:lnTo>
                  <a:lnTo>
                    <a:pt x="7100541" y="110220"/>
                  </a:lnTo>
                  <a:lnTo>
                    <a:pt x="7144270" y="91738"/>
                  </a:lnTo>
                  <a:lnTo>
                    <a:pt x="7191162" y="80189"/>
                  </a:lnTo>
                  <a:lnTo>
                    <a:pt x="7240587" y="76200"/>
                  </a:lnTo>
                  <a:lnTo>
                    <a:pt x="7290012" y="80189"/>
                  </a:lnTo>
                  <a:lnTo>
                    <a:pt x="7336904" y="91738"/>
                  </a:lnTo>
                  <a:lnTo>
                    <a:pt x="7380633" y="110220"/>
                  </a:lnTo>
                  <a:lnTo>
                    <a:pt x="7420571" y="135008"/>
                  </a:lnTo>
                  <a:lnTo>
                    <a:pt x="7456090" y="165473"/>
                  </a:lnTo>
                  <a:lnTo>
                    <a:pt x="7486561" y="200988"/>
                  </a:lnTo>
                  <a:lnTo>
                    <a:pt x="7511354" y="240925"/>
                  </a:lnTo>
                  <a:lnTo>
                    <a:pt x="7529842" y="284658"/>
                  </a:lnTo>
                  <a:lnTo>
                    <a:pt x="7541396" y="331559"/>
                  </a:lnTo>
                  <a:lnTo>
                    <a:pt x="7545387" y="381000"/>
                  </a:lnTo>
                  <a:lnTo>
                    <a:pt x="7541396" y="430440"/>
                  </a:lnTo>
                  <a:lnTo>
                    <a:pt x="7529842" y="477341"/>
                  </a:lnTo>
                  <a:lnTo>
                    <a:pt x="7511354" y="521074"/>
                  </a:lnTo>
                  <a:lnTo>
                    <a:pt x="7486561" y="561011"/>
                  </a:lnTo>
                  <a:lnTo>
                    <a:pt x="7456090" y="596526"/>
                  </a:lnTo>
                  <a:lnTo>
                    <a:pt x="7420571" y="626991"/>
                  </a:lnTo>
                  <a:lnTo>
                    <a:pt x="7380633" y="651779"/>
                  </a:lnTo>
                  <a:lnTo>
                    <a:pt x="7336904" y="670261"/>
                  </a:lnTo>
                  <a:lnTo>
                    <a:pt x="7290012" y="681810"/>
                  </a:lnTo>
                  <a:lnTo>
                    <a:pt x="7240587" y="685800"/>
                  </a:lnTo>
                  <a:lnTo>
                    <a:pt x="7191162" y="681810"/>
                  </a:lnTo>
                  <a:lnTo>
                    <a:pt x="7144270" y="670261"/>
                  </a:lnTo>
                  <a:lnTo>
                    <a:pt x="7100541" y="651779"/>
                  </a:lnTo>
                  <a:lnTo>
                    <a:pt x="7060603" y="626991"/>
                  </a:lnTo>
                  <a:lnTo>
                    <a:pt x="7025084" y="596526"/>
                  </a:lnTo>
                  <a:lnTo>
                    <a:pt x="6994613" y="561011"/>
                  </a:lnTo>
                  <a:lnTo>
                    <a:pt x="6969820" y="521074"/>
                  </a:lnTo>
                  <a:lnTo>
                    <a:pt x="6951332" y="477341"/>
                  </a:lnTo>
                  <a:lnTo>
                    <a:pt x="6939778" y="430440"/>
                  </a:lnTo>
                  <a:lnTo>
                    <a:pt x="6935787" y="381000"/>
                  </a:lnTo>
                  <a:close/>
                </a:path>
                <a:path w="7621905" h="762000">
                  <a:moveTo>
                    <a:pt x="6859587" y="381000"/>
                  </a:moveTo>
                  <a:lnTo>
                    <a:pt x="6862555" y="333207"/>
                  </a:lnTo>
                  <a:lnTo>
                    <a:pt x="6871222" y="287185"/>
                  </a:lnTo>
                  <a:lnTo>
                    <a:pt x="6885230" y="243293"/>
                  </a:lnTo>
                  <a:lnTo>
                    <a:pt x="6904223" y="201887"/>
                  </a:lnTo>
                  <a:lnTo>
                    <a:pt x="6927844" y="163323"/>
                  </a:lnTo>
                  <a:lnTo>
                    <a:pt x="6955736" y="127960"/>
                  </a:lnTo>
                  <a:lnTo>
                    <a:pt x="6987542" y="96153"/>
                  </a:lnTo>
                  <a:lnTo>
                    <a:pt x="7022905" y="68260"/>
                  </a:lnTo>
                  <a:lnTo>
                    <a:pt x="7061469" y="44638"/>
                  </a:lnTo>
                  <a:lnTo>
                    <a:pt x="7102876" y="25644"/>
                  </a:lnTo>
                  <a:lnTo>
                    <a:pt x="7146769" y="11635"/>
                  </a:lnTo>
                  <a:lnTo>
                    <a:pt x="7192792" y="2968"/>
                  </a:lnTo>
                  <a:lnTo>
                    <a:pt x="7240587" y="0"/>
                  </a:lnTo>
                  <a:lnTo>
                    <a:pt x="7288382" y="2968"/>
                  </a:lnTo>
                  <a:lnTo>
                    <a:pt x="7334405" y="11635"/>
                  </a:lnTo>
                  <a:lnTo>
                    <a:pt x="7378298" y="25644"/>
                  </a:lnTo>
                  <a:lnTo>
                    <a:pt x="7419705" y="44638"/>
                  </a:lnTo>
                  <a:lnTo>
                    <a:pt x="7458269" y="68260"/>
                  </a:lnTo>
                  <a:lnTo>
                    <a:pt x="7493632" y="96153"/>
                  </a:lnTo>
                  <a:lnTo>
                    <a:pt x="7525438" y="127960"/>
                  </a:lnTo>
                  <a:lnTo>
                    <a:pt x="7553330" y="163323"/>
                  </a:lnTo>
                  <a:lnTo>
                    <a:pt x="7576951" y="201887"/>
                  </a:lnTo>
                  <a:lnTo>
                    <a:pt x="7595944" y="243293"/>
                  </a:lnTo>
                  <a:lnTo>
                    <a:pt x="7609952" y="287185"/>
                  </a:lnTo>
                  <a:lnTo>
                    <a:pt x="7618619" y="333207"/>
                  </a:lnTo>
                  <a:lnTo>
                    <a:pt x="7621587" y="381000"/>
                  </a:lnTo>
                  <a:lnTo>
                    <a:pt x="7618619" y="428792"/>
                  </a:lnTo>
                  <a:lnTo>
                    <a:pt x="7609952" y="474814"/>
                  </a:lnTo>
                  <a:lnTo>
                    <a:pt x="7595944" y="518706"/>
                  </a:lnTo>
                  <a:lnTo>
                    <a:pt x="7576951" y="560112"/>
                  </a:lnTo>
                  <a:lnTo>
                    <a:pt x="7553330" y="598676"/>
                  </a:lnTo>
                  <a:lnTo>
                    <a:pt x="7525438" y="634039"/>
                  </a:lnTo>
                  <a:lnTo>
                    <a:pt x="7493632" y="665846"/>
                  </a:lnTo>
                  <a:lnTo>
                    <a:pt x="7458269" y="693739"/>
                  </a:lnTo>
                  <a:lnTo>
                    <a:pt x="7419705" y="717361"/>
                  </a:lnTo>
                  <a:lnTo>
                    <a:pt x="7378298" y="736355"/>
                  </a:lnTo>
                  <a:lnTo>
                    <a:pt x="7334405" y="750364"/>
                  </a:lnTo>
                  <a:lnTo>
                    <a:pt x="7288382" y="759031"/>
                  </a:lnTo>
                  <a:lnTo>
                    <a:pt x="7240587" y="762000"/>
                  </a:lnTo>
                  <a:lnTo>
                    <a:pt x="7192792" y="759031"/>
                  </a:lnTo>
                  <a:lnTo>
                    <a:pt x="7146769" y="750364"/>
                  </a:lnTo>
                  <a:lnTo>
                    <a:pt x="7102876" y="736355"/>
                  </a:lnTo>
                  <a:lnTo>
                    <a:pt x="7061469" y="717361"/>
                  </a:lnTo>
                  <a:lnTo>
                    <a:pt x="7022905" y="693739"/>
                  </a:lnTo>
                  <a:lnTo>
                    <a:pt x="6987542" y="665846"/>
                  </a:lnTo>
                  <a:lnTo>
                    <a:pt x="6955736" y="634039"/>
                  </a:lnTo>
                  <a:lnTo>
                    <a:pt x="6927844" y="598676"/>
                  </a:lnTo>
                  <a:lnTo>
                    <a:pt x="6904223" y="560112"/>
                  </a:lnTo>
                  <a:lnTo>
                    <a:pt x="6885230" y="518706"/>
                  </a:lnTo>
                  <a:lnTo>
                    <a:pt x="6871222" y="474814"/>
                  </a:lnTo>
                  <a:lnTo>
                    <a:pt x="6862555" y="428792"/>
                  </a:lnTo>
                  <a:lnTo>
                    <a:pt x="6859587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96512" y="5861049"/>
              <a:ext cx="840412" cy="44335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3655" y="5861049"/>
              <a:ext cx="984867" cy="44335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1520" y="5867401"/>
              <a:ext cx="482725" cy="45957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39211" y="5867401"/>
              <a:ext cx="774337" cy="45957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39466" y="4310709"/>
              <a:ext cx="495083" cy="56071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0109" y="4310709"/>
              <a:ext cx="495083" cy="56071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0109" y="3624115"/>
              <a:ext cx="495083" cy="56071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0109" y="2937471"/>
              <a:ext cx="495083" cy="56071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40109" y="2362225"/>
              <a:ext cx="495083" cy="44943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1990" y="4310709"/>
              <a:ext cx="899867" cy="56071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1990" y="3624115"/>
              <a:ext cx="899867" cy="56071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94828" y="2937471"/>
              <a:ext cx="899867" cy="56071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04167" y="2362225"/>
              <a:ext cx="899867" cy="449434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2906399" y="2240451"/>
            <a:ext cx="211455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4236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S</a:t>
            </a:r>
            <a:r>
              <a:rPr sz="3600" i="1" dirty="0">
                <a:latin typeface="Times New Roman"/>
                <a:cs typeface="Times New Roman"/>
              </a:rPr>
              <a:t>	</a:t>
            </a:r>
            <a:r>
              <a:rPr sz="3600" i="1" spc="55" dirty="0">
                <a:latin typeface="Times New Roman"/>
                <a:cs typeface="Times New Roman"/>
              </a:rPr>
              <a:t>aS</a:t>
            </a:r>
            <a:r>
              <a:rPr sz="3600" i="1" spc="30" dirty="0">
                <a:latin typeface="Times New Roman"/>
                <a:cs typeface="Times New Roman"/>
              </a:rPr>
              <a:t>T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012274" y="3733770"/>
            <a:ext cx="883919" cy="1133475"/>
            <a:chOff x="6012274" y="3733770"/>
            <a:chExt cx="883919" cy="1133475"/>
          </a:xfrm>
        </p:grpSpPr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51827" y="4305929"/>
              <a:ext cx="344361" cy="56072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04544" y="3733770"/>
              <a:ext cx="291643" cy="44572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12274" y="4305929"/>
              <a:ext cx="883914" cy="56072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64903" y="3733770"/>
              <a:ext cx="831285" cy="445729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2906399" y="2789776"/>
            <a:ext cx="3068955" cy="2085339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5"/>
              </a:spcBef>
              <a:tabLst>
                <a:tab pos="111823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10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S	b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  <a:tabLst>
                <a:tab pos="1111250" algn="l"/>
                <a:tab pos="236918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38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T	</a:t>
            </a:r>
            <a:r>
              <a:rPr sz="3600" i="1" spc="15" dirty="0">
                <a:latin typeface="Times New Roman"/>
                <a:cs typeface="Times New Roman"/>
              </a:rPr>
              <a:t>Ta	</a:t>
            </a:r>
            <a:r>
              <a:rPr sz="3600" i="1" spc="30" dirty="0">
                <a:latin typeface="Times New Roman"/>
                <a:cs typeface="Times New Roman"/>
              </a:rPr>
              <a:t>a</a:t>
            </a:r>
            <a:r>
              <a:rPr sz="3600" spc="30" dirty="0">
                <a:latin typeface="Times New Roman"/>
                <a:cs typeface="Times New Roman"/>
              </a:rPr>
              <a:t>,</a:t>
            </a:r>
            <a:r>
              <a:rPr sz="3600" spc="-16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  <a:tabLst>
                <a:tab pos="235521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38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T</a:t>
            </a:r>
            <a:r>
              <a:rPr sz="3600" i="1" dirty="0">
                <a:latin typeface="Times New Roman"/>
                <a:cs typeface="Times New Roman"/>
              </a:rPr>
              <a:t>	</a:t>
            </a: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265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451100" y="679323"/>
            <a:ext cx="5937250" cy="5422265"/>
            <a:chOff x="2451100" y="679323"/>
            <a:chExt cx="5937250" cy="5422265"/>
          </a:xfrm>
        </p:grpSpPr>
        <p:sp>
          <p:nvSpPr>
            <p:cNvPr id="26" name="object 26"/>
            <p:cNvSpPr/>
            <p:nvPr/>
          </p:nvSpPr>
          <p:spPr>
            <a:xfrm>
              <a:off x="2451100" y="1600199"/>
              <a:ext cx="3047365" cy="4501515"/>
            </a:xfrm>
            <a:custGeom>
              <a:avLst/>
              <a:gdLst/>
              <a:ahLst/>
              <a:cxnLst/>
              <a:rect l="l" t="t" r="r" b="b"/>
              <a:pathLst>
                <a:path w="3047365" h="4501515">
                  <a:moveTo>
                    <a:pt x="127000" y="127000"/>
                  </a:moveTo>
                  <a:lnTo>
                    <a:pt x="120650" y="114300"/>
                  </a:lnTo>
                  <a:lnTo>
                    <a:pt x="63500" y="0"/>
                  </a:lnTo>
                  <a:lnTo>
                    <a:pt x="0" y="127000"/>
                  </a:lnTo>
                  <a:lnTo>
                    <a:pt x="57150" y="127000"/>
                  </a:lnTo>
                  <a:lnTo>
                    <a:pt x="57150" y="609600"/>
                  </a:lnTo>
                  <a:lnTo>
                    <a:pt x="69850" y="609600"/>
                  </a:lnTo>
                  <a:lnTo>
                    <a:pt x="69850" y="127000"/>
                  </a:lnTo>
                  <a:lnTo>
                    <a:pt x="127000" y="127000"/>
                  </a:lnTo>
                  <a:close/>
                </a:path>
                <a:path w="3047365" h="4501515">
                  <a:moveTo>
                    <a:pt x="3047111" y="3693185"/>
                  </a:moveTo>
                  <a:lnTo>
                    <a:pt x="3038475" y="3647465"/>
                  </a:lnTo>
                  <a:lnTo>
                    <a:pt x="3020568" y="3610648"/>
                  </a:lnTo>
                  <a:lnTo>
                    <a:pt x="3014472" y="3603015"/>
                  </a:lnTo>
                  <a:lnTo>
                    <a:pt x="3007868" y="3594138"/>
                  </a:lnTo>
                  <a:lnTo>
                    <a:pt x="2966847" y="3553498"/>
                  </a:lnTo>
                  <a:lnTo>
                    <a:pt x="2925572" y="3523005"/>
                  </a:lnTo>
                  <a:lnTo>
                    <a:pt x="2877566" y="3495065"/>
                  </a:lnTo>
                  <a:lnTo>
                    <a:pt x="2823972" y="3468395"/>
                  </a:lnTo>
                  <a:lnTo>
                    <a:pt x="2765679" y="3445548"/>
                  </a:lnTo>
                  <a:lnTo>
                    <a:pt x="2671826" y="3413798"/>
                  </a:lnTo>
                  <a:lnTo>
                    <a:pt x="2606294" y="3396005"/>
                  </a:lnTo>
                  <a:lnTo>
                    <a:pt x="2539746" y="3380765"/>
                  </a:lnTo>
                  <a:lnTo>
                    <a:pt x="2472944" y="3368065"/>
                  </a:lnTo>
                  <a:lnTo>
                    <a:pt x="2414994" y="3359175"/>
                  </a:lnTo>
                  <a:lnTo>
                    <a:pt x="2406777" y="3357905"/>
                  </a:lnTo>
                  <a:lnTo>
                    <a:pt x="2374519" y="3354095"/>
                  </a:lnTo>
                  <a:lnTo>
                    <a:pt x="2311654" y="3349015"/>
                  </a:lnTo>
                  <a:lnTo>
                    <a:pt x="2251964" y="3346475"/>
                  </a:lnTo>
                  <a:lnTo>
                    <a:pt x="2196592" y="3346475"/>
                  </a:lnTo>
                  <a:lnTo>
                    <a:pt x="2111121" y="3354095"/>
                  </a:lnTo>
                  <a:lnTo>
                    <a:pt x="2048383" y="3364255"/>
                  </a:lnTo>
                  <a:lnTo>
                    <a:pt x="1982470" y="3376955"/>
                  </a:lnTo>
                  <a:lnTo>
                    <a:pt x="1948561" y="3385845"/>
                  </a:lnTo>
                  <a:lnTo>
                    <a:pt x="1914144" y="3393465"/>
                  </a:lnTo>
                  <a:lnTo>
                    <a:pt x="1810512" y="3422675"/>
                  </a:lnTo>
                  <a:lnTo>
                    <a:pt x="1742059" y="3445548"/>
                  </a:lnTo>
                  <a:lnTo>
                    <a:pt x="1675511" y="3470948"/>
                  </a:lnTo>
                  <a:lnTo>
                    <a:pt x="1612138" y="3498875"/>
                  </a:lnTo>
                  <a:lnTo>
                    <a:pt x="1552956" y="3528098"/>
                  </a:lnTo>
                  <a:lnTo>
                    <a:pt x="1499235" y="3558565"/>
                  </a:lnTo>
                  <a:lnTo>
                    <a:pt x="1451991" y="3591598"/>
                  </a:lnTo>
                  <a:lnTo>
                    <a:pt x="1412621" y="3624605"/>
                  </a:lnTo>
                  <a:lnTo>
                    <a:pt x="1381887" y="3660165"/>
                  </a:lnTo>
                  <a:lnTo>
                    <a:pt x="1361440" y="3696995"/>
                  </a:lnTo>
                  <a:lnTo>
                    <a:pt x="1352296" y="3743985"/>
                  </a:lnTo>
                  <a:lnTo>
                    <a:pt x="1352550" y="3752888"/>
                  </a:lnTo>
                  <a:lnTo>
                    <a:pt x="1359535" y="3792245"/>
                  </a:lnTo>
                  <a:lnTo>
                    <a:pt x="1375029" y="3832885"/>
                  </a:lnTo>
                  <a:lnTo>
                    <a:pt x="1398524" y="3876065"/>
                  </a:lnTo>
                  <a:lnTo>
                    <a:pt x="1429258" y="3919245"/>
                  </a:lnTo>
                  <a:lnTo>
                    <a:pt x="1466723" y="3964965"/>
                  </a:lnTo>
                  <a:lnTo>
                    <a:pt x="1510284" y="4011955"/>
                  </a:lnTo>
                  <a:lnTo>
                    <a:pt x="1559306" y="4060215"/>
                  </a:lnTo>
                  <a:lnTo>
                    <a:pt x="1613281" y="4109745"/>
                  </a:lnTo>
                  <a:lnTo>
                    <a:pt x="1641983" y="4133888"/>
                  </a:lnTo>
                  <a:lnTo>
                    <a:pt x="1671701" y="4159288"/>
                  </a:lnTo>
                  <a:lnTo>
                    <a:pt x="1702308" y="4184688"/>
                  </a:lnTo>
                  <a:lnTo>
                    <a:pt x="1733804" y="4210088"/>
                  </a:lnTo>
                  <a:lnTo>
                    <a:pt x="1766062" y="4236745"/>
                  </a:lnTo>
                  <a:lnTo>
                    <a:pt x="1799209" y="4262145"/>
                  </a:lnTo>
                  <a:lnTo>
                    <a:pt x="1832864" y="4288815"/>
                  </a:lnTo>
                  <a:lnTo>
                    <a:pt x="1867154" y="4315485"/>
                  </a:lnTo>
                  <a:lnTo>
                    <a:pt x="1901825" y="4340885"/>
                  </a:lnTo>
                  <a:lnTo>
                    <a:pt x="1972564" y="4394225"/>
                  </a:lnTo>
                  <a:lnTo>
                    <a:pt x="2117090" y="4500905"/>
                  </a:lnTo>
                  <a:lnTo>
                    <a:pt x="2124710" y="4490758"/>
                  </a:lnTo>
                  <a:lnTo>
                    <a:pt x="1980184" y="4384065"/>
                  </a:lnTo>
                  <a:lnTo>
                    <a:pt x="1909445" y="4330725"/>
                  </a:lnTo>
                  <a:lnTo>
                    <a:pt x="1874774" y="4305325"/>
                  </a:lnTo>
                  <a:lnTo>
                    <a:pt x="1840484" y="4278655"/>
                  </a:lnTo>
                  <a:lnTo>
                    <a:pt x="1806956" y="4251985"/>
                  </a:lnTo>
                  <a:lnTo>
                    <a:pt x="1773936" y="4226585"/>
                  </a:lnTo>
                  <a:lnTo>
                    <a:pt x="1741678" y="4201185"/>
                  </a:lnTo>
                  <a:lnTo>
                    <a:pt x="1710309" y="4174515"/>
                  </a:lnTo>
                  <a:lnTo>
                    <a:pt x="1679702" y="4149115"/>
                  </a:lnTo>
                  <a:lnTo>
                    <a:pt x="1650238" y="4124985"/>
                  </a:lnTo>
                  <a:lnTo>
                    <a:pt x="1594104" y="4075455"/>
                  </a:lnTo>
                  <a:lnTo>
                    <a:pt x="1567942" y="4050055"/>
                  </a:lnTo>
                  <a:lnTo>
                    <a:pt x="1519174" y="4003065"/>
                  </a:lnTo>
                  <a:lnTo>
                    <a:pt x="1476121" y="3956088"/>
                  </a:lnTo>
                  <a:lnTo>
                    <a:pt x="1439164" y="3911638"/>
                  </a:lnTo>
                  <a:lnTo>
                    <a:pt x="1409192" y="3868445"/>
                  </a:lnTo>
                  <a:lnTo>
                    <a:pt x="1386332" y="3827805"/>
                  </a:lnTo>
                  <a:lnTo>
                    <a:pt x="1371600" y="3788435"/>
                  </a:lnTo>
                  <a:lnTo>
                    <a:pt x="1364996" y="3742715"/>
                  </a:lnTo>
                  <a:lnTo>
                    <a:pt x="1365250" y="3735095"/>
                  </a:lnTo>
                  <a:lnTo>
                    <a:pt x="1377061" y="3693185"/>
                  </a:lnTo>
                  <a:lnTo>
                    <a:pt x="1392301" y="3667785"/>
                  </a:lnTo>
                  <a:lnTo>
                    <a:pt x="1398651" y="3658895"/>
                  </a:lnTo>
                  <a:lnTo>
                    <a:pt x="1405763" y="3651275"/>
                  </a:lnTo>
                  <a:lnTo>
                    <a:pt x="1413383" y="3642385"/>
                  </a:lnTo>
                  <a:lnTo>
                    <a:pt x="1421638" y="3633495"/>
                  </a:lnTo>
                  <a:lnTo>
                    <a:pt x="1439799" y="3616998"/>
                  </a:lnTo>
                  <a:lnTo>
                    <a:pt x="1482090" y="3585248"/>
                  </a:lnTo>
                  <a:lnTo>
                    <a:pt x="1506220" y="3569995"/>
                  </a:lnTo>
                  <a:lnTo>
                    <a:pt x="1531874" y="3553498"/>
                  </a:lnTo>
                  <a:lnTo>
                    <a:pt x="1559179" y="3539515"/>
                  </a:lnTo>
                  <a:lnTo>
                    <a:pt x="1587754" y="3524275"/>
                  </a:lnTo>
                  <a:lnTo>
                    <a:pt x="1617599" y="3510305"/>
                  </a:lnTo>
                  <a:lnTo>
                    <a:pt x="1648587" y="3496348"/>
                  </a:lnTo>
                  <a:lnTo>
                    <a:pt x="1680464" y="3483648"/>
                  </a:lnTo>
                  <a:lnTo>
                    <a:pt x="1713103" y="3469665"/>
                  </a:lnTo>
                  <a:lnTo>
                    <a:pt x="1814449" y="3435375"/>
                  </a:lnTo>
                  <a:lnTo>
                    <a:pt x="1883156" y="3415055"/>
                  </a:lnTo>
                  <a:lnTo>
                    <a:pt x="1951482" y="3397275"/>
                  </a:lnTo>
                  <a:lnTo>
                    <a:pt x="2050669" y="3376955"/>
                  </a:lnTo>
                  <a:lnTo>
                    <a:pt x="2112899" y="3366795"/>
                  </a:lnTo>
                  <a:lnTo>
                    <a:pt x="2197354" y="3359175"/>
                  </a:lnTo>
                  <a:lnTo>
                    <a:pt x="2251964" y="3359175"/>
                  </a:lnTo>
                  <a:lnTo>
                    <a:pt x="2311019" y="3361715"/>
                  </a:lnTo>
                  <a:lnTo>
                    <a:pt x="2373249" y="3366795"/>
                  </a:lnTo>
                  <a:lnTo>
                    <a:pt x="2504059" y="3385845"/>
                  </a:lnTo>
                  <a:lnTo>
                    <a:pt x="2537206" y="3393465"/>
                  </a:lnTo>
                  <a:lnTo>
                    <a:pt x="2570353" y="3399815"/>
                  </a:lnTo>
                  <a:lnTo>
                    <a:pt x="2603373" y="3408705"/>
                  </a:lnTo>
                  <a:lnTo>
                    <a:pt x="2636139" y="3416325"/>
                  </a:lnTo>
                  <a:lnTo>
                    <a:pt x="2668397" y="3426498"/>
                  </a:lnTo>
                  <a:lnTo>
                    <a:pt x="2731135" y="3445548"/>
                  </a:lnTo>
                  <a:lnTo>
                    <a:pt x="2790698" y="3468395"/>
                  </a:lnTo>
                  <a:lnTo>
                    <a:pt x="2819019" y="3481095"/>
                  </a:lnTo>
                  <a:lnTo>
                    <a:pt x="2846070" y="3492525"/>
                  </a:lnTo>
                  <a:lnTo>
                    <a:pt x="2871851" y="3506495"/>
                  </a:lnTo>
                  <a:lnTo>
                    <a:pt x="2896108" y="3519195"/>
                  </a:lnTo>
                  <a:lnTo>
                    <a:pt x="2918968" y="3533165"/>
                  </a:lnTo>
                  <a:lnTo>
                    <a:pt x="2959100" y="3563645"/>
                  </a:lnTo>
                  <a:lnTo>
                    <a:pt x="2991612" y="3594138"/>
                  </a:lnTo>
                  <a:lnTo>
                    <a:pt x="3004439" y="3610648"/>
                  </a:lnTo>
                  <a:lnTo>
                    <a:pt x="3010027" y="3618255"/>
                  </a:lnTo>
                  <a:lnTo>
                    <a:pt x="3015107" y="3627145"/>
                  </a:lnTo>
                  <a:lnTo>
                    <a:pt x="3019679" y="3634765"/>
                  </a:lnTo>
                  <a:lnTo>
                    <a:pt x="3023489" y="3643655"/>
                  </a:lnTo>
                  <a:lnTo>
                    <a:pt x="3034296" y="3693185"/>
                  </a:lnTo>
                  <a:lnTo>
                    <a:pt x="3034411" y="3714788"/>
                  </a:lnTo>
                  <a:lnTo>
                    <a:pt x="3032633" y="3735095"/>
                  </a:lnTo>
                  <a:lnTo>
                    <a:pt x="3023743" y="3777005"/>
                  </a:lnTo>
                  <a:lnTo>
                    <a:pt x="3008630" y="3821455"/>
                  </a:lnTo>
                  <a:lnTo>
                    <a:pt x="2987294" y="3868445"/>
                  </a:lnTo>
                  <a:lnTo>
                    <a:pt x="2960370" y="3919245"/>
                  </a:lnTo>
                  <a:lnTo>
                    <a:pt x="2928493" y="3970045"/>
                  </a:lnTo>
                  <a:lnTo>
                    <a:pt x="2872232" y="4051338"/>
                  </a:lnTo>
                  <a:lnTo>
                    <a:pt x="2829814" y="4107205"/>
                  </a:lnTo>
                  <a:lnTo>
                    <a:pt x="2784221" y="4164355"/>
                  </a:lnTo>
                  <a:lnTo>
                    <a:pt x="2760345" y="4192295"/>
                  </a:lnTo>
                  <a:lnTo>
                    <a:pt x="2735961" y="4221505"/>
                  </a:lnTo>
                  <a:lnTo>
                    <a:pt x="2710815" y="4251985"/>
                  </a:lnTo>
                  <a:lnTo>
                    <a:pt x="2659126" y="4310405"/>
                  </a:lnTo>
                  <a:lnTo>
                    <a:pt x="2606040" y="4371365"/>
                  </a:lnTo>
                  <a:lnTo>
                    <a:pt x="2581795" y="4397984"/>
                  </a:lnTo>
                  <a:lnTo>
                    <a:pt x="2539619" y="4359935"/>
                  </a:lnTo>
                  <a:lnTo>
                    <a:pt x="2501900" y="4495825"/>
                  </a:lnTo>
                  <a:lnTo>
                    <a:pt x="2633980" y="4445025"/>
                  </a:lnTo>
                  <a:lnTo>
                    <a:pt x="2601582" y="4415815"/>
                  </a:lnTo>
                  <a:lnTo>
                    <a:pt x="2591257" y="4406519"/>
                  </a:lnTo>
                  <a:lnTo>
                    <a:pt x="2668651" y="4319295"/>
                  </a:lnTo>
                  <a:lnTo>
                    <a:pt x="2745613" y="4230395"/>
                  </a:lnTo>
                  <a:lnTo>
                    <a:pt x="2770124" y="4201185"/>
                  </a:lnTo>
                  <a:lnTo>
                    <a:pt x="2794127" y="4171988"/>
                  </a:lnTo>
                  <a:lnTo>
                    <a:pt x="2817368" y="4142765"/>
                  </a:lnTo>
                  <a:lnTo>
                    <a:pt x="2839974" y="4114838"/>
                  </a:lnTo>
                  <a:lnTo>
                    <a:pt x="2882519" y="4058945"/>
                  </a:lnTo>
                  <a:lnTo>
                    <a:pt x="2921381" y="4004335"/>
                  </a:lnTo>
                  <a:lnTo>
                    <a:pt x="2955925" y="3950995"/>
                  </a:lnTo>
                  <a:lnTo>
                    <a:pt x="2985643" y="3898938"/>
                  </a:lnTo>
                  <a:lnTo>
                    <a:pt x="3010281" y="3850665"/>
                  </a:lnTo>
                  <a:lnTo>
                    <a:pt x="3029077" y="3802405"/>
                  </a:lnTo>
                  <a:lnTo>
                    <a:pt x="3041523" y="3757955"/>
                  </a:lnTo>
                  <a:lnTo>
                    <a:pt x="3047111" y="3714788"/>
                  </a:lnTo>
                  <a:lnTo>
                    <a:pt x="3047111" y="36931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467600" y="685673"/>
              <a:ext cx="914400" cy="2170430"/>
            </a:xfrm>
            <a:custGeom>
              <a:avLst/>
              <a:gdLst/>
              <a:ahLst/>
              <a:cxnLst/>
              <a:rect l="l" t="t" r="r" b="b"/>
              <a:pathLst>
                <a:path w="914400" h="2170430">
                  <a:moveTo>
                    <a:pt x="0" y="2170176"/>
                  </a:moveTo>
                  <a:lnTo>
                    <a:pt x="914400" y="2170176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217017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31140" y="926338"/>
            <a:ext cx="10820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u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319009" y="3060319"/>
            <a:ext cx="11360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835900" y="2248716"/>
            <a:ext cx="249554" cy="570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797300" y="37033"/>
            <a:ext cx="13252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7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7</a:t>
            </a:r>
            <a:endParaRPr sz="3200">
              <a:latin typeface="Comic Sans MS"/>
              <a:cs typeface="Comic Sans MS"/>
            </a:endParaRPr>
          </a:p>
        </p:txBody>
      </p:sp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1517650" y="831850"/>
          <a:ext cx="2727325" cy="76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69925"/>
              </a:tblGrid>
              <a:tr h="76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3650" i="1" dirty="0">
                          <a:latin typeface="Times New Roman"/>
                          <a:cs typeface="Times New Roman"/>
                        </a:rPr>
                        <a:t>b</a:t>
                      </a:r>
                      <a:endParaRPr sz="3650">
                        <a:latin typeface="Times New Roman"/>
                        <a:cs typeface="Times New Roman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3650" i="1" dirty="0">
                          <a:latin typeface="Times New Roman"/>
                          <a:cs typeface="Times New Roman"/>
                        </a:rPr>
                        <a:t>b</a:t>
                      </a:r>
                      <a:endParaRPr sz="3650">
                        <a:latin typeface="Times New Roman"/>
                        <a:cs typeface="Times New Roman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33" name="object 33"/>
          <p:cNvGrpSpPr/>
          <p:nvPr/>
        </p:nvGrpSpPr>
        <p:grpSpPr>
          <a:xfrm>
            <a:off x="2355850" y="1212850"/>
            <a:ext cx="6032500" cy="3822700"/>
            <a:chOff x="2355850" y="1212850"/>
            <a:chExt cx="6032500" cy="3822700"/>
          </a:xfrm>
        </p:grpSpPr>
        <p:sp>
          <p:nvSpPr>
            <p:cNvPr id="34" name="object 34"/>
            <p:cNvSpPr/>
            <p:nvPr/>
          </p:nvSpPr>
          <p:spPr>
            <a:xfrm>
              <a:off x="2362200" y="4267200"/>
              <a:ext cx="2209800" cy="762000"/>
            </a:xfrm>
            <a:custGeom>
              <a:avLst/>
              <a:gdLst/>
              <a:ahLst/>
              <a:cxnLst/>
              <a:rect l="l" t="t" r="r" b="b"/>
              <a:pathLst>
                <a:path w="2209800" h="762000">
                  <a:moveTo>
                    <a:pt x="0" y="381000"/>
                  </a:moveTo>
                  <a:lnTo>
                    <a:pt x="8608" y="333204"/>
                  </a:lnTo>
                  <a:lnTo>
                    <a:pt x="33743" y="287181"/>
                  </a:lnTo>
                  <a:lnTo>
                    <a:pt x="74370" y="243288"/>
                  </a:lnTo>
                  <a:lnTo>
                    <a:pt x="129453" y="201881"/>
                  </a:lnTo>
                  <a:lnTo>
                    <a:pt x="162092" y="182222"/>
                  </a:lnTo>
                  <a:lnTo>
                    <a:pt x="197956" y="163318"/>
                  </a:lnTo>
                  <a:lnTo>
                    <a:pt x="236918" y="145214"/>
                  </a:lnTo>
                  <a:lnTo>
                    <a:pt x="278846" y="127955"/>
                  </a:lnTo>
                  <a:lnTo>
                    <a:pt x="323611" y="111585"/>
                  </a:lnTo>
                  <a:lnTo>
                    <a:pt x="371085" y="96149"/>
                  </a:lnTo>
                  <a:lnTo>
                    <a:pt x="421138" y="81691"/>
                  </a:lnTo>
                  <a:lnTo>
                    <a:pt x="473640" y="68257"/>
                  </a:lnTo>
                  <a:lnTo>
                    <a:pt x="528461" y="55890"/>
                  </a:lnTo>
                  <a:lnTo>
                    <a:pt x="585474" y="44636"/>
                  </a:lnTo>
                  <a:lnTo>
                    <a:pt x="644547" y="34539"/>
                  </a:lnTo>
                  <a:lnTo>
                    <a:pt x="705552" y="25643"/>
                  </a:lnTo>
                  <a:lnTo>
                    <a:pt x="768359" y="17993"/>
                  </a:lnTo>
                  <a:lnTo>
                    <a:pt x="832839" y="11634"/>
                  </a:lnTo>
                  <a:lnTo>
                    <a:pt x="898863" y="6611"/>
                  </a:lnTo>
                  <a:lnTo>
                    <a:pt x="966300" y="2968"/>
                  </a:lnTo>
                  <a:lnTo>
                    <a:pt x="1035022" y="749"/>
                  </a:lnTo>
                  <a:lnTo>
                    <a:pt x="1104900" y="0"/>
                  </a:lnTo>
                  <a:lnTo>
                    <a:pt x="1174777" y="749"/>
                  </a:lnTo>
                  <a:lnTo>
                    <a:pt x="1243499" y="2968"/>
                  </a:lnTo>
                  <a:lnTo>
                    <a:pt x="1310936" y="6611"/>
                  </a:lnTo>
                  <a:lnTo>
                    <a:pt x="1376960" y="11634"/>
                  </a:lnTo>
                  <a:lnTo>
                    <a:pt x="1441440" y="17993"/>
                  </a:lnTo>
                  <a:lnTo>
                    <a:pt x="1504247" y="25643"/>
                  </a:lnTo>
                  <a:lnTo>
                    <a:pt x="1565252" y="34539"/>
                  </a:lnTo>
                  <a:lnTo>
                    <a:pt x="1624325" y="44636"/>
                  </a:lnTo>
                  <a:lnTo>
                    <a:pt x="1681338" y="55890"/>
                  </a:lnTo>
                  <a:lnTo>
                    <a:pt x="1736159" y="68257"/>
                  </a:lnTo>
                  <a:lnTo>
                    <a:pt x="1788661" y="81691"/>
                  </a:lnTo>
                  <a:lnTo>
                    <a:pt x="1838714" y="96149"/>
                  </a:lnTo>
                  <a:lnTo>
                    <a:pt x="1886188" y="111585"/>
                  </a:lnTo>
                  <a:lnTo>
                    <a:pt x="1930953" y="127955"/>
                  </a:lnTo>
                  <a:lnTo>
                    <a:pt x="1972881" y="145214"/>
                  </a:lnTo>
                  <a:lnTo>
                    <a:pt x="2011843" y="163318"/>
                  </a:lnTo>
                  <a:lnTo>
                    <a:pt x="2047707" y="182222"/>
                  </a:lnTo>
                  <a:lnTo>
                    <a:pt x="2080346" y="201881"/>
                  </a:lnTo>
                  <a:lnTo>
                    <a:pt x="2135429" y="243288"/>
                  </a:lnTo>
                  <a:lnTo>
                    <a:pt x="2176056" y="287181"/>
                  </a:lnTo>
                  <a:lnTo>
                    <a:pt x="2201191" y="333204"/>
                  </a:lnTo>
                  <a:lnTo>
                    <a:pt x="2209800" y="381000"/>
                  </a:lnTo>
                  <a:lnTo>
                    <a:pt x="2207626" y="405097"/>
                  </a:lnTo>
                  <a:lnTo>
                    <a:pt x="2201191" y="428795"/>
                  </a:lnTo>
                  <a:lnTo>
                    <a:pt x="2176056" y="474818"/>
                  </a:lnTo>
                  <a:lnTo>
                    <a:pt x="2135429" y="518711"/>
                  </a:lnTo>
                  <a:lnTo>
                    <a:pt x="2080346" y="560118"/>
                  </a:lnTo>
                  <a:lnTo>
                    <a:pt x="2047707" y="579777"/>
                  </a:lnTo>
                  <a:lnTo>
                    <a:pt x="2011843" y="598681"/>
                  </a:lnTo>
                  <a:lnTo>
                    <a:pt x="1972881" y="616785"/>
                  </a:lnTo>
                  <a:lnTo>
                    <a:pt x="1930953" y="634044"/>
                  </a:lnTo>
                  <a:lnTo>
                    <a:pt x="1886188" y="650414"/>
                  </a:lnTo>
                  <a:lnTo>
                    <a:pt x="1838714" y="665850"/>
                  </a:lnTo>
                  <a:lnTo>
                    <a:pt x="1788661" y="680308"/>
                  </a:lnTo>
                  <a:lnTo>
                    <a:pt x="1736159" y="693742"/>
                  </a:lnTo>
                  <a:lnTo>
                    <a:pt x="1681338" y="706109"/>
                  </a:lnTo>
                  <a:lnTo>
                    <a:pt x="1624325" y="717363"/>
                  </a:lnTo>
                  <a:lnTo>
                    <a:pt x="1565252" y="727460"/>
                  </a:lnTo>
                  <a:lnTo>
                    <a:pt x="1504247" y="736356"/>
                  </a:lnTo>
                  <a:lnTo>
                    <a:pt x="1441440" y="744006"/>
                  </a:lnTo>
                  <a:lnTo>
                    <a:pt x="1376960" y="750365"/>
                  </a:lnTo>
                  <a:lnTo>
                    <a:pt x="1310936" y="755388"/>
                  </a:lnTo>
                  <a:lnTo>
                    <a:pt x="1243499" y="759031"/>
                  </a:lnTo>
                  <a:lnTo>
                    <a:pt x="1174777" y="761250"/>
                  </a:lnTo>
                  <a:lnTo>
                    <a:pt x="1104900" y="762000"/>
                  </a:lnTo>
                  <a:lnTo>
                    <a:pt x="1035022" y="761250"/>
                  </a:lnTo>
                  <a:lnTo>
                    <a:pt x="966300" y="759031"/>
                  </a:lnTo>
                  <a:lnTo>
                    <a:pt x="898863" y="755388"/>
                  </a:lnTo>
                  <a:lnTo>
                    <a:pt x="832839" y="750365"/>
                  </a:lnTo>
                  <a:lnTo>
                    <a:pt x="768359" y="744006"/>
                  </a:lnTo>
                  <a:lnTo>
                    <a:pt x="705552" y="736356"/>
                  </a:lnTo>
                  <a:lnTo>
                    <a:pt x="644547" y="727460"/>
                  </a:lnTo>
                  <a:lnTo>
                    <a:pt x="585474" y="717363"/>
                  </a:lnTo>
                  <a:lnTo>
                    <a:pt x="528461" y="706109"/>
                  </a:lnTo>
                  <a:lnTo>
                    <a:pt x="473640" y="693742"/>
                  </a:lnTo>
                  <a:lnTo>
                    <a:pt x="421138" y="680308"/>
                  </a:lnTo>
                  <a:lnTo>
                    <a:pt x="371085" y="665850"/>
                  </a:lnTo>
                  <a:lnTo>
                    <a:pt x="323611" y="650414"/>
                  </a:lnTo>
                  <a:lnTo>
                    <a:pt x="278846" y="634044"/>
                  </a:lnTo>
                  <a:lnTo>
                    <a:pt x="236918" y="616785"/>
                  </a:lnTo>
                  <a:lnTo>
                    <a:pt x="197956" y="598681"/>
                  </a:lnTo>
                  <a:lnTo>
                    <a:pt x="162092" y="579777"/>
                  </a:lnTo>
                  <a:lnTo>
                    <a:pt x="129453" y="560118"/>
                  </a:lnTo>
                  <a:lnTo>
                    <a:pt x="74370" y="518711"/>
                  </a:lnTo>
                  <a:lnTo>
                    <a:pt x="33743" y="474818"/>
                  </a:lnTo>
                  <a:lnTo>
                    <a:pt x="8608" y="428795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467600" y="1219200"/>
              <a:ext cx="914400" cy="1066800"/>
            </a:xfrm>
            <a:custGeom>
              <a:avLst/>
              <a:gdLst/>
              <a:ahLst/>
              <a:cxnLst/>
              <a:rect l="l" t="t" r="r" b="b"/>
              <a:pathLst>
                <a:path w="914400" h="1066800">
                  <a:moveTo>
                    <a:pt x="0" y="1066800"/>
                  </a:moveTo>
                  <a:lnTo>
                    <a:pt x="914400" y="1066800"/>
                  </a:lnTo>
                </a:path>
                <a:path w="914400" h="1066800">
                  <a:moveTo>
                    <a:pt x="0" y="533400"/>
                  </a:moveTo>
                  <a:lnTo>
                    <a:pt x="914400" y="533400"/>
                  </a:lnTo>
                </a:path>
                <a:path w="914400" h="1066800">
                  <a:moveTo>
                    <a:pt x="0" y="0"/>
                  </a:moveTo>
                  <a:lnTo>
                    <a:pt x="9144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7772635" y="16873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749411" y="634055"/>
            <a:ext cx="28384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600" i="1" spc="25" dirty="0">
                <a:latin typeface="Times New Roman"/>
                <a:cs typeface="Times New Roman"/>
              </a:rPr>
              <a:t>T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4476750" y="679450"/>
            <a:ext cx="3911600" cy="5969000"/>
            <a:chOff x="4476750" y="679450"/>
            <a:chExt cx="3911600" cy="5969000"/>
          </a:xfrm>
        </p:grpSpPr>
        <p:sp>
          <p:nvSpPr>
            <p:cNvPr id="39" name="object 39"/>
            <p:cNvSpPr/>
            <p:nvPr/>
          </p:nvSpPr>
          <p:spPr>
            <a:xfrm>
              <a:off x="7467600" y="685800"/>
              <a:ext cx="914400" cy="533400"/>
            </a:xfrm>
            <a:custGeom>
              <a:avLst/>
              <a:gdLst/>
              <a:ahLst/>
              <a:cxnLst/>
              <a:rect l="l" t="t" r="r" b="b"/>
              <a:pathLst>
                <a:path w="914400" h="533400">
                  <a:moveTo>
                    <a:pt x="0" y="0"/>
                  </a:moveTo>
                  <a:lnTo>
                    <a:pt x="914400" y="533400"/>
                  </a:lnTo>
                </a:path>
                <a:path w="914400" h="533400">
                  <a:moveTo>
                    <a:pt x="0" y="533400"/>
                  </a:moveTo>
                  <a:lnTo>
                    <a:pt x="9144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495800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74" y="3989"/>
                  </a:lnTo>
                  <a:lnTo>
                    <a:pt x="208483" y="15538"/>
                  </a:lnTo>
                  <a:lnTo>
                    <a:pt x="164753" y="34020"/>
                  </a:lnTo>
                  <a:lnTo>
                    <a:pt x="124815" y="58808"/>
                  </a:lnTo>
                  <a:lnTo>
                    <a:pt x="89296" y="89273"/>
                  </a:lnTo>
                  <a:lnTo>
                    <a:pt x="58826" y="124788"/>
                  </a:lnTo>
                  <a:lnTo>
                    <a:pt x="34032" y="164725"/>
                  </a:lnTo>
                  <a:lnTo>
                    <a:pt x="15544" y="208458"/>
                  </a:lnTo>
                  <a:lnTo>
                    <a:pt x="3990" y="255359"/>
                  </a:lnTo>
                  <a:lnTo>
                    <a:pt x="0" y="304800"/>
                  </a:lnTo>
                  <a:lnTo>
                    <a:pt x="3990" y="354240"/>
                  </a:lnTo>
                  <a:lnTo>
                    <a:pt x="15544" y="401141"/>
                  </a:lnTo>
                  <a:lnTo>
                    <a:pt x="34032" y="444874"/>
                  </a:lnTo>
                  <a:lnTo>
                    <a:pt x="58826" y="484811"/>
                  </a:lnTo>
                  <a:lnTo>
                    <a:pt x="89296" y="520326"/>
                  </a:lnTo>
                  <a:lnTo>
                    <a:pt x="124815" y="550791"/>
                  </a:lnTo>
                  <a:lnTo>
                    <a:pt x="164753" y="575579"/>
                  </a:lnTo>
                  <a:lnTo>
                    <a:pt x="208483" y="594061"/>
                  </a:lnTo>
                  <a:lnTo>
                    <a:pt x="255374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495800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2099539" y="5783931"/>
            <a:ext cx="142875" cy="532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25"/>
              </a:lnSpc>
            </a:pPr>
            <a:r>
              <a:rPr sz="3600" spc="2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234789" y="5783931"/>
            <a:ext cx="259715" cy="532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25"/>
              </a:lnSpc>
            </a:pPr>
            <a:r>
              <a:rPr sz="3600" i="1" spc="40" dirty="0">
                <a:latin typeface="Times New Roman"/>
                <a:cs typeface="Times New Roman"/>
              </a:rPr>
              <a:t>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905621" y="58024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959782" y="58024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93731" y="60055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608576" y="60119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904539" y="6025364"/>
            <a:ext cx="438784" cy="626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00"/>
              </a:lnSpc>
            </a:pPr>
            <a:r>
              <a:rPr sz="3550" i="1" spc="-20" dirty="0">
                <a:latin typeface="Times New Roman"/>
                <a:cs typeface="Times New Roman"/>
              </a:rPr>
              <a:t>q</a:t>
            </a:r>
            <a:r>
              <a:rPr sz="4425" spc="22" baseline="-16949" dirty="0">
                <a:latin typeface="Times New Roman"/>
                <a:cs typeface="Times New Roman"/>
              </a:rPr>
              <a:t>2</a:t>
            </a:r>
            <a:endParaRPr sz="4425" baseline="-16949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828800"/>
            <a:ext cx="8825230" cy="5029200"/>
            <a:chOff x="319087" y="1828800"/>
            <a:chExt cx="8825230" cy="5029200"/>
          </a:xfrm>
        </p:grpSpPr>
        <p:sp>
          <p:nvSpPr>
            <p:cNvPr id="3" name="object 3"/>
            <p:cNvSpPr/>
            <p:nvPr/>
          </p:nvSpPr>
          <p:spPr>
            <a:xfrm>
              <a:off x="381000" y="6261100"/>
              <a:ext cx="7391400" cy="127000"/>
            </a:xfrm>
            <a:custGeom>
              <a:avLst/>
              <a:gdLst/>
              <a:ahLst/>
              <a:cxnLst/>
              <a:rect l="l" t="t" r="r" b="b"/>
              <a:pathLst>
                <a:path w="7391400" h="127000">
                  <a:moveTo>
                    <a:pt x="533400" y="63500"/>
                  </a:moveTo>
                  <a:lnTo>
                    <a:pt x="520700" y="57150"/>
                  </a:lnTo>
                  <a:lnTo>
                    <a:pt x="406400" y="0"/>
                  </a:lnTo>
                  <a:lnTo>
                    <a:pt x="406400" y="57150"/>
                  </a:lnTo>
                  <a:lnTo>
                    <a:pt x="0" y="57150"/>
                  </a:lnTo>
                  <a:lnTo>
                    <a:pt x="0" y="69850"/>
                  </a:lnTo>
                  <a:lnTo>
                    <a:pt x="406400" y="69850"/>
                  </a:lnTo>
                  <a:lnTo>
                    <a:pt x="406400" y="127000"/>
                  </a:lnTo>
                  <a:lnTo>
                    <a:pt x="520700" y="69850"/>
                  </a:lnTo>
                  <a:lnTo>
                    <a:pt x="533400" y="63500"/>
                  </a:lnTo>
                  <a:close/>
                </a:path>
                <a:path w="7391400" h="127000">
                  <a:moveTo>
                    <a:pt x="4114800" y="63500"/>
                  </a:moveTo>
                  <a:lnTo>
                    <a:pt x="4102100" y="57150"/>
                  </a:lnTo>
                  <a:lnTo>
                    <a:pt x="3987800" y="0"/>
                  </a:lnTo>
                  <a:lnTo>
                    <a:pt x="3987800" y="57150"/>
                  </a:lnTo>
                  <a:lnTo>
                    <a:pt x="1143000" y="57150"/>
                  </a:lnTo>
                  <a:lnTo>
                    <a:pt x="1143000" y="69850"/>
                  </a:lnTo>
                  <a:lnTo>
                    <a:pt x="3987800" y="69850"/>
                  </a:lnTo>
                  <a:lnTo>
                    <a:pt x="3987800" y="127000"/>
                  </a:lnTo>
                  <a:lnTo>
                    <a:pt x="4102100" y="69850"/>
                  </a:lnTo>
                  <a:lnTo>
                    <a:pt x="4114800" y="63500"/>
                  </a:lnTo>
                  <a:close/>
                </a:path>
                <a:path w="7391400" h="127000">
                  <a:moveTo>
                    <a:pt x="7391400" y="63500"/>
                  </a:moveTo>
                  <a:lnTo>
                    <a:pt x="7378700" y="57150"/>
                  </a:lnTo>
                  <a:lnTo>
                    <a:pt x="7264400" y="0"/>
                  </a:lnTo>
                  <a:lnTo>
                    <a:pt x="7264400" y="57150"/>
                  </a:lnTo>
                  <a:lnTo>
                    <a:pt x="4725924" y="57150"/>
                  </a:lnTo>
                  <a:lnTo>
                    <a:pt x="4725924" y="69850"/>
                  </a:lnTo>
                  <a:lnTo>
                    <a:pt x="7264400" y="69850"/>
                  </a:lnTo>
                  <a:lnTo>
                    <a:pt x="7264400" y="127000"/>
                  </a:lnTo>
                  <a:lnTo>
                    <a:pt x="7378700" y="69850"/>
                  </a:lnTo>
                  <a:lnTo>
                    <a:pt x="7391400" y="63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2812" y="5943600"/>
              <a:ext cx="7621905" cy="762000"/>
            </a:xfrm>
            <a:custGeom>
              <a:avLst/>
              <a:gdLst/>
              <a:ahLst/>
              <a:cxnLst/>
              <a:rect l="l" t="t" r="r" b="b"/>
              <a:pathLst>
                <a:path w="7621905" h="762000">
                  <a:moveTo>
                    <a:pt x="0" y="381000"/>
                  </a:moveTo>
                  <a:lnTo>
                    <a:pt x="3989" y="331559"/>
                  </a:lnTo>
                  <a:lnTo>
                    <a:pt x="15538" y="284658"/>
                  </a:lnTo>
                  <a:lnTo>
                    <a:pt x="34020" y="240925"/>
                  </a:lnTo>
                  <a:lnTo>
                    <a:pt x="58808" y="200988"/>
                  </a:lnTo>
                  <a:lnTo>
                    <a:pt x="89273" y="165473"/>
                  </a:lnTo>
                  <a:lnTo>
                    <a:pt x="124788" y="135008"/>
                  </a:lnTo>
                  <a:lnTo>
                    <a:pt x="164725" y="110220"/>
                  </a:lnTo>
                  <a:lnTo>
                    <a:pt x="208458" y="91738"/>
                  </a:lnTo>
                  <a:lnTo>
                    <a:pt x="255359" y="80189"/>
                  </a:lnTo>
                  <a:lnTo>
                    <a:pt x="304800" y="76200"/>
                  </a:lnTo>
                  <a:lnTo>
                    <a:pt x="354242" y="80189"/>
                  </a:lnTo>
                  <a:lnTo>
                    <a:pt x="401147" y="91738"/>
                  </a:lnTo>
                  <a:lnTo>
                    <a:pt x="444887" y="110220"/>
                  </a:lnTo>
                  <a:lnTo>
                    <a:pt x="484834" y="135008"/>
                  </a:lnTo>
                  <a:lnTo>
                    <a:pt x="520358" y="165473"/>
                  </a:lnTo>
                  <a:lnTo>
                    <a:pt x="550833" y="200988"/>
                  </a:lnTo>
                  <a:lnTo>
                    <a:pt x="575628" y="240925"/>
                  </a:lnTo>
                  <a:lnTo>
                    <a:pt x="594118" y="284658"/>
                  </a:lnTo>
                  <a:lnTo>
                    <a:pt x="605672" y="331559"/>
                  </a:lnTo>
                  <a:lnTo>
                    <a:pt x="609663" y="381000"/>
                  </a:lnTo>
                  <a:lnTo>
                    <a:pt x="605672" y="430440"/>
                  </a:lnTo>
                  <a:lnTo>
                    <a:pt x="594118" y="477341"/>
                  </a:lnTo>
                  <a:lnTo>
                    <a:pt x="575628" y="521074"/>
                  </a:lnTo>
                  <a:lnTo>
                    <a:pt x="550833" y="561011"/>
                  </a:lnTo>
                  <a:lnTo>
                    <a:pt x="520358" y="596526"/>
                  </a:lnTo>
                  <a:lnTo>
                    <a:pt x="484834" y="626991"/>
                  </a:lnTo>
                  <a:lnTo>
                    <a:pt x="444887" y="651779"/>
                  </a:lnTo>
                  <a:lnTo>
                    <a:pt x="401147" y="670261"/>
                  </a:lnTo>
                  <a:lnTo>
                    <a:pt x="354242" y="681810"/>
                  </a:lnTo>
                  <a:lnTo>
                    <a:pt x="304800" y="685800"/>
                  </a:lnTo>
                  <a:lnTo>
                    <a:pt x="255359" y="681810"/>
                  </a:lnTo>
                  <a:lnTo>
                    <a:pt x="208458" y="670261"/>
                  </a:lnTo>
                  <a:lnTo>
                    <a:pt x="164725" y="651779"/>
                  </a:lnTo>
                  <a:lnTo>
                    <a:pt x="124788" y="626991"/>
                  </a:lnTo>
                  <a:lnTo>
                    <a:pt x="89273" y="596526"/>
                  </a:lnTo>
                  <a:lnTo>
                    <a:pt x="58808" y="561011"/>
                  </a:lnTo>
                  <a:lnTo>
                    <a:pt x="34020" y="521074"/>
                  </a:lnTo>
                  <a:lnTo>
                    <a:pt x="15538" y="477341"/>
                  </a:lnTo>
                  <a:lnTo>
                    <a:pt x="3989" y="430440"/>
                  </a:lnTo>
                  <a:lnTo>
                    <a:pt x="0" y="381000"/>
                  </a:lnTo>
                  <a:close/>
                </a:path>
                <a:path w="7621905" h="762000">
                  <a:moveTo>
                    <a:pt x="6935787" y="381000"/>
                  </a:moveTo>
                  <a:lnTo>
                    <a:pt x="6939778" y="331559"/>
                  </a:lnTo>
                  <a:lnTo>
                    <a:pt x="6951332" y="284658"/>
                  </a:lnTo>
                  <a:lnTo>
                    <a:pt x="6969820" y="240925"/>
                  </a:lnTo>
                  <a:lnTo>
                    <a:pt x="6994613" y="200988"/>
                  </a:lnTo>
                  <a:lnTo>
                    <a:pt x="7025084" y="165473"/>
                  </a:lnTo>
                  <a:lnTo>
                    <a:pt x="7060603" y="135008"/>
                  </a:lnTo>
                  <a:lnTo>
                    <a:pt x="7100541" y="110220"/>
                  </a:lnTo>
                  <a:lnTo>
                    <a:pt x="7144270" y="91738"/>
                  </a:lnTo>
                  <a:lnTo>
                    <a:pt x="7191162" y="80189"/>
                  </a:lnTo>
                  <a:lnTo>
                    <a:pt x="7240587" y="76200"/>
                  </a:lnTo>
                  <a:lnTo>
                    <a:pt x="7290012" y="80189"/>
                  </a:lnTo>
                  <a:lnTo>
                    <a:pt x="7336904" y="91738"/>
                  </a:lnTo>
                  <a:lnTo>
                    <a:pt x="7380633" y="110220"/>
                  </a:lnTo>
                  <a:lnTo>
                    <a:pt x="7420571" y="135008"/>
                  </a:lnTo>
                  <a:lnTo>
                    <a:pt x="7456090" y="165473"/>
                  </a:lnTo>
                  <a:lnTo>
                    <a:pt x="7486561" y="200988"/>
                  </a:lnTo>
                  <a:lnTo>
                    <a:pt x="7511354" y="240925"/>
                  </a:lnTo>
                  <a:lnTo>
                    <a:pt x="7529842" y="284658"/>
                  </a:lnTo>
                  <a:lnTo>
                    <a:pt x="7541396" y="331559"/>
                  </a:lnTo>
                  <a:lnTo>
                    <a:pt x="7545387" y="381000"/>
                  </a:lnTo>
                  <a:lnTo>
                    <a:pt x="7541396" y="430440"/>
                  </a:lnTo>
                  <a:lnTo>
                    <a:pt x="7529842" y="477341"/>
                  </a:lnTo>
                  <a:lnTo>
                    <a:pt x="7511354" y="521074"/>
                  </a:lnTo>
                  <a:lnTo>
                    <a:pt x="7486561" y="561011"/>
                  </a:lnTo>
                  <a:lnTo>
                    <a:pt x="7456090" y="596526"/>
                  </a:lnTo>
                  <a:lnTo>
                    <a:pt x="7420571" y="626991"/>
                  </a:lnTo>
                  <a:lnTo>
                    <a:pt x="7380633" y="651779"/>
                  </a:lnTo>
                  <a:lnTo>
                    <a:pt x="7336904" y="670261"/>
                  </a:lnTo>
                  <a:lnTo>
                    <a:pt x="7290012" y="681810"/>
                  </a:lnTo>
                  <a:lnTo>
                    <a:pt x="7240587" y="685800"/>
                  </a:lnTo>
                  <a:lnTo>
                    <a:pt x="7191162" y="681810"/>
                  </a:lnTo>
                  <a:lnTo>
                    <a:pt x="7144270" y="670261"/>
                  </a:lnTo>
                  <a:lnTo>
                    <a:pt x="7100541" y="651779"/>
                  </a:lnTo>
                  <a:lnTo>
                    <a:pt x="7060603" y="626991"/>
                  </a:lnTo>
                  <a:lnTo>
                    <a:pt x="7025084" y="596526"/>
                  </a:lnTo>
                  <a:lnTo>
                    <a:pt x="6994613" y="561011"/>
                  </a:lnTo>
                  <a:lnTo>
                    <a:pt x="6969820" y="521074"/>
                  </a:lnTo>
                  <a:lnTo>
                    <a:pt x="6951332" y="477341"/>
                  </a:lnTo>
                  <a:lnTo>
                    <a:pt x="6939778" y="430440"/>
                  </a:lnTo>
                  <a:lnTo>
                    <a:pt x="6935787" y="381000"/>
                  </a:lnTo>
                  <a:close/>
                </a:path>
                <a:path w="7621905" h="762000">
                  <a:moveTo>
                    <a:pt x="6859587" y="381000"/>
                  </a:moveTo>
                  <a:lnTo>
                    <a:pt x="6862555" y="333207"/>
                  </a:lnTo>
                  <a:lnTo>
                    <a:pt x="6871222" y="287185"/>
                  </a:lnTo>
                  <a:lnTo>
                    <a:pt x="6885230" y="243293"/>
                  </a:lnTo>
                  <a:lnTo>
                    <a:pt x="6904223" y="201887"/>
                  </a:lnTo>
                  <a:lnTo>
                    <a:pt x="6927844" y="163323"/>
                  </a:lnTo>
                  <a:lnTo>
                    <a:pt x="6955736" y="127960"/>
                  </a:lnTo>
                  <a:lnTo>
                    <a:pt x="6987542" y="96153"/>
                  </a:lnTo>
                  <a:lnTo>
                    <a:pt x="7022905" y="68260"/>
                  </a:lnTo>
                  <a:lnTo>
                    <a:pt x="7061469" y="44638"/>
                  </a:lnTo>
                  <a:lnTo>
                    <a:pt x="7102876" y="25644"/>
                  </a:lnTo>
                  <a:lnTo>
                    <a:pt x="7146769" y="11635"/>
                  </a:lnTo>
                  <a:lnTo>
                    <a:pt x="7192792" y="2968"/>
                  </a:lnTo>
                  <a:lnTo>
                    <a:pt x="7240587" y="0"/>
                  </a:lnTo>
                  <a:lnTo>
                    <a:pt x="7288382" y="2968"/>
                  </a:lnTo>
                  <a:lnTo>
                    <a:pt x="7334405" y="11635"/>
                  </a:lnTo>
                  <a:lnTo>
                    <a:pt x="7378298" y="25644"/>
                  </a:lnTo>
                  <a:lnTo>
                    <a:pt x="7419705" y="44638"/>
                  </a:lnTo>
                  <a:lnTo>
                    <a:pt x="7458269" y="68260"/>
                  </a:lnTo>
                  <a:lnTo>
                    <a:pt x="7493632" y="96153"/>
                  </a:lnTo>
                  <a:lnTo>
                    <a:pt x="7525438" y="127960"/>
                  </a:lnTo>
                  <a:lnTo>
                    <a:pt x="7553330" y="163323"/>
                  </a:lnTo>
                  <a:lnTo>
                    <a:pt x="7576951" y="201887"/>
                  </a:lnTo>
                  <a:lnTo>
                    <a:pt x="7595944" y="243293"/>
                  </a:lnTo>
                  <a:lnTo>
                    <a:pt x="7609952" y="287185"/>
                  </a:lnTo>
                  <a:lnTo>
                    <a:pt x="7618619" y="333207"/>
                  </a:lnTo>
                  <a:lnTo>
                    <a:pt x="7621587" y="381000"/>
                  </a:lnTo>
                  <a:lnTo>
                    <a:pt x="7618619" y="428792"/>
                  </a:lnTo>
                  <a:lnTo>
                    <a:pt x="7609952" y="474814"/>
                  </a:lnTo>
                  <a:lnTo>
                    <a:pt x="7595944" y="518706"/>
                  </a:lnTo>
                  <a:lnTo>
                    <a:pt x="7576951" y="560112"/>
                  </a:lnTo>
                  <a:lnTo>
                    <a:pt x="7553330" y="598676"/>
                  </a:lnTo>
                  <a:lnTo>
                    <a:pt x="7525438" y="634039"/>
                  </a:lnTo>
                  <a:lnTo>
                    <a:pt x="7493632" y="665846"/>
                  </a:lnTo>
                  <a:lnTo>
                    <a:pt x="7458269" y="693739"/>
                  </a:lnTo>
                  <a:lnTo>
                    <a:pt x="7419705" y="717361"/>
                  </a:lnTo>
                  <a:lnTo>
                    <a:pt x="7378298" y="736355"/>
                  </a:lnTo>
                  <a:lnTo>
                    <a:pt x="7334405" y="750364"/>
                  </a:lnTo>
                  <a:lnTo>
                    <a:pt x="7288382" y="759031"/>
                  </a:lnTo>
                  <a:lnTo>
                    <a:pt x="7240587" y="762000"/>
                  </a:lnTo>
                  <a:lnTo>
                    <a:pt x="7192792" y="759031"/>
                  </a:lnTo>
                  <a:lnTo>
                    <a:pt x="7146769" y="750364"/>
                  </a:lnTo>
                  <a:lnTo>
                    <a:pt x="7102876" y="736355"/>
                  </a:lnTo>
                  <a:lnTo>
                    <a:pt x="7061469" y="717361"/>
                  </a:lnTo>
                  <a:lnTo>
                    <a:pt x="7022905" y="693739"/>
                  </a:lnTo>
                  <a:lnTo>
                    <a:pt x="6987542" y="665846"/>
                  </a:lnTo>
                  <a:lnTo>
                    <a:pt x="6955736" y="634039"/>
                  </a:lnTo>
                  <a:lnTo>
                    <a:pt x="6927844" y="598676"/>
                  </a:lnTo>
                  <a:lnTo>
                    <a:pt x="6904223" y="560112"/>
                  </a:lnTo>
                  <a:lnTo>
                    <a:pt x="6885230" y="518706"/>
                  </a:lnTo>
                  <a:lnTo>
                    <a:pt x="6871222" y="474814"/>
                  </a:lnTo>
                  <a:lnTo>
                    <a:pt x="6862555" y="428792"/>
                  </a:lnTo>
                  <a:lnTo>
                    <a:pt x="6859587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96512" y="5861049"/>
              <a:ext cx="840412" cy="44335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3655" y="5861049"/>
              <a:ext cx="984867" cy="44335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1520" y="5867401"/>
              <a:ext cx="482725" cy="45957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39211" y="5867401"/>
              <a:ext cx="774337" cy="45957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39466" y="4310709"/>
              <a:ext cx="495083" cy="56071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0109" y="4310709"/>
              <a:ext cx="495083" cy="56071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0109" y="3624115"/>
              <a:ext cx="495083" cy="56071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0109" y="2937471"/>
              <a:ext cx="495083" cy="56071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40109" y="2362225"/>
              <a:ext cx="495083" cy="44943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1990" y="4310709"/>
              <a:ext cx="899867" cy="56071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1990" y="3624115"/>
              <a:ext cx="899867" cy="56071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94828" y="2937471"/>
              <a:ext cx="899867" cy="56071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04167" y="2362225"/>
              <a:ext cx="899867" cy="449434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2906399" y="2240451"/>
            <a:ext cx="211455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4236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S</a:t>
            </a:r>
            <a:r>
              <a:rPr sz="3600" i="1" dirty="0">
                <a:latin typeface="Times New Roman"/>
                <a:cs typeface="Times New Roman"/>
              </a:rPr>
              <a:t>	</a:t>
            </a:r>
            <a:r>
              <a:rPr sz="3600" i="1" spc="55" dirty="0">
                <a:latin typeface="Times New Roman"/>
                <a:cs typeface="Times New Roman"/>
              </a:rPr>
              <a:t>aS</a:t>
            </a:r>
            <a:r>
              <a:rPr sz="3600" i="1" spc="30" dirty="0">
                <a:latin typeface="Times New Roman"/>
                <a:cs typeface="Times New Roman"/>
              </a:rPr>
              <a:t>T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012274" y="3733770"/>
            <a:ext cx="883919" cy="1133475"/>
            <a:chOff x="6012274" y="3733770"/>
            <a:chExt cx="883919" cy="1133475"/>
          </a:xfrm>
        </p:grpSpPr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51827" y="4305929"/>
              <a:ext cx="344361" cy="56072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04544" y="3733770"/>
              <a:ext cx="291643" cy="44572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12274" y="4305929"/>
              <a:ext cx="883914" cy="56072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64903" y="3733770"/>
              <a:ext cx="831285" cy="445729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2906399" y="2789776"/>
            <a:ext cx="3068955" cy="2085339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5"/>
              </a:spcBef>
              <a:tabLst>
                <a:tab pos="111823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10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S	b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  <a:tabLst>
                <a:tab pos="1111250" algn="l"/>
                <a:tab pos="236918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38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T	</a:t>
            </a:r>
            <a:r>
              <a:rPr sz="3600" i="1" spc="15" dirty="0">
                <a:latin typeface="Times New Roman"/>
                <a:cs typeface="Times New Roman"/>
              </a:rPr>
              <a:t>Ta	</a:t>
            </a:r>
            <a:r>
              <a:rPr sz="3600" i="1" spc="30" dirty="0">
                <a:latin typeface="Times New Roman"/>
                <a:cs typeface="Times New Roman"/>
              </a:rPr>
              <a:t>a</a:t>
            </a:r>
            <a:r>
              <a:rPr sz="3600" spc="30" dirty="0">
                <a:latin typeface="Times New Roman"/>
                <a:cs typeface="Times New Roman"/>
              </a:rPr>
              <a:t>,</a:t>
            </a:r>
            <a:r>
              <a:rPr sz="3600" spc="-16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  <a:tabLst>
                <a:tab pos="235521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38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T</a:t>
            </a:r>
            <a:r>
              <a:rPr sz="3600" i="1" dirty="0">
                <a:latin typeface="Times New Roman"/>
                <a:cs typeface="Times New Roman"/>
              </a:rPr>
              <a:t>	</a:t>
            </a: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265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213100" y="1212850"/>
            <a:ext cx="5175250" cy="4888865"/>
            <a:chOff x="3213100" y="1212850"/>
            <a:chExt cx="5175250" cy="4888865"/>
          </a:xfrm>
        </p:grpSpPr>
        <p:sp>
          <p:nvSpPr>
            <p:cNvPr id="26" name="object 26"/>
            <p:cNvSpPr/>
            <p:nvPr/>
          </p:nvSpPr>
          <p:spPr>
            <a:xfrm>
              <a:off x="3213100" y="1600199"/>
              <a:ext cx="2285365" cy="4501515"/>
            </a:xfrm>
            <a:custGeom>
              <a:avLst/>
              <a:gdLst/>
              <a:ahLst/>
              <a:cxnLst/>
              <a:rect l="l" t="t" r="r" b="b"/>
              <a:pathLst>
                <a:path w="2285365" h="4501515">
                  <a:moveTo>
                    <a:pt x="127000" y="127000"/>
                  </a:moveTo>
                  <a:lnTo>
                    <a:pt x="120650" y="114300"/>
                  </a:lnTo>
                  <a:lnTo>
                    <a:pt x="63500" y="0"/>
                  </a:lnTo>
                  <a:lnTo>
                    <a:pt x="0" y="127000"/>
                  </a:lnTo>
                  <a:lnTo>
                    <a:pt x="57150" y="127000"/>
                  </a:lnTo>
                  <a:lnTo>
                    <a:pt x="57150" y="609600"/>
                  </a:lnTo>
                  <a:lnTo>
                    <a:pt x="69850" y="609600"/>
                  </a:lnTo>
                  <a:lnTo>
                    <a:pt x="69850" y="127000"/>
                  </a:lnTo>
                  <a:lnTo>
                    <a:pt x="127000" y="127000"/>
                  </a:lnTo>
                  <a:close/>
                </a:path>
                <a:path w="2285365" h="4501515">
                  <a:moveTo>
                    <a:pt x="2285111" y="3693185"/>
                  </a:moveTo>
                  <a:lnTo>
                    <a:pt x="2276475" y="3647465"/>
                  </a:lnTo>
                  <a:lnTo>
                    <a:pt x="2258568" y="3610648"/>
                  </a:lnTo>
                  <a:lnTo>
                    <a:pt x="2252472" y="3603015"/>
                  </a:lnTo>
                  <a:lnTo>
                    <a:pt x="2245868" y="3594138"/>
                  </a:lnTo>
                  <a:lnTo>
                    <a:pt x="2204847" y="3553498"/>
                  </a:lnTo>
                  <a:lnTo>
                    <a:pt x="2163572" y="3523005"/>
                  </a:lnTo>
                  <a:lnTo>
                    <a:pt x="2115566" y="3495065"/>
                  </a:lnTo>
                  <a:lnTo>
                    <a:pt x="2061972" y="3468395"/>
                  </a:lnTo>
                  <a:lnTo>
                    <a:pt x="2003679" y="3445548"/>
                  </a:lnTo>
                  <a:lnTo>
                    <a:pt x="1909826" y="3413798"/>
                  </a:lnTo>
                  <a:lnTo>
                    <a:pt x="1844294" y="3396005"/>
                  </a:lnTo>
                  <a:lnTo>
                    <a:pt x="1777746" y="3380765"/>
                  </a:lnTo>
                  <a:lnTo>
                    <a:pt x="1710944" y="3368065"/>
                  </a:lnTo>
                  <a:lnTo>
                    <a:pt x="1652993" y="3359175"/>
                  </a:lnTo>
                  <a:lnTo>
                    <a:pt x="1644777" y="3357905"/>
                  </a:lnTo>
                  <a:lnTo>
                    <a:pt x="1612519" y="3354095"/>
                  </a:lnTo>
                  <a:lnTo>
                    <a:pt x="1549654" y="3349015"/>
                  </a:lnTo>
                  <a:lnTo>
                    <a:pt x="1489964" y="3346475"/>
                  </a:lnTo>
                  <a:lnTo>
                    <a:pt x="1434592" y="3346475"/>
                  </a:lnTo>
                  <a:lnTo>
                    <a:pt x="1349121" y="3354095"/>
                  </a:lnTo>
                  <a:lnTo>
                    <a:pt x="1286383" y="3364255"/>
                  </a:lnTo>
                  <a:lnTo>
                    <a:pt x="1220470" y="3376955"/>
                  </a:lnTo>
                  <a:lnTo>
                    <a:pt x="1186561" y="3385845"/>
                  </a:lnTo>
                  <a:lnTo>
                    <a:pt x="1152144" y="3393465"/>
                  </a:lnTo>
                  <a:lnTo>
                    <a:pt x="1048512" y="3422675"/>
                  </a:lnTo>
                  <a:lnTo>
                    <a:pt x="980059" y="3445548"/>
                  </a:lnTo>
                  <a:lnTo>
                    <a:pt x="913511" y="3470948"/>
                  </a:lnTo>
                  <a:lnTo>
                    <a:pt x="850138" y="3498875"/>
                  </a:lnTo>
                  <a:lnTo>
                    <a:pt x="790956" y="3528098"/>
                  </a:lnTo>
                  <a:lnTo>
                    <a:pt x="737235" y="3558565"/>
                  </a:lnTo>
                  <a:lnTo>
                    <a:pt x="689991" y="3591598"/>
                  </a:lnTo>
                  <a:lnTo>
                    <a:pt x="650621" y="3624605"/>
                  </a:lnTo>
                  <a:lnTo>
                    <a:pt x="619887" y="3660165"/>
                  </a:lnTo>
                  <a:lnTo>
                    <a:pt x="599440" y="3696995"/>
                  </a:lnTo>
                  <a:lnTo>
                    <a:pt x="590296" y="3743985"/>
                  </a:lnTo>
                  <a:lnTo>
                    <a:pt x="590550" y="3752888"/>
                  </a:lnTo>
                  <a:lnTo>
                    <a:pt x="597535" y="3792245"/>
                  </a:lnTo>
                  <a:lnTo>
                    <a:pt x="613029" y="3832885"/>
                  </a:lnTo>
                  <a:lnTo>
                    <a:pt x="636524" y="3876065"/>
                  </a:lnTo>
                  <a:lnTo>
                    <a:pt x="667258" y="3919245"/>
                  </a:lnTo>
                  <a:lnTo>
                    <a:pt x="704723" y="3964965"/>
                  </a:lnTo>
                  <a:lnTo>
                    <a:pt x="748284" y="4011955"/>
                  </a:lnTo>
                  <a:lnTo>
                    <a:pt x="797306" y="4060215"/>
                  </a:lnTo>
                  <a:lnTo>
                    <a:pt x="851281" y="4109745"/>
                  </a:lnTo>
                  <a:lnTo>
                    <a:pt x="879983" y="4133888"/>
                  </a:lnTo>
                  <a:lnTo>
                    <a:pt x="909701" y="4159288"/>
                  </a:lnTo>
                  <a:lnTo>
                    <a:pt x="940308" y="4184688"/>
                  </a:lnTo>
                  <a:lnTo>
                    <a:pt x="971804" y="4210088"/>
                  </a:lnTo>
                  <a:lnTo>
                    <a:pt x="1004062" y="4236745"/>
                  </a:lnTo>
                  <a:lnTo>
                    <a:pt x="1037209" y="4262145"/>
                  </a:lnTo>
                  <a:lnTo>
                    <a:pt x="1070864" y="4288815"/>
                  </a:lnTo>
                  <a:lnTo>
                    <a:pt x="1105154" y="4315485"/>
                  </a:lnTo>
                  <a:lnTo>
                    <a:pt x="1139825" y="4340885"/>
                  </a:lnTo>
                  <a:lnTo>
                    <a:pt x="1210564" y="4394225"/>
                  </a:lnTo>
                  <a:lnTo>
                    <a:pt x="1355090" y="4500905"/>
                  </a:lnTo>
                  <a:lnTo>
                    <a:pt x="1362710" y="4490758"/>
                  </a:lnTo>
                  <a:lnTo>
                    <a:pt x="1218184" y="4384065"/>
                  </a:lnTo>
                  <a:lnTo>
                    <a:pt x="1147445" y="4330725"/>
                  </a:lnTo>
                  <a:lnTo>
                    <a:pt x="1112774" y="4305325"/>
                  </a:lnTo>
                  <a:lnTo>
                    <a:pt x="1078484" y="4278655"/>
                  </a:lnTo>
                  <a:lnTo>
                    <a:pt x="1044956" y="4251985"/>
                  </a:lnTo>
                  <a:lnTo>
                    <a:pt x="1011936" y="4226585"/>
                  </a:lnTo>
                  <a:lnTo>
                    <a:pt x="979678" y="4201185"/>
                  </a:lnTo>
                  <a:lnTo>
                    <a:pt x="948309" y="4174515"/>
                  </a:lnTo>
                  <a:lnTo>
                    <a:pt x="917702" y="4149115"/>
                  </a:lnTo>
                  <a:lnTo>
                    <a:pt x="888238" y="4124985"/>
                  </a:lnTo>
                  <a:lnTo>
                    <a:pt x="832104" y="4075455"/>
                  </a:lnTo>
                  <a:lnTo>
                    <a:pt x="805942" y="4050055"/>
                  </a:lnTo>
                  <a:lnTo>
                    <a:pt x="757174" y="4003065"/>
                  </a:lnTo>
                  <a:lnTo>
                    <a:pt x="714121" y="3956088"/>
                  </a:lnTo>
                  <a:lnTo>
                    <a:pt x="677164" y="3911638"/>
                  </a:lnTo>
                  <a:lnTo>
                    <a:pt x="647192" y="3868445"/>
                  </a:lnTo>
                  <a:lnTo>
                    <a:pt x="624332" y="3827805"/>
                  </a:lnTo>
                  <a:lnTo>
                    <a:pt x="609600" y="3788435"/>
                  </a:lnTo>
                  <a:lnTo>
                    <a:pt x="602996" y="3742715"/>
                  </a:lnTo>
                  <a:lnTo>
                    <a:pt x="603250" y="3735095"/>
                  </a:lnTo>
                  <a:lnTo>
                    <a:pt x="615061" y="3693185"/>
                  </a:lnTo>
                  <a:lnTo>
                    <a:pt x="630301" y="3667785"/>
                  </a:lnTo>
                  <a:lnTo>
                    <a:pt x="636651" y="3658895"/>
                  </a:lnTo>
                  <a:lnTo>
                    <a:pt x="643763" y="3651275"/>
                  </a:lnTo>
                  <a:lnTo>
                    <a:pt x="651383" y="3642385"/>
                  </a:lnTo>
                  <a:lnTo>
                    <a:pt x="659638" y="3633495"/>
                  </a:lnTo>
                  <a:lnTo>
                    <a:pt x="677799" y="3616998"/>
                  </a:lnTo>
                  <a:lnTo>
                    <a:pt x="720090" y="3585248"/>
                  </a:lnTo>
                  <a:lnTo>
                    <a:pt x="744220" y="3569995"/>
                  </a:lnTo>
                  <a:lnTo>
                    <a:pt x="769874" y="3553498"/>
                  </a:lnTo>
                  <a:lnTo>
                    <a:pt x="797179" y="3539515"/>
                  </a:lnTo>
                  <a:lnTo>
                    <a:pt x="825754" y="3524275"/>
                  </a:lnTo>
                  <a:lnTo>
                    <a:pt x="855599" y="3510305"/>
                  </a:lnTo>
                  <a:lnTo>
                    <a:pt x="886587" y="3496348"/>
                  </a:lnTo>
                  <a:lnTo>
                    <a:pt x="918464" y="3483648"/>
                  </a:lnTo>
                  <a:lnTo>
                    <a:pt x="951103" y="3469665"/>
                  </a:lnTo>
                  <a:lnTo>
                    <a:pt x="1052449" y="3435375"/>
                  </a:lnTo>
                  <a:lnTo>
                    <a:pt x="1121156" y="3415055"/>
                  </a:lnTo>
                  <a:lnTo>
                    <a:pt x="1189482" y="3397275"/>
                  </a:lnTo>
                  <a:lnTo>
                    <a:pt x="1288669" y="3376955"/>
                  </a:lnTo>
                  <a:lnTo>
                    <a:pt x="1350899" y="3366795"/>
                  </a:lnTo>
                  <a:lnTo>
                    <a:pt x="1435354" y="3359175"/>
                  </a:lnTo>
                  <a:lnTo>
                    <a:pt x="1489964" y="3359175"/>
                  </a:lnTo>
                  <a:lnTo>
                    <a:pt x="1549019" y="3361715"/>
                  </a:lnTo>
                  <a:lnTo>
                    <a:pt x="1611249" y="3366795"/>
                  </a:lnTo>
                  <a:lnTo>
                    <a:pt x="1742059" y="3385845"/>
                  </a:lnTo>
                  <a:lnTo>
                    <a:pt x="1775206" y="3393465"/>
                  </a:lnTo>
                  <a:lnTo>
                    <a:pt x="1808353" y="3399815"/>
                  </a:lnTo>
                  <a:lnTo>
                    <a:pt x="1841373" y="3408705"/>
                  </a:lnTo>
                  <a:lnTo>
                    <a:pt x="1874139" y="3416325"/>
                  </a:lnTo>
                  <a:lnTo>
                    <a:pt x="1906397" y="3426498"/>
                  </a:lnTo>
                  <a:lnTo>
                    <a:pt x="1969135" y="3445548"/>
                  </a:lnTo>
                  <a:lnTo>
                    <a:pt x="2028698" y="3468395"/>
                  </a:lnTo>
                  <a:lnTo>
                    <a:pt x="2057019" y="3481095"/>
                  </a:lnTo>
                  <a:lnTo>
                    <a:pt x="2084070" y="3492525"/>
                  </a:lnTo>
                  <a:lnTo>
                    <a:pt x="2109851" y="3506495"/>
                  </a:lnTo>
                  <a:lnTo>
                    <a:pt x="2134108" y="3519195"/>
                  </a:lnTo>
                  <a:lnTo>
                    <a:pt x="2156968" y="3533165"/>
                  </a:lnTo>
                  <a:lnTo>
                    <a:pt x="2197100" y="3563645"/>
                  </a:lnTo>
                  <a:lnTo>
                    <a:pt x="2229612" y="3594138"/>
                  </a:lnTo>
                  <a:lnTo>
                    <a:pt x="2242439" y="3610648"/>
                  </a:lnTo>
                  <a:lnTo>
                    <a:pt x="2248027" y="3618255"/>
                  </a:lnTo>
                  <a:lnTo>
                    <a:pt x="2253107" y="3627145"/>
                  </a:lnTo>
                  <a:lnTo>
                    <a:pt x="2257679" y="3634765"/>
                  </a:lnTo>
                  <a:lnTo>
                    <a:pt x="2261489" y="3643655"/>
                  </a:lnTo>
                  <a:lnTo>
                    <a:pt x="2272296" y="3693185"/>
                  </a:lnTo>
                  <a:lnTo>
                    <a:pt x="2272411" y="3714788"/>
                  </a:lnTo>
                  <a:lnTo>
                    <a:pt x="2270633" y="3735095"/>
                  </a:lnTo>
                  <a:lnTo>
                    <a:pt x="2261743" y="3777005"/>
                  </a:lnTo>
                  <a:lnTo>
                    <a:pt x="2246630" y="3821455"/>
                  </a:lnTo>
                  <a:lnTo>
                    <a:pt x="2225294" y="3868445"/>
                  </a:lnTo>
                  <a:lnTo>
                    <a:pt x="2198370" y="3919245"/>
                  </a:lnTo>
                  <a:lnTo>
                    <a:pt x="2166493" y="3970045"/>
                  </a:lnTo>
                  <a:lnTo>
                    <a:pt x="2110232" y="4051338"/>
                  </a:lnTo>
                  <a:lnTo>
                    <a:pt x="2067814" y="4107205"/>
                  </a:lnTo>
                  <a:lnTo>
                    <a:pt x="2022221" y="4164355"/>
                  </a:lnTo>
                  <a:lnTo>
                    <a:pt x="1998345" y="4192295"/>
                  </a:lnTo>
                  <a:lnTo>
                    <a:pt x="1973961" y="4221505"/>
                  </a:lnTo>
                  <a:lnTo>
                    <a:pt x="1948815" y="4251985"/>
                  </a:lnTo>
                  <a:lnTo>
                    <a:pt x="1897126" y="4310405"/>
                  </a:lnTo>
                  <a:lnTo>
                    <a:pt x="1844040" y="4371365"/>
                  </a:lnTo>
                  <a:lnTo>
                    <a:pt x="1819795" y="4397984"/>
                  </a:lnTo>
                  <a:lnTo>
                    <a:pt x="1777619" y="4359935"/>
                  </a:lnTo>
                  <a:lnTo>
                    <a:pt x="1739900" y="4495825"/>
                  </a:lnTo>
                  <a:lnTo>
                    <a:pt x="1871980" y="4445025"/>
                  </a:lnTo>
                  <a:lnTo>
                    <a:pt x="1839582" y="4415815"/>
                  </a:lnTo>
                  <a:lnTo>
                    <a:pt x="1829257" y="4406519"/>
                  </a:lnTo>
                  <a:lnTo>
                    <a:pt x="1906651" y="4319295"/>
                  </a:lnTo>
                  <a:lnTo>
                    <a:pt x="1983613" y="4230395"/>
                  </a:lnTo>
                  <a:lnTo>
                    <a:pt x="2008124" y="4201185"/>
                  </a:lnTo>
                  <a:lnTo>
                    <a:pt x="2032127" y="4171988"/>
                  </a:lnTo>
                  <a:lnTo>
                    <a:pt x="2055368" y="4142765"/>
                  </a:lnTo>
                  <a:lnTo>
                    <a:pt x="2077974" y="4114838"/>
                  </a:lnTo>
                  <a:lnTo>
                    <a:pt x="2120519" y="4058945"/>
                  </a:lnTo>
                  <a:lnTo>
                    <a:pt x="2159381" y="4004335"/>
                  </a:lnTo>
                  <a:lnTo>
                    <a:pt x="2193925" y="3950995"/>
                  </a:lnTo>
                  <a:lnTo>
                    <a:pt x="2223643" y="3898938"/>
                  </a:lnTo>
                  <a:lnTo>
                    <a:pt x="2248281" y="3850665"/>
                  </a:lnTo>
                  <a:lnTo>
                    <a:pt x="2267077" y="3802405"/>
                  </a:lnTo>
                  <a:lnTo>
                    <a:pt x="2279523" y="3757955"/>
                  </a:lnTo>
                  <a:lnTo>
                    <a:pt x="2285111" y="3714788"/>
                  </a:lnTo>
                  <a:lnTo>
                    <a:pt x="2285111" y="36931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467600" y="1219200"/>
              <a:ext cx="914400" cy="1637030"/>
            </a:xfrm>
            <a:custGeom>
              <a:avLst/>
              <a:gdLst/>
              <a:ahLst/>
              <a:cxnLst/>
              <a:rect l="l" t="t" r="r" b="b"/>
              <a:pathLst>
                <a:path w="914400" h="1637030">
                  <a:moveTo>
                    <a:pt x="0" y="1636776"/>
                  </a:moveTo>
                  <a:lnTo>
                    <a:pt x="914400" y="1636776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163677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31140" y="926338"/>
            <a:ext cx="10820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u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319009" y="3060319"/>
            <a:ext cx="11360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835900" y="2248716"/>
            <a:ext cx="249554" cy="570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797300" y="37033"/>
            <a:ext cx="13252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7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8</a:t>
            </a:r>
            <a:endParaRPr sz="3200">
              <a:latin typeface="Comic Sans MS"/>
              <a:cs typeface="Comic Sans MS"/>
            </a:endParaRPr>
          </a:p>
        </p:txBody>
      </p:sp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1517650" y="831850"/>
          <a:ext cx="2727325" cy="76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69925"/>
              </a:tblGrid>
              <a:tr h="76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3650" i="1" dirty="0">
                          <a:latin typeface="Times New Roman"/>
                          <a:cs typeface="Times New Roman"/>
                        </a:rPr>
                        <a:t>b</a:t>
                      </a:r>
                      <a:endParaRPr sz="3650">
                        <a:latin typeface="Times New Roman"/>
                        <a:cs typeface="Times New Roman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3650" i="1" dirty="0">
                          <a:latin typeface="Times New Roman"/>
                          <a:cs typeface="Times New Roman"/>
                        </a:rPr>
                        <a:t>b</a:t>
                      </a:r>
                      <a:endParaRPr sz="3650">
                        <a:latin typeface="Times New Roman"/>
                        <a:cs typeface="Times New Roman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33" name="object 33"/>
          <p:cNvGrpSpPr/>
          <p:nvPr/>
        </p:nvGrpSpPr>
        <p:grpSpPr>
          <a:xfrm>
            <a:off x="4946650" y="1746250"/>
            <a:ext cx="3441700" cy="2527300"/>
            <a:chOff x="4946650" y="1746250"/>
            <a:chExt cx="3441700" cy="2527300"/>
          </a:xfrm>
        </p:grpSpPr>
        <p:sp>
          <p:nvSpPr>
            <p:cNvPr id="34" name="object 34"/>
            <p:cNvSpPr/>
            <p:nvPr/>
          </p:nvSpPr>
          <p:spPr>
            <a:xfrm>
              <a:off x="4953000" y="3505200"/>
              <a:ext cx="2209800" cy="762000"/>
            </a:xfrm>
            <a:custGeom>
              <a:avLst/>
              <a:gdLst/>
              <a:ahLst/>
              <a:cxnLst/>
              <a:rect l="l" t="t" r="r" b="b"/>
              <a:pathLst>
                <a:path w="2209800" h="762000">
                  <a:moveTo>
                    <a:pt x="0" y="381000"/>
                  </a:moveTo>
                  <a:lnTo>
                    <a:pt x="8608" y="333204"/>
                  </a:lnTo>
                  <a:lnTo>
                    <a:pt x="33743" y="287181"/>
                  </a:lnTo>
                  <a:lnTo>
                    <a:pt x="74370" y="243288"/>
                  </a:lnTo>
                  <a:lnTo>
                    <a:pt x="129453" y="201881"/>
                  </a:lnTo>
                  <a:lnTo>
                    <a:pt x="162092" y="182222"/>
                  </a:lnTo>
                  <a:lnTo>
                    <a:pt x="197956" y="163318"/>
                  </a:lnTo>
                  <a:lnTo>
                    <a:pt x="236918" y="145214"/>
                  </a:lnTo>
                  <a:lnTo>
                    <a:pt x="278846" y="127955"/>
                  </a:lnTo>
                  <a:lnTo>
                    <a:pt x="323611" y="111585"/>
                  </a:lnTo>
                  <a:lnTo>
                    <a:pt x="371085" y="96149"/>
                  </a:lnTo>
                  <a:lnTo>
                    <a:pt x="421138" y="81691"/>
                  </a:lnTo>
                  <a:lnTo>
                    <a:pt x="473640" y="68257"/>
                  </a:lnTo>
                  <a:lnTo>
                    <a:pt x="528461" y="55890"/>
                  </a:lnTo>
                  <a:lnTo>
                    <a:pt x="585474" y="44636"/>
                  </a:lnTo>
                  <a:lnTo>
                    <a:pt x="644547" y="34539"/>
                  </a:lnTo>
                  <a:lnTo>
                    <a:pt x="705552" y="25643"/>
                  </a:lnTo>
                  <a:lnTo>
                    <a:pt x="768359" y="17993"/>
                  </a:lnTo>
                  <a:lnTo>
                    <a:pt x="832839" y="11634"/>
                  </a:lnTo>
                  <a:lnTo>
                    <a:pt x="898863" y="6611"/>
                  </a:lnTo>
                  <a:lnTo>
                    <a:pt x="966300" y="2968"/>
                  </a:lnTo>
                  <a:lnTo>
                    <a:pt x="1035022" y="749"/>
                  </a:lnTo>
                  <a:lnTo>
                    <a:pt x="1104900" y="0"/>
                  </a:lnTo>
                  <a:lnTo>
                    <a:pt x="1174777" y="749"/>
                  </a:lnTo>
                  <a:lnTo>
                    <a:pt x="1243499" y="2968"/>
                  </a:lnTo>
                  <a:lnTo>
                    <a:pt x="1310936" y="6611"/>
                  </a:lnTo>
                  <a:lnTo>
                    <a:pt x="1376960" y="11634"/>
                  </a:lnTo>
                  <a:lnTo>
                    <a:pt x="1441440" y="17993"/>
                  </a:lnTo>
                  <a:lnTo>
                    <a:pt x="1504247" y="25643"/>
                  </a:lnTo>
                  <a:lnTo>
                    <a:pt x="1565252" y="34539"/>
                  </a:lnTo>
                  <a:lnTo>
                    <a:pt x="1624325" y="44636"/>
                  </a:lnTo>
                  <a:lnTo>
                    <a:pt x="1681338" y="55890"/>
                  </a:lnTo>
                  <a:lnTo>
                    <a:pt x="1736159" y="68257"/>
                  </a:lnTo>
                  <a:lnTo>
                    <a:pt x="1788661" y="81691"/>
                  </a:lnTo>
                  <a:lnTo>
                    <a:pt x="1838714" y="96149"/>
                  </a:lnTo>
                  <a:lnTo>
                    <a:pt x="1886188" y="111585"/>
                  </a:lnTo>
                  <a:lnTo>
                    <a:pt x="1930953" y="127955"/>
                  </a:lnTo>
                  <a:lnTo>
                    <a:pt x="1972881" y="145214"/>
                  </a:lnTo>
                  <a:lnTo>
                    <a:pt x="2011843" y="163318"/>
                  </a:lnTo>
                  <a:lnTo>
                    <a:pt x="2047707" y="182222"/>
                  </a:lnTo>
                  <a:lnTo>
                    <a:pt x="2080346" y="201881"/>
                  </a:lnTo>
                  <a:lnTo>
                    <a:pt x="2135429" y="243288"/>
                  </a:lnTo>
                  <a:lnTo>
                    <a:pt x="2176056" y="287181"/>
                  </a:lnTo>
                  <a:lnTo>
                    <a:pt x="2201191" y="333204"/>
                  </a:lnTo>
                  <a:lnTo>
                    <a:pt x="2209800" y="381000"/>
                  </a:lnTo>
                  <a:lnTo>
                    <a:pt x="2207626" y="405097"/>
                  </a:lnTo>
                  <a:lnTo>
                    <a:pt x="2201191" y="428795"/>
                  </a:lnTo>
                  <a:lnTo>
                    <a:pt x="2176056" y="474818"/>
                  </a:lnTo>
                  <a:lnTo>
                    <a:pt x="2135429" y="518711"/>
                  </a:lnTo>
                  <a:lnTo>
                    <a:pt x="2080346" y="560118"/>
                  </a:lnTo>
                  <a:lnTo>
                    <a:pt x="2047707" y="579777"/>
                  </a:lnTo>
                  <a:lnTo>
                    <a:pt x="2011843" y="598681"/>
                  </a:lnTo>
                  <a:lnTo>
                    <a:pt x="1972881" y="616785"/>
                  </a:lnTo>
                  <a:lnTo>
                    <a:pt x="1930953" y="634044"/>
                  </a:lnTo>
                  <a:lnTo>
                    <a:pt x="1886188" y="650414"/>
                  </a:lnTo>
                  <a:lnTo>
                    <a:pt x="1838714" y="665850"/>
                  </a:lnTo>
                  <a:lnTo>
                    <a:pt x="1788661" y="680308"/>
                  </a:lnTo>
                  <a:lnTo>
                    <a:pt x="1736159" y="693742"/>
                  </a:lnTo>
                  <a:lnTo>
                    <a:pt x="1681338" y="706109"/>
                  </a:lnTo>
                  <a:lnTo>
                    <a:pt x="1624325" y="717363"/>
                  </a:lnTo>
                  <a:lnTo>
                    <a:pt x="1565252" y="727460"/>
                  </a:lnTo>
                  <a:lnTo>
                    <a:pt x="1504247" y="736356"/>
                  </a:lnTo>
                  <a:lnTo>
                    <a:pt x="1441440" y="744006"/>
                  </a:lnTo>
                  <a:lnTo>
                    <a:pt x="1376960" y="750365"/>
                  </a:lnTo>
                  <a:lnTo>
                    <a:pt x="1310936" y="755388"/>
                  </a:lnTo>
                  <a:lnTo>
                    <a:pt x="1243499" y="759031"/>
                  </a:lnTo>
                  <a:lnTo>
                    <a:pt x="1174777" y="761250"/>
                  </a:lnTo>
                  <a:lnTo>
                    <a:pt x="1104900" y="762000"/>
                  </a:lnTo>
                  <a:lnTo>
                    <a:pt x="1035022" y="761250"/>
                  </a:lnTo>
                  <a:lnTo>
                    <a:pt x="966300" y="759031"/>
                  </a:lnTo>
                  <a:lnTo>
                    <a:pt x="898863" y="755388"/>
                  </a:lnTo>
                  <a:lnTo>
                    <a:pt x="832839" y="750365"/>
                  </a:lnTo>
                  <a:lnTo>
                    <a:pt x="768359" y="744006"/>
                  </a:lnTo>
                  <a:lnTo>
                    <a:pt x="705552" y="736356"/>
                  </a:lnTo>
                  <a:lnTo>
                    <a:pt x="644547" y="727460"/>
                  </a:lnTo>
                  <a:lnTo>
                    <a:pt x="585474" y="717363"/>
                  </a:lnTo>
                  <a:lnTo>
                    <a:pt x="528461" y="706109"/>
                  </a:lnTo>
                  <a:lnTo>
                    <a:pt x="473640" y="693742"/>
                  </a:lnTo>
                  <a:lnTo>
                    <a:pt x="421138" y="680308"/>
                  </a:lnTo>
                  <a:lnTo>
                    <a:pt x="371085" y="665850"/>
                  </a:lnTo>
                  <a:lnTo>
                    <a:pt x="323611" y="650414"/>
                  </a:lnTo>
                  <a:lnTo>
                    <a:pt x="278846" y="634044"/>
                  </a:lnTo>
                  <a:lnTo>
                    <a:pt x="236918" y="616785"/>
                  </a:lnTo>
                  <a:lnTo>
                    <a:pt x="197956" y="598681"/>
                  </a:lnTo>
                  <a:lnTo>
                    <a:pt x="162092" y="579777"/>
                  </a:lnTo>
                  <a:lnTo>
                    <a:pt x="129453" y="560118"/>
                  </a:lnTo>
                  <a:lnTo>
                    <a:pt x="74370" y="518711"/>
                  </a:lnTo>
                  <a:lnTo>
                    <a:pt x="33743" y="474818"/>
                  </a:lnTo>
                  <a:lnTo>
                    <a:pt x="8608" y="428795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467600" y="1752600"/>
              <a:ext cx="914400" cy="533400"/>
            </a:xfrm>
            <a:custGeom>
              <a:avLst/>
              <a:gdLst/>
              <a:ahLst/>
              <a:cxnLst/>
              <a:rect l="l" t="t" r="r" b="b"/>
              <a:pathLst>
                <a:path w="914400" h="533400">
                  <a:moveTo>
                    <a:pt x="0" y="533400"/>
                  </a:moveTo>
                  <a:lnTo>
                    <a:pt x="914400" y="533400"/>
                  </a:lnTo>
                </a:path>
                <a:path w="914400" h="533400">
                  <a:moveTo>
                    <a:pt x="0" y="0"/>
                  </a:moveTo>
                  <a:lnTo>
                    <a:pt x="9144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7772635" y="16873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b</a:t>
            </a:r>
            <a:endParaRPr sz="3650">
              <a:latin typeface="Times New Roman"/>
              <a:cs typeface="Times New Roman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476750" y="1212850"/>
            <a:ext cx="3911600" cy="5435600"/>
            <a:chOff x="4476750" y="1212850"/>
            <a:chExt cx="3911600" cy="5435600"/>
          </a:xfrm>
        </p:grpSpPr>
        <p:sp>
          <p:nvSpPr>
            <p:cNvPr id="38" name="object 38"/>
            <p:cNvSpPr/>
            <p:nvPr/>
          </p:nvSpPr>
          <p:spPr>
            <a:xfrm>
              <a:off x="7467600" y="1219200"/>
              <a:ext cx="914400" cy="533400"/>
            </a:xfrm>
            <a:custGeom>
              <a:avLst/>
              <a:gdLst/>
              <a:ahLst/>
              <a:cxnLst/>
              <a:rect l="l" t="t" r="r" b="b"/>
              <a:pathLst>
                <a:path w="914400" h="533400">
                  <a:moveTo>
                    <a:pt x="0" y="0"/>
                  </a:moveTo>
                  <a:lnTo>
                    <a:pt x="914400" y="533400"/>
                  </a:lnTo>
                </a:path>
                <a:path w="914400" h="533400">
                  <a:moveTo>
                    <a:pt x="0" y="533400"/>
                  </a:moveTo>
                  <a:lnTo>
                    <a:pt x="9144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495800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74" y="3989"/>
                  </a:lnTo>
                  <a:lnTo>
                    <a:pt x="208483" y="15538"/>
                  </a:lnTo>
                  <a:lnTo>
                    <a:pt x="164753" y="34020"/>
                  </a:lnTo>
                  <a:lnTo>
                    <a:pt x="124815" y="58808"/>
                  </a:lnTo>
                  <a:lnTo>
                    <a:pt x="89296" y="89273"/>
                  </a:lnTo>
                  <a:lnTo>
                    <a:pt x="58826" y="124788"/>
                  </a:lnTo>
                  <a:lnTo>
                    <a:pt x="34032" y="164725"/>
                  </a:lnTo>
                  <a:lnTo>
                    <a:pt x="15544" y="208458"/>
                  </a:lnTo>
                  <a:lnTo>
                    <a:pt x="3990" y="255359"/>
                  </a:lnTo>
                  <a:lnTo>
                    <a:pt x="0" y="304800"/>
                  </a:lnTo>
                  <a:lnTo>
                    <a:pt x="3990" y="354240"/>
                  </a:lnTo>
                  <a:lnTo>
                    <a:pt x="15544" y="401141"/>
                  </a:lnTo>
                  <a:lnTo>
                    <a:pt x="34032" y="444874"/>
                  </a:lnTo>
                  <a:lnTo>
                    <a:pt x="58826" y="484811"/>
                  </a:lnTo>
                  <a:lnTo>
                    <a:pt x="89296" y="520326"/>
                  </a:lnTo>
                  <a:lnTo>
                    <a:pt x="124815" y="550791"/>
                  </a:lnTo>
                  <a:lnTo>
                    <a:pt x="164753" y="575579"/>
                  </a:lnTo>
                  <a:lnTo>
                    <a:pt x="208483" y="594061"/>
                  </a:lnTo>
                  <a:lnTo>
                    <a:pt x="255374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495800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2099539" y="5783931"/>
            <a:ext cx="142875" cy="532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25"/>
              </a:lnSpc>
            </a:pPr>
            <a:r>
              <a:rPr sz="3600" spc="2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234789" y="5783931"/>
            <a:ext cx="259715" cy="532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25"/>
              </a:lnSpc>
            </a:pPr>
            <a:r>
              <a:rPr sz="3600" i="1" spc="40" dirty="0">
                <a:latin typeface="Times New Roman"/>
                <a:cs typeface="Times New Roman"/>
              </a:rPr>
              <a:t>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905621" y="58024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959782" y="58024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93731" y="60055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608576" y="60119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904539" y="6025364"/>
            <a:ext cx="438784" cy="626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00"/>
              </a:lnSpc>
            </a:pPr>
            <a:r>
              <a:rPr sz="3550" i="1" spc="-20" dirty="0">
                <a:latin typeface="Times New Roman"/>
                <a:cs typeface="Times New Roman"/>
              </a:rPr>
              <a:t>q</a:t>
            </a:r>
            <a:r>
              <a:rPr sz="4425" spc="22" baseline="-16949" dirty="0">
                <a:latin typeface="Times New Roman"/>
                <a:cs typeface="Times New Roman"/>
              </a:rPr>
              <a:t>2</a:t>
            </a:r>
            <a:endParaRPr sz="4425" baseline="-16949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828800"/>
            <a:ext cx="8825230" cy="5029200"/>
            <a:chOff x="319087" y="1828800"/>
            <a:chExt cx="8825230" cy="5029200"/>
          </a:xfrm>
        </p:grpSpPr>
        <p:sp>
          <p:nvSpPr>
            <p:cNvPr id="3" name="object 3"/>
            <p:cNvSpPr/>
            <p:nvPr/>
          </p:nvSpPr>
          <p:spPr>
            <a:xfrm>
              <a:off x="381000" y="6261100"/>
              <a:ext cx="7391400" cy="127000"/>
            </a:xfrm>
            <a:custGeom>
              <a:avLst/>
              <a:gdLst/>
              <a:ahLst/>
              <a:cxnLst/>
              <a:rect l="l" t="t" r="r" b="b"/>
              <a:pathLst>
                <a:path w="7391400" h="127000">
                  <a:moveTo>
                    <a:pt x="533400" y="63500"/>
                  </a:moveTo>
                  <a:lnTo>
                    <a:pt x="520700" y="57150"/>
                  </a:lnTo>
                  <a:lnTo>
                    <a:pt x="406400" y="0"/>
                  </a:lnTo>
                  <a:lnTo>
                    <a:pt x="406400" y="57150"/>
                  </a:lnTo>
                  <a:lnTo>
                    <a:pt x="0" y="57150"/>
                  </a:lnTo>
                  <a:lnTo>
                    <a:pt x="0" y="69850"/>
                  </a:lnTo>
                  <a:lnTo>
                    <a:pt x="406400" y="69850"/>
                  </a:lnTo>
                  <a:lnTo>
                    <a:pt x="406400" y="127000"/>
                  </a:lnTo>
                  <a:lnTo>
                    <a:pt x="520700" y="69850"/>
                  </a:lnTo>
                  <a:lnTo>
                    <a:pt x="533400" y="63500"/>
                  </a:lnTo>
                  <a:close/>
                </a:path>
                <a:path w="7391400" h="127000">
                  <a:moveTo>
                    <a:pt x="4114800" y="63500"/>
                  </a:moveTo>
                  <a:lnTo>
                    <a:pt x="4102100" y="57150"/>
                  </a:lnTo>
                  <a:lnTo>
                    <a:pt x="3987800" y="0"/>
                  </a:lnTo>
                  <a:lnTo>
                    <a:pt x="3987800" y="57150"/>
                  </a:lnTo>
                  <a:lnTo>
                    <a:pt x="1143000" y="57150"/>
                  </a:lnTo>
                  <a:lnTo>
                    <a:pt x="1143000" y="69850"/>
                  </a:lnTo>
                  <a:lnTo>
                    <a:pt x="3987800" y="69850"/>
                  </a:lnTo>
                  <a:lnTo>
                    <a:pt x="3987800" y="127000"/>
                  </a:lnTo>
                  <a:lnTo>
                    <a:pt x="4102100" y="69850"/>
                  </a:lnTo>
                  <a:lnTo>
                    <a:pt x="4114800" y="63500"/>
                  </a:lnTo>
                  <a:close/>
                </a:path>
                <a:path w="7391400" h="127000">
                  <a:moveTo>
                    <a:pt x="7391400" y="63500"/>
                  </a:moveTo>
                  <a:lnTo>
                    <a:pt x="7378700" y="57150"/>
                  </a:lnTo>
                  <a:lnTo>
                    <a:pt x="7264400" y="0"/>
                  </a:lnTo>
                  <a:lnTo>
                    <a:pt x="7264400" y="57150"/>
                  </a:lnTo>
                  <a:lnTo>
                    <a:pt x="4725924" y="57150"/>
                  </a:lnTo>
                  <a:lnTo>
                    <a:pt x="4725924" y="69850"/>
                  </a:lnTo>
                  <a:lnTo>
                    <a:pt x="7264400" y="69850"/>
                  </a:lnTo>
                  <a:lnTo>
                    <a:pt x="7264400" y="127000"/>
                  </a:lnTo>
                  <a:lnTo>
                    <a:pt x="7378700" y="69850"/>
                  </a:lnTo>
                  <a:lnTo>
                    <a:pt x="7391400" y="63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2812" y="5943600"/>
              <a:ext cx="7621905" cy="762000"/>
            </a:xfrm>
            <a:custGeom>
              <a:avLst/>
              <a:gdLst/>
              <a:ahLst/>
              <a:cxnLst/>
              <a:rect l="l" t="t" r="r" b="b"/>
              <a:pathLst>
                <a:path w="7621905" h="762000">
                  <a:moveTo>
                    <a:pt x="0" y="381000"/>
                  </a:moveTo>
                  <a:lnTo>
                    <a:pt x="3989" y="331559"/>
                  </a:lnTo>
                  <a:lnTo>
                    <a:pt x="15538" y="284658"/>
                  </a:lnTo>
                  <a:lnTo>
                    <a:pt x="34020" y="240925"/>
                  </a:lnTo>
                  <a:lnTo>
                    <a:pt x="58808" y="200988"/>
                  </a:lnTo>
                  <a:lnTo>
                    <a:pt x="89273" y="165473"/>
                  </a:lnTo>
                  <a:lnTo>
                    <a:pt x="124788" y="135008"/>
                  </a:lnTo>
                  <a:lnTo>
                    <a:pt x="164725" y="110220"/>
                  </a:lnTo>
                  <a:lnTo>
                    <a:pt x="208458" y="91738"/>
                  </a:lnTo>
                  <a:lnTo>
                    <a:pt x="255359" y="80189"/>
                  </a:lnTo>
                  <a:lnTo>
                    <a:pt x="304800" y="76200"/>
                  </a:lnTo>
                  <a:lnTo>
                    <a:pt x="354242" y="80189"/>
                  </a:lnTo>
                  <a:lnTo>
                    <a:pt x="401147" y="91738"/>
                  </a:lnTo>
                  <a:lnTo>
                    <a:pt x="444887" y="110220"/>
                  </a:lnTo>
                  <a:lnTo>
                    <a:pt x="484834" y="135008"/>
                  </a:lnTo>
                  <a:lnTo>
                    <a:pt x="520358" y="165473"/>
                  </a:lnTo>
                  <a:lnTo>
                    <a:pt x="550833" y="200988"/>
                  </a:lnTo>
                  <a:lnTo>
                    <a:pt x="575628" y="240925"/>
                  </a:lnTo>
                  <a:lnTo>
                    <a:pt x="594118" y="284658"/>
                  </a:lnTo>
                  <a:lnTo>
                    <a:pt x="605672" y="331559"/>
                  </a:lnTo>
                  <a:lnTo>
                    <a:pt x="609663" y="381000"/>
                  </a:lnTo>
                  <a:lnTo>
                    <a:pt x="605672" y="430440"/>
                  </a:lnTo>
                  <a:lnTo>
                    <a:pt x="594118" y="477341"/>
                  </a:lnTo>
                  <a:lnTo>
                    <a:pt x="575628" y="521074"/>
                  </a:lnTo>
                  <a:lnTo>
                    <a:pt x="550833" y="561011"/>
                  </a:lnTo>
                  <a:lnTo>
                    <a:pt x="520358" y="596526"/>
                  </a:lnTo>
                  <a:lnTo>
                    <a:pt x="484834" y="626991"/>
                  </a:lnTo>
                  <a:lnTo>
                    <a:pt x="444887" y="651779"/>
                  </a:lnTo>
                  <a:lnTo>
                    <a:pt x="401147" y="670261"/>
                  </a:lnTo>
                  <a:lnTo>
                    <a:pt x="354242" y="681810"/>
                  </a:lnTo>
                  <a:lnTo>
                    <a:pt x="304800" y="685800"/>
                  </a:lnTo>
                  <a:lnTo>
                    <a:pt x="255359" y="681810"/>
                  </a:lnTo>
                  <a:lnTo>
                    <a:pt x="208458" y="670261"/>
                  </a:lnTo>
                  <a:lnTo>
                    <a:pt x="164725" y="651779"/>
                  </a:lnTo>
                  <a:lnTo>
                    <a:pt x="124788" y="626991"/>
                  </a:lnTo>
                  <a:lnTo>
                    <a:pt x="89273" y="596526"/>
                  </a:lnTo>
                  <a:lnTo>
                    <a:pt x="58808" y="561011"/>
                  </a:lnTo>
                  <a:lnTo>
                    <a:pt x="34020" y="521074"/>
                  </a:lnTo>
                  <a:lnTo>
                    <a:pt x="15538" y="477341"/>
                  </a:lnTo>
                  <a:lnTo>
                    <a:pt x="3989" y="430440"/>
                  </a:lnTo>
                  <a:lnTo>
                    <a:pt x="0" y="381000"/>
                  </a:lnTo>
                  <a:close/>
                </a:path>
                <a:path w="7621905" h="762000">
                  <a:moveTo>
                    <a:pt x="6935787" y="381000"/>
                  </a:moveTo>
                  <a:lnTo>
                    <a:pt x="6939778" y="331559"/>
                  </a:lnTo>
                  <a:lnTo>
                    <a:pt x="6951332" y="284658"/>
                  </a:lnTo>
                  <a:lnTo>
                    <a:pt x="6969820" y="240925"/>
                  </a:lnTo>
                  <a:lnTo>
                    <a:pt x="6994613" y="200988"/>
                  </a:lnTo>
                  <a:lnTo>
                    <a:pt x="7025084" y="165473"/>
                  </a:lnTo>
                  <a:lnTo>
                    <a:pt x="7060603" y="135008"/>
                  </a:lnTo>
                  <a:lnTo>
                    <a:pt x="7100541" y="110220"/>
                  </a:lnTo>
                  <a:lnTo>
                    <a:pt x="7144270" y="91738"/>
                  </a:lnTo>
                  <a:lnTo>
                    <a:pt x="7191162" y="80189"/>
                  </a:lnTo>
                  <a:lnTo>
                    <a:pt x="7240587" y="76200"/>
                  </a:lnTo>
                  <a:lnTo>
                    <a:pt x="7290012" y="80189"/>
                  </a:lnTo>
                  <a:lnTo>
                    <a:pt x="7336904" y="91738"/>
                  </a:lnTo>
                  <a:lnTo>
                    <a:pt x="7380633" y="110220"/>
                  </a:lnTo>
                  <a:lnTo>
                    <a:pt x="7420571" y="135008"/>
                  </a:lnTo>
                  <a:lnTo>
                    <a:pt x="7456090" y="165473"/>
                  </a:lnTo>
                  <a:lnTo>
                    <a:pt x="7486561" y="200988"/>
                  </a:lnTo>
                  <a:lnTo>
                    <a:pt x="7511354" y="240925"/>
                  </a:lnTo>
                  <a:lnTo>
                    <a:pt x="7529842" y="284658"/>
                  </a:lnTo>
                  <a:lnTo>
                    <a:pt x="7541396" y="331559"/>
                  </a:lnTo>
                  <a:lnTo>
                    <a:pt x="7545387" y="381000"/>
                  </a:lnTo>
                  <a:lnTo>
                    <a:pt x="7541396" y="430440"/>
                  </a:lnTo>
                  <a:lnTo>
                    <a:pt x="7529842" y="477341"/>
                  </a:lnTo>
                  <a:lnTo>
                    <a:pt x="7511354" y="521074"/>
                  </a:lnTo>
                  <a:lnTo>
                    <a:pt x="7486561" y="561011"/>
                  </a:lnTo>
                  <a:lnTo>
                    <a:pt x="7456090" y="596526"/>
                  </a:lnTo>
                  <a:lnTo>
                    <a:pt x="7420571" y="626991"/>
                  </a:lnTo>
                  <a:lnTo>
                    <a:pt x="7380633" y="651779"/>
                  </a:lnTo>
                  <a:lnTo>
                    <a:pt x="7336904" y="670261"/>
                  </a:lnTo>
                  <a:lnTo>
                    <a:pt x="7290012" y="681810"/>
                  </a:lnTo>
                  <a:lnTo>
                    <a:pt x="7240587" y="685800"/>
                  </a:lnTo>
                  <a:lnTo>
                    <a:pt x="7191162" y="681810"/>
                  </a:lnTo>
                  <a:lnTo>
                    <a:pt x="7144270" y="670261"/>
                  </a:lnTo>
                  <a:lnTo>
                    <a:pt x="7100541" y="651779"/>
                  </a:lnTo>
                  <a:lnTo>
                    <a:pt x="7060603" y="626991"/>
                  </a:lnTo>
                  <a:lnTo>
                    <a:pt x="7025084" y="596526"/>
                  </a:lnTo>
                  <a:lnTo>
                    <a:pt x="6994613" y="561011"/>
                  </a:lnTo>
                  <a:lnTo>
                    <a:pt x="6969820" y="521074"/>
                  </a:lnTo>
                  <a:lnTo>
                    <a:pt x="6951332" y="477341"/>
                  </a:lnTo>
                  <a:lnTo>
                    <a:pt x="6939778" y="430440"/>
                  </a:lnTo>
                  <a:lnTo>
                    <a:pt x="6935787" y="381000"/>
                  </a:lnTo>
                  <a:close/>
                </a:path>
                <a:path w="7621905" h="762000">
                  <a:moveTo>
                    <a:pt x="6859587" y="381000"/>
                  </a:moveTo>
                  <a:lnTo>
                    <a:pt x="6862555" y="333207"/>
                  </a:lnTo>
                  <a:lnTo>
                    <a:pt x="6871222" y="287185"/>
                  </a:lnTo>
                  <a:lnTo>
                    <a:pt x="6885230" y="243293"/>
                  </a:lnTo>
                  <a:lnTo>
                    <a:pt x="6904223" y="201887"/>
                  </a:lnTo>
                  <a:lnTo>
                    <a:pt x="6927844" y="163323"/>
                  </a:lnTo>
                  <a:lnTo>
                    <a:pt x="6955736" y="127960"/>
                  </a:lnTo>
                  <a:lnTo>
                    <a:pt x="6987542" y="96153"/>
                  </a:lnTo>
                  <a:lnTo>
                    <a:pt x="7022905" y="68260"/>
                  </a:lnTo>
                  <a:lnTo>
                    <a:pt x="7061469" y="44638"/>
                  </a:lnTo>
                  <a:lnTo>
                    <a:pt x="7102876" y="25644"/>
                  </a:lnTo>
                  <a:lnTo>
                    <a:pt x="7146769" y="11635"/>
                  </a:lnTo>
                  <a:lnTo>
                    <a:pt x="7192792" y="2968"/>
                  </a:lnTo>
                  <a:lnTo>
                    <a:pt x="7240587" y="0"/>
                  </a:lnTo>
                  <a:lnTo>
                    <a:pt x="7288382" y="2968"/>
                  </a:lnTo>
                  <a:lnTo>
                    <a:pt x="7334405" y="11635"/>
                  </a:lnTo>
                  <a:lnTo>
                    <a:pt x="7378298" y="25644"/>
                  </a:lnTo>
                  <a:lnTo>
                    <a:pt x="7419705" y="44638"/>
                  </a:lnTo>
                  <a:lnTo>
                    <a:pt x="7458269" y="68260"/>
                  </a:lnTo>
                  <a:lnTo>
                    <a:pt x="7493632" y="96153"/>
                  </a:lnTo>
                  <a:lnTo>
                    <a:pt x="7525438" y="127960"/>
                  </a:lnTo>
                  <a:lnTo>
                    <a:pt x="7553330" y="163323"/>
                  </a:lnTo>
                  <a:lnTo>
                    <a:pt x="7576951" y="201887"/>
                  </a:lnTo>
                  <a:lnTo>
                    <a:pt x="7595944" y="243293"/>
                  </a:lnTo>
                  <a:lnTo>
                    <a:pt x="7609952" y="287185"/>
                  </a:lnTo>
                  <a:lnTo>
                    <a:pt x="7618619" y="333207"/>
                  </a:lnTo>
                  <a:lnTo>
                    <a:pt x="7621587" y="381000"/>
                  </a:lnTo>
                  <a:lnTo>
                    <a:pt x="7618619" y="428792"/>
                  </a:lnTo>
                  <a:lnTo>
                    <a:pt x="7609952" y="474814"/>
                  </a:lnTo>
                  <a:lnTo>
                    <a:pt x="7595944" y="518706"/>
                  </a:lnTo>
                  <a:lnTo>
                    <a:pt x="7576951" y="560112"/>
                  </a:lnTo>
                  <a:lnTo>
                    <a:pt x="7553330" y="598676"/>
                  </a:lnTo>
                  <a:lnTo>
                    <a:pt x="7525438" y="634039"/>
                  </a:lnTo>
                  <a:lnTo>
                    <a:pt x="7493632" y="665846"/>
                  </a:lnTo>
                  <a:lnTo>
                    <a:pt x="7458269" y="693739"/>
                  </a:lnTo>
                  <a:lnTo>
                    <a:pt x="7419705" y="717361"/>
                  </a:lnTo>
                  <a:lnTo>
                    <a:pt x="7378298" y="736355"/>
                  </a:lnTo>
                  <a:lnTo>
                    <a:pt x="7334405" y="750364"/>
                  </a:lnTo>
                  <a:lnTo>
                    <a:pt x="7288382" y="759031"/>
                  </a:lnTo>
                  <a:lnTo>
                    <a:pt x="7240587" y="762000"/>
                  </a:lnTo>
                  <a:lnTo>
                    <a:pt x="7192792" y="759031"/>
                  </a:lnTo>
                  <a:lnTo>
                    <a:pt x="7146769" y="750364"/>
                  </a:lnTo>
                  <a:lnTo>
                    <a:pt x="7102876" y="736355"/>
                  </a:lnTo>
                  <a:lnTo>
                    <a:pt x="7061469" y="717361"/>
                  </a:lnTo>
                  <a:lnTo>
                    <a:pt x="7022905" y="693739"/>
                  </a:lnTo>
                  <a:lnTo>
                    <a:pt x="6987542" y="665846"/>
                  </a:lnTo>
                  <a:lnTo>
                    <a:pt x="6955736" y="634039"/>
                  </a:lnTo>
                  <a:lnTo>
                    <a:pt x="6927844" y="598676"/>
                  </a:lnTo>
                  <a:lnTo>
                    <a:pt x="6904223" y="560112"/>
                  </a:lnTo>
                  <a:lnTo>
                    <a:pt x="6885230" y="518706"/>
                  </a:lnTo>
                  <a:lnTo>
                    <a:pt x="6871222" y="474814"/>
                  </a:lnTo>
                  <a:lnTo>
                    <a:pt x="6862555" y="428792"/>
                  </a:lnTo>
                  <a:lnTo>
                    <a:pt x="6859587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96512" y="5861049"/>
              <a:ext cx="840412" cy="44335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3655" y="5861049"/>
              <a:ext cx="984867" cy="44335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1520" y="5867401"/>
              <a:ext cx="482725" cy="45957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39211" y="5867401"/>
              <a:ext cx="774337" cy="45957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39466" y="4310709"/>
              <a:ext cx="495083" cy="56071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0109" y="4310709"/>
              <a:ext cx="495083" cy="56071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0109" y="3624115"/>
              <a:ext cx="495083" cy="56071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0109" y="2937471"/>
              <a:ext cx="495083" cy="56071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40109" y="2362225"/>
              <a:ext cx="495083" cy="44943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1990" y="4310709"/>
              <a:ext cx="899867" cy="56071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1990" y="3624115"/>
              <a:ext cx="899867" cy="56071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94828" y="2937471"/>
              <a:ext cx="899867" cy="56071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04167" y="2362225"/>
              <a:ext cx="899867" cy="449434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2906399" y="2240451"/>
            <a:ext cx="211455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4236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S</a:t>
            </a:r>
            <a:r>
              <a:rPr sz="3600" i="1" dirty="0">
                <a:latin typeface="Times New Roman"/>
                <a:cs typeface="Times New Roman"/>
              </a:rPr>
              <a:t>	</a:t>
            </a:r>
            <a:r>
              <a:rPr sz="3600" i="1" spc="55" dirty="0">
                <a:latin typeface="Times New Roman"/>
                <a:cs typeface="Times New Roman"/>
              </a:rPr>
              <a:t>aS</a:t>
            </a:r>
            <a:r>
              <a:rPr sz="3600" i="1" spc="30" dirty="0">
                <a:latin typeface="Times New Roman"/>
                <a:cs typeface="Times New Roman"/>
              </a:rPr>
              <a:t>T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012274" y="3733770"/>
            <a:ext cx="883919" cy="1133475"/>
            <a:chOff x="6012274" y="3733770"/>
            <a:chExt cx="883919" cy="1133475"/>
          </a:xfrm>
        </p:grpSpPr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51827" y="4305929"/>
              <a:ext cx="344361" cy="56072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04544" y="3733770"/>
              <a:ext cx="291643" cy="44572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12274" y="4305929"/>
              <a:ext cx="883914" cy="56072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64903" y="3733770"/>
              <a:ext cx="831285" cy="445729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2906399" y="2789776"/>
            <a:ext cx="3068955" cy="2085339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5"/>
              </a:spcBef>
              <a:tabLst>
                <a:tab pos="111823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10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S	b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  <a:tabLst>
                <a:tab pos="1111250" algn="l"/>
                <a:tab pos="236918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38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T	</a:t>
            </a:r>
            <a:r>
              <a:rPr sz="3600" i="1" spc="15" dirty="0">
                <a:latin typeface="Times New Roman"/>
                <a:cs typeface="Times New Roman"/>
              </a:rPr>
              <a:t>Ta	</a:t>
            </a:r>
            <a:r>
              <a:rPr sz="3600" i="1" spc="30" dirty="0">
                <a:latin typeface="Times New Roman"/>
                <a:cs typeface="Times New Roman"/>
              </a:rPr>
              <a:t>a</a:t>
            </a:r>
            <a:r>
              <a:rPr sz="3600" spc="30" dirty="0">
                <a:latin typeface="Times New Roman"/>
                <a:cs typeface="Times New Roman"/>
              </a:rPr>
              <a:t>,</a:t>
            </a:r>
            <a:r>
              <a:rPr sz="3600" spc="-16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  <a:tabLst>
                <a:tab pos="235521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38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T</a:t>
            </a:r>
            <a:r>
              <a:rPr sz="3600" i="1" dirty="0">
                <a:latin typeface="Times New Roman"/>
                <a:cs typeface="Times New Roman"/>
              </a:rPr>
              <a:t>	</a:t>
            </a: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265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803396" y="1600200"/>
            <a:ext cx="4585335" cy="4501515"/>
            <a:chOff x="3803396" y="1600200"/>
            <a:chExt cx="4585335" cy="4501515"/>
          </a:xfrm>
        </p:grpSpPr>
        <p:sp>
          <p:nvSpPr>
            <p:cNvPr id="26" name="object 26"/>
            <p:cNvSpPr/>
            <p:nvPr/>
          </p:nvSpPr>
          <p:spPr>
            <a:xfrm>
              <a:off x="3803396" y="1600199"/>
              <a:ext cx="1694814" cy="4501515"/>
            </a:xfrm>
            <a:custGeom>
              <a:avLst/>
              <a:gdLst/>
              <a:ahLst/>
              <a:cxnLst/>
              <a:rect l="l" t="t" r="r" b="b"/>
              <a:pathLst>
                <a:path w="1694814" h="4501515">
                  <a:moveTo>
                    <a:pt x="146304" y="127000"/>
                  </a:moveTo>
                  <a:lnTo>
                    <a:pt x="139954" y="114300"/>
                  </a:lnTo>
                  <a:lnTo>
                    <a:pt x="82804" y="0"/>
                  </a:lnTo>
                  <a:lnTo>
                    <a:pt x="19304" y="127000"/>
                  </a:lnTo>
                  <a:lnTo>
                    <a:pt x="76454" y="127000"/>
                  </a:lnTo>
                  <a:lnTo>
                    <a:pt x="76454" y="609600"/>
                  </a:lnTo>
                  <a:lnTo>
                    <a:pt x="89154" y="609600"/>
                  </a:lnTo>
                  <a:lnTo>
                    <a:pt x="89154" y="127000"/>
                  </a:lnTo>
                  <a:lnTo>
                    <a:pt x="146304" y="127000"/>
                  </a:lnTo>
                  <a:close/>
                </a:path>
                <a:path w="1694814" h="4501515">
                  <a:moveTo>
                    <a:pt x="1694815" y="3693185"/>
                  </a:moveTo>
                  <a:lnTo>
                    <a:pt x="1686179" y="3647465"/>
                  </a:lnTo>
                  <a:lnTo>
                    <a:pt x="1668272" y="3610648"/>
                  </a:lnTo>
                  <a:lnTo>
                    <a:pt x="1662176" y="3603015"/>
                  </a:lnTo>
                  <a:lnTo>
                    <a:pt x="1655572" y="3594138"/>
                  </a:lnTo>
                  <a:lnTo>
                    <a:pt x="1614551" y="3553498"/>
                  </a:lnTo>
                  <a:lnTo>
                    <a:pt x="1573276" y="3523005"/>
                  </a:lnTo>
                  <a:lnTo>
                    <a:pt x="1525270" y="3495065"/>
                  </a:lnTo>
                  <a:lnTo>
                    <a:pt x="1471676" y="3468395"/>
                  </a:lnTo>
                  <a:lnTo>
                    <a:pt x="1413383" y="3445548"/>
                  </a:lnTo>
                  <a:lnTo>
                    <a:pt x="1319530" y="3413798"/>
                  </a:lnTo>
                  <a:lnTo>
                    <a:pt x="1253998" y="3396005"/>
                  </a:lnTo>
                  <a:lnTo>
                    <a:pt x="1187450" y="3380765"/>
                  </a:lnTo>
                  <a:lnTo>
                    <a:pt x="1120648" y="3368065"/>
                  </a:lnTo>
                  <a:lnTo>
                    <a:pt x="1062697" y="3359175"/>
                  </a:lnTo>
                  <a:lnTo>
                    <a:pt x="1054481" y="3357905"/>
                  </a:lnTo>
                  <a:lnTo>
                    <a:pt x="1022223" y="3354095"/>
                  </a:lnTo>
                  <a:lnTo>
                    <a:pt x="959358" y="3349015"/>
                  </a:lnTo>
                  <a:lnTo>
                    <a:pt x="899668" y="3346475"/>
                  </a:lnTo>
                  <a:lnTo>
                    <a:pt x="844296" y="3346475"/>
                  </a:lnTo>
                  <a:lnTo>
                    <a:pt x="758825" y="3354095"/>
                  </a:lnTo>
                  <a:lnTo>
                    <a:pt x="696087" y="3364255"/>
                  </a:lnTo>
                  <a:lnTo>
                    <a:pt x="630174" y="3376955"/>
                  </a:lnTo>
                  <a:lnTo>
                    <a:pt x="596265" y="3385845"/>
                  </a:lnTo>
                  <a:lnTo>
                    <a:pt x="561848" y="3393465"/>
                  </a:lnTo>
                  <a:lnTo>
                    <a:pt x="458216" y="3422675"/>
                  </a:lnTo>
                  <a:lnTo>
                    <a:pt x="389763" y="3445548"/>
                  </a:lnTo>
                  <a:lnTo>
                    <a:pt x="323215" y="3470948"/>
                  </a:lnTo>
                  <a:lnTo>
                    <a:pt x="259842" y="3498875"/>
                  </a:lnTo>
                  <a:lnTo>
                    <a:pt x="200660" y="3528098"/>
                  </a:lnTo>
                  <a:lnTo>
                    <a:pt x="146939" y="3558565"/>
                  </a:lnTo>
                  <a:lnTo>
                    <a:pt x="99695" y="3591598"/>
                  </a:lnTo>
                  <a:lnTo>
                    <a:pt x="60325" y="3624605"/>
                  </a:lnTo>
                  <a:lnTo>
                    <a:pt x="29591" y="3660165"/>
                  </a:lnTo>
                  <a:lnTo>
                    <a:pt x="9144" y="3696995"/>
                  </a:lnTo>
                  <a:lnTo>
                    <a:pt x="0" y="3743985"/>
                  </a:lnTo>
                  <a:lnTo>
                    <a:pt x="254" y="3752888"/>
                  </a:lnTo>
                  <a:lnTo>
                    <a:pt x="7239" y="3792245"/>
                  </a:lnTo>
                  <a:lnTo>
                    <a:pt x="22733" y="3832885"/>
                  </a:lnTo>
                  <a:lnTo>
                    <a:pt x="46228" y="3876065"/>
                  </a:lnTo>
                  <a:lnTo>
                    <a:pt x="76962" y="3919245"/>
                  </a:lnTo>
                  <a:lnTo>
                    <a:pt x="114427" y="3964965"/>
                  </a:lnTo>
                  <a:lnTo>
                    <a:pt x="157988" y="4011955"/>
                  </a:lnTo>
                  <a:lnTo>
                    <a:pt x="207010" y="4060215"/>
                  </a:lnTo>
                  <a:lnTo>
                    <a:pt x="260985" y="4109745"/>
                  </a:lnTo>
                  <a:lnTo>
                    <a:pt x="289687" y="4133888"/>
                  </a:lnTo>
                  <a:lnTo>
                    <a:pt x="319405" y="4159288"/>
                  </a:lnTo>
                  <a:lnTo>
                    <a:pt x="350012" y="4184688"/>
                  </a:lnTo>
                  <a:lnTo>
                    <a:pt x="381508" y="4210088"/>
                  </a:lnTo>
                  <a:lnTo>
                    <a:pt x="413766" y="4236745"/>
                  </a:lnTo>
                  <a:lnTo>
                    <a:pt x="446913" y="4262145"/>
                  </a:lnTo>
                  <a:lnTo>
                    <a:pt x="480568" y="4288815"/>
                  </a:lnTo>
                  <a:lnTo>
                    <a:pt x="514858" y="4315485"/>
                  </a:lnTo>
                  <a:lnTo>
                    <a:pt x="549529" y="4340885"/>
                  </a:lnTo>
                  <a:lnTo>
                    <a:pt x="620268" y="4394225"/>
                  </a:lnTo>
                  <a:lnTo>
                    <a:pt x="764794" y="4500905"/>
                  </a:lnTo>
                  <a:lnTo>
                    <a:pt x="772414" y="4490758"/>
                  </a:lnTo>
                  <a:lnTo>
                    <a:pt x="627888" y="4384065"/>
                  </a:lnTo>
                  <a:lnTo>
                    <a:pt x="557149" y="4330725"/>
                  </a:lnTo>
                  <a:lnTo>
                    <a:pt x="522478" y="4305325"/>
                  </a:lnTo>
                  <a:lnTo>
                    <a:pt x="488188" y="4278655"/>
                  </a:lnTo>
                  <a:lnTo>
                    <a:pt x="454660" y="4251985"/>
                  </a:lnTo>
                  <a:lnTo>
                    <a:pt x="421640" y="4226585"/>
                  </a:lnTo>
                  <a:lnTo>
                    <a:pt x="389382" y="4201185"/>
                  </a:lnTo>
                  <a:lnTo>
                    <a:pt x="358013" y="4174515"/>
                  </a:lnTo>
                  <a:lnTo>
                    <a:pt x="327406" y="4149115"/>
                  </a:lnTo>
                  <a:lnTo>
                    <a:pt x="297942" y="4124985"/>
                  </a:lnTo>
                  <a:lnTo>
                    <a:pt x="241808" y="4075455"/>
                  </a:lnTo>
                  <a:lnTo>
                    <a:pt x="215646" y="4050055"/>
                  </a:lnTo>
                  <a:lnTo>
                    <a:pt x="166878" y="4003065"/>
                  </a:lnTo>
                  <a:lnTo>
                    <a:pt x="123825" y="3956088"/>
                  </a:lnTo>
                  <a:lnTo>
                    <a:pt x="86868" y="3911638"/>
                  </a:lnTo>
                  <a:lnTo>
                    <a:pt x="56896" y="3868445"/>
                  </a:lnTo>
                  <a:lnTo>
                    <a:pt x="34036" y="3827805"/>
                  </a:lnTo>
                  <a:lnTo>
                    <a:pt x="19304" y="3788435"/>
                  </a:lnTo>
                  <a:lnTo>
                    <a:pt x="12700" y="3742715"/>
                  </a:lnTo>
                  <a:lnTo>
                    <a:pt x="12954" y="3735095"/>
                  </a:lnTo>
                  <a:lnTo>
                    <a:pt x="24765" y="3693185"/>
                  </a:lnTo>
                  <a:lnTo>
                    <a:pt x="40005" y="3667785"/>
                  </a:lnTo>
                  <a:lnTo>
                    <a:pt x="46355" y="3658895"/>
                  </a:lnTo>
                  <a:lnTo>
                    <a:pt x="53467" y="3651275"/>
                  </a:lnTo>
                  <a:lnTo>
                    <a:pt x="61087" y="3642385"/>
                  </a:lnTo>
                  <a:lnTo>
                    <a:pt x="69342" y="3633495"/>
                  </a:lnTo>
                  <a:lnTo>
                    <a:pt x="87503" y="3616998"/>
                  </a:lnTo>
                  <a:lnTo>
                    <a:pt x="129794" y="3585248"/>
                  </a:lnTo>
                  <a:lnTo>
                    <a:pt x="153924" y="3569995"/>
                  </a:lnTo>
                  <a:lnTo>
                    <a:pt x="179578" y="3553498"/>
                  </a:lnTo>
                  <a:lnTo>
                    <a:pt x="206883" y="3539515"/>
                  </a:lnTo>
                  <a:lnTo>
                    <a:pt x="235458" y="3524275"/>
                  </a:lnTo>
                  <a:lnTo>
                    <a:pt x="265303" y="3510305"/>
                  </a:lnTo>
                  <a:lnTo>
                    <a:pt x="296291" y="3496348"/>
                  </a:lnTo>
                  <a:lnTo>
                    <a:pt x="328168" y="3483648"/>
                  </a:lnTo>
                  <a:lnTo>
                    <a:pt x="360807" y="3469665"/>
                  </a:lnTo>
                  <a:lnTo>
                    <a:pt x="462153" y="3435375"/>
                  </a:lnTo>
                  <a:lnTo>
                    <a:pt x="530860" y="3415055"/>
                  </a:lnTo>
                  <a:lnTo>
                    <a:pt x="599186" y="3397275"/>
                  </a:lnTo>
                  <a:lnTo>
                    <a:pt x="698373" y="3376955"/>
                  </a:lnTo>
                  <a:lnTo>
                    <a:pt x="760603" y="3366795"/>
                  </a:lnTo>
                  <a:lnTo>
                    <a:pt x="845058" y="3359175"/>
                  </a:lnTo>
                  <a:lnTo>
                    <a:pt x="899668" y="3359175"/>
                  </a:lnTo>
                  <a:lnTo>
                    <a:pt x="958723" y="3361715"/>
                  </a:lnTo>
                  <a:lnTo>
                    <a:pt x="1020953" y="3366795"/>
                  </a:lnTo>
                  <a:lnTo>
                    <a:pt x="1151763" y="3385845"/>
                  </a:lnTo>
                  <a:lnTo>
                    <a:pt x="1184910" y="3393465"/>
                  </a:lnTo>
                  <a:lnTo>
                    <a:pt x="1218057" y="3399815"/>
                  </a:lnTo>
                  <a:lnTo>
                    <a:pt x="1251077" y="3408705"/>
                  </a:lnTo>
                  <a:lnTo>
                    <a:pt x="1283843" y="3416325"/>
                  </a:lnTo>
                  <a:lnTo>
                    <a:pt x="1316101" y="3426498"/>
                  </a:lnTo>
                  <a:lnTo>
                    <a:pt x="1378839" y="3445548"/>
                  </a:lnTo>
                  <a:lnTo>
                    <a:pt x="1438402" y="3468395"/>
                  </a:lnTo>
                  <a:lnTo>
                    <a:pt x="1466723" y="3481095"/>
                  </a:lnTo>
                  <a:lnTo>
                    <a:pt x="1493774" y="3492525"/>
                  </a:lnTo>
                  <a:lnTo>
                    <a:pt x="1519555" y="3506495"/>
                  </a:lnTo>
                  <a:lnTo>
                    <a:pt x="1543812" y="3519195"/>
                  </a:lnTo>
                  <a:lnTo>
                    <a:pt x="1566672" y="3533165"/>
                  </a:lnTo>
                  <a:lnTo>
                    <a:pt x="1606804" y="3563645"/>
                  </a:lnTo>
                  <a:lnTo>
                    <a:pt x="1639316" y="3594138"/>
                  </a:lnTo>
                  <a:lnTo>
                    <a:pt x="1652143" y="3610648"/>
                  </a:lnTo>
                  <a:lnTo>
                    <a:pt x="1657731" y="3618255"/>
                  </a:lnTo>
                  <a:lnTo>
                    <a:pt x="1662811" y="3627145"/>
                  </a:lnTo>
                  <a:lnTo>
                    <a:pt x="1667383" y="3634765"/>
                  </a:lnTo>
                  <a:lnTo>
                    <a:pt x="1671193" y="3643655"/>
                  </a:lnTo>
                  <a:lnTo>
                    <a:pt x="1682000" y="3693185"/>
                  </a:lnTo>
                  <a:lnTo>
                    <a:pt x="1682115" y="3714788"/>
                  </a:lnTo>
                  <a:lnTo>
                    <a:pt x="1680337" y="3735095"/>
                  </a:lnTo>
                  <a:lnTo>
                    <a:pt x="1671447" y="3777005"/>
                  </a:lnTo>
                  <a:lnTo>
                    <a:pt x="1656334" y="3821455"/>
                  </a:lnTo>
                  <a:lnTo>
                    <a:pt x="1634998" y="3868445"/>
                  </a:lnTo>
                  <a:lnTo>
                    <a:pt x="1608074" y="3919245"/>
                  </a:lnTo>
                  <a:lnTo>
                    <a:pt x="1576197" y="3970045"/>
                  </a:lnTo>
                  <a:lnTo>
                    <a:pt x="1519936" y="4051338"/>
                  </a:lnTo>
                  <a:lnTo>
                    <a:pt x="1477518" y="4107205"/>
                  </a:lnTo>
                  <a:lnTo>
                    <a:pt x="1431925" y="4164355"/>
                  </a:lnTo>
                  <a:lnTo>
                    <a:pt x="1408049" y="4192295"/>
                  </a:lnTo>
                  <a:lnTo>
                    <a:pt x="1383665" y="4221505"/>
                  </a:lnTo>
                  <a:lnTo>
                    <a:pt x="1358519" y="4251985"/>
                  </a:lnTo>
                  <a:lnTo>
                    <a:pt x="1306830" y="4310405"/>
                  </a:lnTo>
                  <a:lnTo>
                    <a:pt x="1253744" y="4371365"/>
                  </a:lnTo>
                  <a:lnTo>
                    <a:pt x="1229499" y="4397984"/>
                  </a:lnTo>
                  <a:lnTo>
                    <a:pt x="1187323" y="4359935"/>
                  </a:lnTo>
                  <a:lnTo>
                    <a:pt x="1149604" y="4495825"/>
                  </a:lnTo>
                  <a:lnTo>
                    <a:pt x="1281684" y="4445025"/>
                  </a:lnTo>
                  <a:lnTo>
                    <a:pt x="1249286" y="4415815"/>
                  </a:lnTo>
                  <a:lnTo>
                    <a:pt x="1238961" y="4406519"/>
                  </a:lnTo>
                  <a:lnTo>
                    <a:pt x="1316355" y="4319295"/>
                  </a:lnTo>
                  <a:lnTo>
                    <a:pt x="1393317" y="4230395"/>
                  </a:lnTo>
                  <a:lnTo>
                    <a:pt x="1417828" y="4201185"/>
                  </a:lnTo>
                  <a:lnTo>
                    <a:pt x="1441831" y="4171988"/>
                  </a:lnTo>
                  <a:lnTo>
                    <a:pt x="1465072" y="4142765"/>
                  </a:lnTo>
                  <a:lnTo>
                    <a:pt x="1487678" y="4114838"/>
                  </a:lnTo>
                  <a:lnTo>
                    <a:pt x="1530223" y="4058945"/>
                  </a:lnTo>
                  <a:lnTo>
                    <a:pt x="1569085" y="4004335"/>
                  </a:lnTo>
                  <a:lnTo>
                    <a:pt x="1603629" y="3950995"/>
                  </a:lnTo>
                  <a:lnTo>
                    <a:pt x="1633347" y="3898938"/>
                  </a:lnTo>
                  <a:lnTo>
                    <a:pt x="1657985" y="3850665"/>
                  </a:lnTo>
                  <a:lnTo>
                    <a:pt x="1676781" y="3802405"/>
                  </a:lnTo>
                  <a:lnTo>
                    <a:pt x="1689227" y="3757955"/>
                  </a:lnTo>
                  <a:lnTo>
                    <a:pt x="1694815" y="3714788"/>
                  </a:lnTo>
                  <a:lnTo>
                    <a:pt x="1694815" y="36931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467600" y="1752663"/>
              <a:ext cx="914400" cy="1103630"/>
            </a:xfrm>
            <a:custGeom>
              <a:avLst/>
              <a:gdLst/>
              <a:ahLst/>
              <a:cxnLst/>
              <a:rect l="l" t="t" r="r" b="b"/>
              <a:pathLst>
                <a:path w="914400" h="1103630">
                  <a:moveTo>
                    <a:pt x="0" y="1103312"/>
                  </a:moveTo>
                  <a:lnTo>
                    <a:pt x="914400" y="1103312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110331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31140" y="926338"/>
            <a:ext cx="10820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u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319009" y="3060319"/>
            <a:ext cx="11360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835900" y="2248716"/>
            <a:ext cx="249554" cy="570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797300" y="37033"/>
            <a:ext cx="13252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7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9</a:t>
            </a:r>
            <a:endParaRPr sz="3200">
              <a:latin typeface="Comic Sans MS"/>
              <a:cs typeface="Comic Sans MS"/>
            </a:endParaRPr>
          </a:p>
        </p:txBody>
      </p:sp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1517650" y="831850"/>
          <a:ext cx="2727325" cy="76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69925"/>
              </a:tblGrid>
              <a:tr h="76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3650" i="1" dirty="0">
                          <a:latin typeface="Times New Roman"/>
                          <a:cs typeface="Times New Roman"/>
                        </a:rPr>
                        <a:t>b</a:t>
                      </a:r>
                      <a:endParaRPr sz="3650">
                        <a:latin typeface="Times New Roman"/>
                        <a:cs typeface="Times New Roman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3650" i="1" dirty="0">
                          <a:latin typeface="Times New Roman"/>
                          <a:cs typeface="Times New Roman"/>
                        </a:rPr>
                        <a:t>b</a:t>
                      </a:r>
                      <a:endParaRPr sz="3650">
                        <a:latin typeface="Times New Roman"/>
                        <a:cs typeface="Times New Roman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33" name="object 33"/>
          <p:cNvGrpSpPr/>
          <p:nvPr/>
        </p:nvGrpSpPr>
        <p:grpSpPr>
          <a:xfrm>
            <a:off x="4946650" y="2279650"/>
            <a:ext cx="3441700" cy="2755900"/>
            <a:chOff x="4946650" y="2279650"/>
            <a:chExt cx="3441700" cy="2755900"/>
          </a:xfrm>
        </p:grpSpPr>
        <p:sp>
          <p:nvSpPr>
            <p:cNvPr id="34" name="object 34"/>
            <p:cNvSpPr/>
            <p:nvPr/>
          </p:nvSpPr>
          <p:spPr>
            <a:xfrm>
              <a:off x="4953000" y="4267200"/>
              <a:ext cx="2209800" cy="762000"/>
            </a:xfrm>
            <a:custGeom>
              <a:avLst/>
              <a:gdLst/>
              <a:ahLst/>
              <a:cxnLst/>
              <a:rect l="l" t="t" r="r" b="b"/>
              <a:pathLst>
                <a:path w="2209800" h="762000">
                  <a:moveTo>
                    <a:pt x="0" y="381000"/>
                  </a:moveTo>
                  <a:lnTo>
                    <a:pt x="8608" y="333204"/>
                  </a:lnTo>
                  <a:lnTo>
                    <a:pt x="33743" y="287181"/>
                  </a:lnTo>
                  <a:lnTo>
                    <a:pt x="74370" y="243288"/>
                  </a:lnTo>
                  <a:lnTo>
                    <a:pt x="129453" y="201881"/>
                  </a:lnTo>
                  <a:lnTo>
                    <a:pt x="162092" y="182222"/>
                  </a:lnTo>
                  <a:lnTo>
                    <a:pt x="197956" y="163318"/>
                  </a:lnTo>
                  <a:lnTo>
                    <a:pt x="236918" y="145214"/>
                  </a:lnTo>
                  <a:lnTo>
                    <a:pt x="278846" y="127955"/>
                  </a:lnTo>
                  <a:lnTo>
                    <a:pt x="323611" y="111585"/>
                  </a:lnTo>
                  <a:lnTo>
                    <a:pt x="371085" y="96149"/>
                  </a:lnTo>
                  <a:lnTo>
                    <a:pt x="421138" y="81691"/>
                  </a:lnTo>
                  <a:lnTo>
                    <a:pt x="473640" y="68257"/>
                  </a:lnTo>
                  <a:lnTo>
                    <a:pt x="528461" y="55890"/>
                  </a:lnTo>
                  <a:lnTo>
                    <a:pt x="585474" y="44636"/>
                  </a:lnTo>
                  <a:lnTo>
                    <a:pt x="644547" y="34539"/>
                  </a:lnTo>
                  <a:lnTo>
                    <a:pt x="705552" y="25643"/>
                  </a:lnTo>
                  <a:lnTo>
                    <a:pt x="768359" y="17993"/>
                  </a:lnTo>
                  <a:lnTo>
                    <a:pt x="832839" y="11634"/>
                  </a:lnTo>
                  <a:lnTo>
                    <a:pt x="898863" y="6611"/>
                  </a:lnTo>
                  <a:lnTo>
                    <a:pt x="966300" y="2968"/>
                  </a:lnTo>
                  <a:lnTo>
                    <a:pt x="1035022" y="749"/>
                  </a:lnTo>
                  <a:lnTo>
                    <a:pt x="1104900" y="0"/>
                  </a:lnTo>
                  <a:lnTo>
                    <a:pt x="1174777" y="749"/>
                  </a:lnTo>
                  <a:lnTo>
                    <a:pt x="1243499" y="2968"/>
                  </a:lnTo>
                  <a:lnTo>
                    <a:pt x="1310936" y="6611"/>
                  </a:lnTo>
                  <a:lnTo>
                    <a:pt x="1376960" y="11634"/>
                  </a:lnTo>
                  <a:lnTo>
                    <a:pt x="1441440" y="17993"/>
                  </a:lnTo>
                  <a:lnTo>
                    <a:pt x="1504247" y="25643"/>
                  </a:lnTo>
                  <a:lnTo>
                    <a:pt x="1565252" y="34539"/>
                  </a:lnTo>
                  <a:lnTo>
                    <a:pt x="1624325" y="44636"/>
                  </a:lnTo>
                  <a:lnTo>
                    <a:pt x="1681338" y="55890"/>
                  </a:lnTo>
                  <a:lnTo>
                    <a:pt x="1736159" y="68257"/>
                  </a:lnTo>
                  <a:lnTo>
                    <a:pt x="1788661" y="81691"/>
                  </a:lnTo>
                  <a:lnTo>
                    <a:pt x="1838714" y="96149"/>
                  </a:lnTo>
                  <a:lnTo>
                    <a:pt x="1886188" y="111585"/>
                  </a:lnTo>
                  <a:lnTo>
                    <a:pt x="1930953" y="127955"/>
                  </a:lnTo>
                  <a:lnTo>
                    <a:pt x="1972881" y="145214"/>
                  </a:lnTo>
                  <a:lnTo>
                    <a:pt x="2011843" y="163318"/>
                  </a:lnTo>
                  <a:lnTo>
                    <a:pt x="2047707" y="182222"/>
                  </a:lnTo>
                  <a:lnTo>
                    <a:pt x="2080346" y="201881"/>
                  </a:lnTo>
                  <a:lnTo>
                    <a:pt x="2135429" y="243288"/>
                  </a:lnTo>
                  <a:lnTo>
                    <a:pt x="2176056" y="287181"/>
                  </a:lnTo>
                  <a:lnTo>
                    <a:pt x="2201191" y="333204"/>
                  </a:lnTo>
                  <a:lnTo>
                    <a:pt x="2209800" y="381000"/>
                  </a:lnTo>
                  <a:lnTo>
                    <a:pt x="2207626" y="405097"/>
                  </a:lnTo>
                  <a:lnTo>
                    <a:pt x="2201191" y="428795"/>
                  </a:lnTo>
                  <a:lnTo>
                    <a:pt x="2176056" y="474818"/>
                  </a:lnTo>
                  <a:lnTo>
                    <a:pt x="2135429" y="518711"/>
                  </a:lnTo>
                  <a:lnTo>
                    <a:pt x="2080346" y="560118"/>
                  </a:lnTo>
                  <a:lnTo>
                    <a:pt x="2047707" y="579777"/>
                  </a:lnTo>
                  <a:lnTo>
                    <a:pt x="2011843" y="598681"/>
                  </a:lnTo>
                  <a:lnTo>
                    <a:pt x="1972881" y="616785"/>
                  </a:lnTo>
                  <a:lnTo>
                    <a:pt x="1930953" y="634044"/>
                  </a:lnTo>
                  <a:lnTo>
                    <a:pt x="1886188" y="650414"/>
                  </a:lnTo>
                  <a:lnTo>
                    <a:pt x="1838714" y="665850"/>
                  </a:lnTo>
                  <a:lnTo>
                    <a:pt x="1788661" y="680308"/>
                  </a:lnTo>
                  <a:lnTo>
                    <a:pt x="1736159" y="693742"/>
                  </a:lnTo>
                  <a:lnTo>
                    <a:pt x="1681338" y="706109"/>
                  </a:lnTo>
                  <a:lnTo>
                    <a:pt x="1624325" y="717363"/>
                  </a:lnTo>
                  <a:lnTo>
                    <a:pt x="1565252" y="727460"/>
                  </a:lnTo>
                  <a:lnTo>
                    <a:pt x="1504247" y="736356"/>
                  </a:lnTo>
                  <a:lnTo>
                    <a:pt x="1441440" y="744006"/>
                  </a:lnTo>
                  <a:lnTo>
                    <a:pt x="1376960" y="750365"/>
                  </a:lnTo>
                  <a:lnTo>
                    <a:pt x="1310936" y="755388"/>
                  </a:lnTo>
                  <a:lnTo>
                    <a:pt x="1243499" y="759031"/>
                  </a:lnTo>
                  <a:lnTo>
                    <a:pt x="1174777" y="761250"/>
                  </a:lnTo>
                  <a:lnTo>
                    <a:pt x="1104900" y="762000"/>
                  </a:lnTo>
                  <a:lnTo>
                    <a:pt x="1035022" y="761250"/>
                  </a:lnTo>
                  <a:lnTo>
                    <a:pt x="966300" y="759031"/>
                  </a:lnTo>
                  <a:lnTo>
                    <a:pt x="898863" y="755388"/>
                  </a:lnTo>
                  <a:lnTo>
                    <a:pt x="832839" y="750365"/>
                  </a:lnTo>
                  <a:lnTo>
                    <a:pt x="768359" y="744006"/>
                  </a:lnTo>
                  <a:lnTo>
                    <a:pt x="705552" y="736356"/>
                  </a:lnTo>
                  <a:lnTo>
                    <a:pt x="644547" y="727460"/>
                  </a:lnTo>
                  <a:lnTo>
                    <a:pt x="585474" y="717363"/>
                  </a:lnTo>
                  <a:lnTo>
                    <a:pt x="528461" y="706109"/>
                  </a:lnTo>
                  <a:lnTo>
                    <a:pt x="473640" y="693742"/>
                  </a:lnTo>
                  <a:lnTo>
                    <a:pt x="421138" y="680308"/>
                  </a:lnTo>
                  <a:lnTo>
                    <a:pt x="371085" y="665850"/>
                  </a:lnTo>
                  <a:lnTo>
                    <a:pt x="323611" y="650414"/>
                  </a:lnTo>
                  <a:lnTo>
                    <a:pt x="278846" y="634044"/>
                  </a:lnTo>
                  <a:lnTo>
                    <a:pt x="236918" y="616785"/>
                  </a:lnTo>
                  <a:lnTo>
                    <a:pt x="197956" y="598681"/>
                  </a:lnTo>
                  <a:lnTo>
                    <a:pt x="162092" y="579777"/>
                  </a:lnTo>
                  <a:lnTo>
                    <a:pt x="129453" y="560118"/>
                  </a:lnTo>
                  <a:lnTo>
                    <a:pt x="74370" y="518711"/>
                  </a:lnTo>
                  <a:lnTo>
                    <a:pt x="33743" y="474818"/>
                  </a:lnTo>
                  <a:lnTo>
                    <a:pt x="8608" y="428795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467600" y="2286000"/>
              <a:ext cx="914400" cy="0"/>
            </a:xfrm>
            <a:custGeom>
              <a:avLst/>
              <a:gdLst/>
              <a:ahLst/>
              <a:cxnLst/>
              <a:rect l="l" t="t" r="r" b="b"/>
              <a:pathLst>
                <a:path w="914400">
                  <a:moveTo>
                    <a:pt x="0" y="0"/>
                  </a:moveTo>
                  <a:lnTo>
                    <a:pt x="9144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7772635" y="16873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b</a:t>
            </a:r>
            <a:endParaRPr sz="3650">
              <a:latin typeface="Times New Roman"/>
              <a:cs typeface="Times New Roman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476750" y="1746250"/>
            <a:ext cx="3911600" cy="4902200"/>
            <a:chOff x="4476750" y="1746250"/>
            <a:chExt cx="3911600" cy="4902200"/>
          </a:xfrm>
        </p:grpSpPr>
        <p:sp>
          <p:nvSpPr>
            <p:cNvPr id="38" name="object 38"/>
            <p:cNvSpPr/>
            <p:nvPr/>
          </p:nvSpPr>
          <p:spPr>
            <a:xfrm>
              <a:off x="7467600" y="1752600"/>
              <a:ext cx="914400" cy="533400"/>
            </a:xfrm>
            <a:custGeom>
              <a:avLst/>
              <a:gdLst/>
              <a:ahLst/>
              <a:cxnLst/>
              <a:rect l="l" t="t" r="r" b="b"/>
              <a:pathLst>
                <a:path w="914400" h="533400">
                  <a:moveTo>
                    <a:pt x="0" y="0"/>
                  </a:moveTo>
                  <a:lnTo>
                    <a:pt x="914400" y="533400"/>
                  </a:lnTo>
                </a:path>
                <a:path w="914400" h="533400">
                  <a:moveTo>
                    <a:pt x="0" y="533400"/>
                  </a:moveTo>
                  <a:lnTo>
                    <a:pt x="9144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495800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74" y="3989"/>
                  </a:lnTo>
                  <a:lnTo>
                    <a:pt x="208483" y="15538"/>
                  </a:lnTo>
                  <a:lnTo>
                    <a:pt x="164753" y="34020"/>
                  </a:lnTo>
                  <a:lnTo>
                    <a:pt x="124815" y="58808"/>
                  </a:lnTo>
                  <a:lnTo>
                    <a:pt x="89296" y="89273"/>
                  </a:lnTo>
                  <a:lnTo>
                    <a:pt x="58826" y="124788"/>
                  </a:lnTo>
                  <a:lnTo>
                    <a:pt x="34032" y="164725"/>
                  </a:lnTo>
                  <a:lnTo>
                    <a:pt x="15544" y="208458"/>
                  </a:lnTo>
                  <a:lnTo>
                    <a:pt x="3990" y="255359"/>
                  </a:lnTo>
                  <a:lnTo>
                    <a:pt x="0" y="304800"/>
                  </a:lnTo>
                  <a:lnTo>
                    <a:pt x="3990" y="354240"/>
                  </a:lnTo>
                  <a:lnTo>
                    <a:pt x="15544" y="401141"/>
                  </a:lnTo>
                  <a:lnTo>
                    <a:pt x="34032" y="444874"/>
                  </a:lnTo>
                  <a:lnTo>
                    <a:pt x="58826" y="484811"/>
                  </a:lnTo>
                  <a:lnTo>
                    <a:pt x="89296" y="520326"/>
                  </a:lnTo>
                  <a:lnTo>
                    <a:pt x="124815" y="550791"/>
                  </a:lnTo>
                  <a:lnTo>
                    <a:pt x="164753" y="575579"/>
                  </a:lnTo>
                  <a:lnTo>
                    <a:pt x="208483" y="594061"/>
                  </a:lnTo>
                  <a:lnTo>
                    <a:pt x="255374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495800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2099539" y="5783931"/>
            <a:ext cx="142875" cy="532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25"/>
              </a:lnSpc>
            </a:pPr>
            <a:r>
              <a:rPr sz="3600" spc="2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234789" y="5783931"/>
            <a:ext cx="259715" cy="532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25"/>
              </a:lnSpc>
            </a:pPr>
            <a:r>
              <a:rPr sz="3600" i="1" spc="40" dirty="0">
                <a:latin typeface="Times New Roman"/>
                <a:cs typeface="Times New Roman"/>
              </a:rPr>
              <a:t>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905621" y="58024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959782" y="58024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93731" y="60055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608576" y="60119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904539" y="6025364"/>
            <a:ext cx="438784" cy="626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00"/>
              </a:lnSpc>
            </a:pPr>
            <a:r>
              <a:rPr sz="3550" i="1" spc="-20" dirty="0">
                <a:latin typeface="Times New Roman"/>
                <a:cs typeface="Times New Roman"/>
              </a:rPr>
              <a:t>q</a:t>
            </a:r>
            <a:r>
              <a:rPr sz="4425" spc="22" baseline="-16949" dirty="0">
                <a:latin typeface="Times New Roman"/>
                <a:cs typeface="Times New Roman"/>
              </a:rPr>
              <a:t>2</a:t>
            </a:r>
            <a:endParaRPr sz="4425" baseline="-16949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828800"/>
            <a:ext cx="8825230" cy="5029200"/>
            <a:chOff x="319087" y="1828800"/>
            <a:chExt cx="8825230" cy="5029200"/>
          </a:xfrm>
        </p:grpSpPr>
        <p:sp>
          <p:nvSpPr>
            <p:cNvPr id="3" name="object 3"/>
            <p:cNvSpPr/>
            <p:nvPr/>
          </p:nvSpPr>
          <p:spPr>
            <a:xfrm>
              <a:off x="4495800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81000" y="6261100"/>
              <a:ext cx="7391400" cy="127000"/>
            </a:xfrm>
            <a:custGeom>
              <a:avLst/>
              <a:gdLst/>
              <a:ahLst/>
              <a:cxnLst/>
              <a:rect l="l" t="t" r="r" b="b"/>
              <a:pathLst>
                <a:path w="7391400" h="127000">
                  <a:moveTo>
                    <a:pt x="533400" y="63500"/>
                  </a:moveTo>
                  <a:lnTo>
                    <a:pt x="520700" y="57150"/>
                  </a:lnTo>
                  <a:lnTo>
                    <a:pt x="406400" y="0"/>
                  </a:lnTo>
                  <a:lnTo>
                    <a:pt x="406400" y="57150"/>
                  </a:lnTo>
                  <a:lnTo>
                    <a:pt x="0" y="57150"/>
                  </a:lnTo>
                  <a:lnTo>
                    <a:pt x="0" y="69850"/>
                  </a:lnTo>
                  <a:lnTo>
                    <a:pt x="406400" y="69850"/>
                  </a:lnTo>
                  <a:lnTo>
                    <a:pt x="406400" y="127000"/>
                  </a:lnTo>
                  <a:lnTo>
                    <a:pt x="520700" y="69850"/>
                  </a:lnTo>
                  <a:lnTo>
                    <a:pt x="533400" y="63500"/>
                  </a:lnTo>
                  <a:close/>
                </a:path>
                <a:path w="7391400" h="127000">
                  <a:moveTo>
                    <a:pt x="4114800" y="63500"/>
                  </a:moveTo>
                  <a:lnTo>
                    <a:pt x="4102100" y="57150"/>
                  </a:lnTo>
                  <a:lnTo>
                    <a:pt x="3987800" y="0"/>
                  </a:lnTo>
                  <a:lnTo>
                    <a:pt x="3987800" y="57150"/>
                  </a:lnTo>
                  <a:lnTo>
                    <a:pt x="1143000" y="57150"/>
                  </a:lnTo>
                  <a:lnTo>
                    <a:pt x="1143000" y="69850"/>
                  </a:lnTo>
                  <a:lnTo>
                    <a:pt x="3987800" y="69850"/>
                  </a:lnTo>
                  <a:lnTo>
                    <a:pt x="3987800" y="127000"/>
                  </a:lnTo>
                  <a:lnTo>
                    <a:pt x="4102100" y="69850"/>
                  </a:lnTo>
                  <a:lnTo>
                    <a:pt x="4114800" y="63500"/>
                  </a:lnTo>
                  <a:close/>
                </a:path>
                <a:path w="7391400" h="127000">
                  <a:moveTo>
                    <a:pt x="7391400" y="63500"/>
                  </a:moveTo>
                  <a:lnTo>
                    <a:pt x="7378700" y="57150"/>
                  </a:lnTo>
                  <a:lnTo>
                    <a:pt x="7264400" y="0"/>
                  </a:lnTo>
                  <a:lnTo>
                    <a:pt x="7264400" y="57150"/>
                  </a:lnTo>
                  <a:lnTo>
                    <a:pt x="4725924" y="57150"/>
                  </a:lnTo>
                  <a:lnTo>
                    <a:pt x="4725924" y="69850"/>
                  </a:lnTo>
                  <a:lnTo>
                    <a:pt x="7264400" y="69850"/>
                  </a:lnTo>
                  <a:lnTo>
                    <a:pt x="7264400" y="127000"/>
                  </a:lnTo>
                  <a:lnTo>
                    <a:pt x="7378700" y="69850"/>
                  </a:lnTo>
                  <a:lnTo>
                    <a:pt x="7391400" y="63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2812" y="6019800"/>
              <a:ext cx="610235" cy="609600"/>
            </a:xfrm>
            <a:custGeom>
              <a:avLst/>
              <a:gdLst/>
              <a:ahLst/>
              <a:cxnLst/>
              <a:rect l="l" t="t" r="r" b="b"/>
              <a:pathLst>
                <a:path w="610235" h="609600">
                  <a:moveTo>
                    <a:pt x="0" y="304800"/>
                  </a:moveTo>
                  <a:lnTo>
                    <a:pt x="3989" y="255359"/>
                  </a:lnTo>
                  <a:lnTo>
                    <a:pt x="15538" y="208458"/>
                  </a:lnTo>
                  <a:lnTo>
                    <a:pt x="34020" y="164725"/>
                  </a:lnTo>
                  <a:lnTo>
                    <a:pt x="58808" y="124788"/>
                  </a:lnTo>
                  <a:lnTo>
                    <a:pt x="89273" y="89273"/>
                  </a:lnTo>
                  <a:lnTo>
                    <a:pt x="124788" y="58808"/>
                  </a:lnTo>
                  <a:lnTo>
                    <a:pt x="164725" y="34020"/>
                  </a:lnTo>
                  <a:lnTo>
                    <a:pt x="208458" y="15538"/>
                  </a:lnTo>
                  <a:lnTo>
                    <a:pt x="255359" y="3989"/>
                  </a:lnTo>
                  <a:lnTo>
                    <a:pt x="304800" y="0"/>
                  </a:lnTo>
                  <a:lnTo>
                    <a:pt x="354242" y="3989"/>
                  </a:lnTo>
                  <a:lnTo>
                    <a:pt x="401147" y="15538"/>
                  </a:lnTo>
                  <a:lnTo>
                    <a:pt x="444887" y="34020"/>
                  </a:lnTo>
                  <a:lnTo>
                    <a:pt x="484834" y="58808"/>
                  </a:lnTo>
                  <a:lnTo>
                    <a:pt x="520358" y="89273"/>
                  </a:lnTo>
                  <a:lnTo>
                    <a:pt x="550833" y="124788"/>
                  </a:lnTo>
                  <a:lnTo>
                    <a:pt x="575628" y="164725"/>
                  </a:lnTo>
                  <a:lnTo>
                    <a:pt x="594118" y="208458"/>
                  </a:lnTo>
                  <a:lnTo>
                    <a:pt x="605672" y="255359"/>
                  </a:lnTo>
                  <a:lnTo>
                    <a:pt x="609663" y="304800"/>
                  </a:lnTo>
                  <a:lnTo>
                    <a:pt x="605672" y="354240"/>
                  </a:lnTo>
                  <a:lnTo>
                    <a:pt x="594118" y="401141"/>
                  </a:lnTo>
                  <a:lnTo>
                    <a:pt x="575628" y="444874"/>
                  </a:lnTo>
                  <a:lnTo>
                    <a:pt x="550833" y="484811"/>
                  </a:lnTo>
                  <a:lnTo>
                    <a:pt x="520358" y="520326"/>
                  </a:lnTo>
                  <a:lnTo>
                    <a:pt x="484834" y="550791"/>
                  </a:lnTo>
                  <a:lnTo>
                    <a:pt x="444887" y="575579"/>
                  </a:lnTo>
                  <a:lnTo>
                    <a:pt x="401147" y="594061"/>
                  </a:lnTo>
                  <a:lnTo>
                    <a:pt x="354242" y="605610"/>
                  </a:lnTo>
                  <a:lnTo>
                    <a:pt x="304800" y="609600"/>
                  </a:lnTo>
                  <a:lnTo>
                    <a:pt x="255359" y="605610"/>
                  </a:lnTo>
                  <a:lnTo>
                    <a:pt x="208458" y="594061"/>
                  </a:lnTo>
                  <a:lnTo>
                    <a:pt x="164725" y="575579"/>
                  </a:lnTo>
                  <a:lnTo>
                    <a:pt x="124788" y="550791"/>
                  </a:lnTo>
                  <a:lnTo>
                    <a:pt x="89273" y="520326"/>
                  </a:lnTo>
                  <a:lnTo>
                    <a:pt x="58808" y="484811"/>
                  </a:lnTo>
                  <a:lnTo>
                    <a:pt x="34020" y="444874"/>
                  </a:lnTo>
                  <a:lnTo>
                    <a:pt x="15538" y="401141"/>
                  </a:lnTo>
                  <a:lnTo>
                    <a:pt x="3989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48600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74" y="3989"/>
                  </a:lnTo>
                  <a:lnTo>
                    <a:pt x="208483" y="15538"/>
                  </a:lnTo>
                  <a:lnTo>
                    <a:pt x="164753" y="34020"/>
                  </a:lnTo>
                  <a:lnTo>
                    <a:pt x="124815" y="58808"/>
                  </a:lnTo>
                  <a:lnTo>
                    <a:pt x="89296" y="89273"/>
                  </a:lnTo>
                  <a:lnTo>
                    <a:pt x="58826" y="124788"/>
                  </a:lnTo>
                  <a:lnTo>
                    <a:pt x="34032" y="164725"/>
                  </a:lnTo>
                  <a:lnTo>
                    <a:pt x="15544" y="208458"/>
                  </a:lnTo>
                  <a:lnTo>
                    <a:pt x="3990" y="255359"/>
                  </a:lnTo>
                  <a:lnTo>
                    <a:pt x="0" y="304800"/>
                  </a:lnTo>
                  <a:lnTo>
                    <a:pt x="3990" y="354240"/>
                  </a:lnTo>
                  <a:lnTo>
                    <a:pt x="15544" y="401141"/>
                  </a:lnTo>
                  <a:lnTo>
                    <a:pt x="34032" y="444874"/>
                  </a:lnTo>
                  <a:lnTo>
                    <a:pt x="58826" y="484811"/>
                  </a:lnTo>
                  <a:lnTo>
                    <a:pt x="89296" y="520326"/>
                  </a:lnTo>
                  <a:lnTo>
                    <a:pt x="124815" y="550791"/>
                  </a:lnTo>
                  <a:lnTo>
                    <a:pt x="164753" y="575579"/>
                  </a:lnTo>
                  <a:lnTo>
                    <a:pt x="208483" y="594061"/>
                  </a:lnTo>
                  <a:lnTo>
                    <a:pt x="255374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772400" y="5943600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76200" y="381000"/>
                  </a:moveTo>
                  <a:lnTo>
                    <a:pt x="80190" y="331559"/>
                  </a:lnTo>
                  <a:lnTo>
                    <a:pt x="91744" y="284658"/>
                  </a:lnTo>
                  <a:lnTo>
                    <a:pt x="110232" y="240925"/>
                  </a:lnTo>
                  <a:lnTo>
                    <a:pt x="135026" y="200988"/>
                  </a:lnTo>
                  <a:lnTo>
                    <a:pt x="165496" y="165473"/>
                  </a:lnTo>
                  <a:lnTo>
                    <a:pt x="201015" y="135008"/>
                  </a:lnTo>
                  <a:lnTo>
                    <a:pt x="240953" y="110220"/>
                  </a:lnTo>
                  <a:lnTo>
                    <a:pt x="284683" y="91738"/>
                  </a:lnTo>
                  <a:lnTo>
                    <a:pt x="331574" y="80189"/>
                  </a:lnTo>
                  <a:lnTo>
                    <a:pt x="381000" y="76200"/>
                  </a:lnTo>
                  <a:lnTo>
                    <a:pt x="430425" y="80189"/>
                  </a:lnTo>
                  <a:lnTo>
                    <a:pt x="477316" y="91738"/>
                  </a:lnTo>
                  <a:lnTo>
                    <a:pt x="521046" y="110220"/>
                  </a:lnTo>
                  <a:lnTo>
                    <a:pt x="560984" y="135008"/>
                  </a:lnTo>
                  <a:lnTo>
                    <a:pt x="596503" y="165473"/>
                  </a:lnTo>
                  <a:lnTo>
                    <a:pt x="626973" y="200988"/>
                  </a:lnTo>
                  <a:lnTo>
                    <a:pt x="651767" y="240925"/>
                  </a:lnTo>
                  <a:lnTo>
                    <a:pt x="670255" y="284658"/>
                  </a:lnTo>
                  <a:lnTo>
                    <a:pt x="681809" y="331559"/>
                  </a:lnTo>
                  <a:lnTo>
                    <a:pt x="685800" y="381000"/>
                  </a:lnTo>
                  <a:lnTo>
                    <a:pt x="681809" y="430440"/>
                  </a:lnTo>
                  <a:lnTo>
                    <a:pt x="670255" y="477341"/>
                  </a:lnTo>
                  <a:lnTo>
                    <a:pt x="651767" y="521074"/>
                  </a:lnTo>
                  <a:lnTo>
                    <a:pt x="626973" y="561011"/>
                  </a:lnTo>
                  <a:lnTo>
                    <a:pt x="596503" y="596526"/>
                  </a:lnTo>
                  <a:lnTo>
                    <a:pt x="560984" y="626991"/>
                  </a:lnTo>
                  <a:lnTo>
                    <a:pt x="521046" y="651779"/>
                  </a:lnTo>
                  <a:lnTo>
                    <a:pt x="477316" y="670261"/>
                  </a:lnTo>
                  <a:lnTo>
                    <a:pt x="430425" y="681810"/>
                  </a:lnTo>
                  <a:lnTo>
                    <a:pt x="381000" y="685800"/>
                  </a:lnTo>
                  <a:lnTo>
                    <a:pt x="331574" y="681810"/>
                  </a:lnTo>
                  <a:lnTo>
                    <a:pt x="284683" y="670261"/>
                  </a:lnTo>
                  <a:lnTo>
                    <a:pt x="240953" y="651779"/>
                  </a:lnTo>
                  <a:lnTo>
                    <a:pt x="201015" y="626991"/>
                  </a:lnTo>
                  <a:lnTo>
                    <a:pt x="165496" y="596526"/>
                  </a:lnTo>
                  <a:lnTo>
                    <a:pt x="135026" y="561011"/>
                  </a:lnTo>
                  <a:lnTo>
                    <a:pt x="110232" y="521074"/>
                  </a:lnTo>
                  <a:lnTo>
                    <a:pt x="91744" y="477341"/>
                  </a:lnTo>
                  <a:lnTo>
                    <a:pt x="80190" y="430440"/>
                  </a:lnTo>
                  <a:lnTo>
                    <a:pt x="76200" y="381000"/>
                  </a:lnTo>
                  <a:close/>
                </a:path>
                <a:path w="762000" h="762000">
                  <a:moveTo>
                    <a:pt x="0" y="381000"/>
                  </a:moveTo>
                  <a:lnTo>
                    <a:pt x="2968" y="333207"/>
                  </a:lnTo>
                  <a:lnTo>
                    <a:pt x="11634" y="287185"/>
                  </a:lnTo>
                  <a:lnTo>
                    <a:pt x="25643" y="243293"/>
                  </a:lnTo>
                  <a:lnTo>
                    <a:pt x="44636" y="201887"/>
                  </a:lnTo>
                  <a:lnTo>
                    <a:pt x="68257" y="163323"/>
                  </a:lnTo>
                  <a:lnTo>
                    <a:pt x="96149" y="127960"/>
                  </a:lnTo>
                  <a:lnTo>
                    <a:pt x="127955" y="96153"/>
                  </a:lnTo>
                  <a:lnTo>
                    <a:pt x="163318" y="68260"/>
                  </a:lnTo>
                  <a:lnTo>
                    <a:pt x="201881" y="44638"/>
                  </a:lnTo>
                  <a:lnTo>
                    <a:pt x="243288" y="25644"/>
                  </a:lnTo>
                  <a:lnTo>
                    <a:pt x="287181" y="11635"/>
                  </a:lnTo>
                  <a:lnTo>
                    <a:pt x="333204" y="2968"/>
                  </a:lnTo>
                  <a:lnTo>
                    <a:pt x="381000" y="0"/>
                  </a:lnTo>
                  <a:lnTo>
                    <a:pt x="428795" y="2968"/>
                  </a:lnTo>
                  <a:lnTo>
                    <a:pt x="474818" y="11635"/>
                  </a:lnTo>
                  <a:lnTo>
                    <a:pt x="518711" y="25644"/>
                  </a:lnTo>
                  <a:lnTo>
                    <a:pt x="560118" y="44638"/>
                  </a:lnTo>
                  <a:lnTo>
                    <a:pt x="598681" y="68260"/>
                  </a:lnTo>
                  <a:lnTo>
                    <a:pt x="634044" y="96153"/>
                  </a:lnTo>
                  <a:lnTo>
                    <a:pt x="665850" y="127960"/>
                  </a:lnTo>
                  <a:lnTo>
                    <a:pt x="693742" y="163323"/>
                  </a:lnTo>
                  <a:lnTo>
                    <a:pt x="717363" y="201887"/>
                  </a:lnTo>
                  <a:lnTo>
                    <a:pt x="736356" y="243293"/>
                  </a:lnTo>
                  <a:lnTo>
                    <a:pt x="750365" y="287185"/>
                  </a:lnTo>
                  <a:lnTo>
                    <a:pt x="759031" y="333207"/>
                  </a:lnTo>
                  <a:lnTo>
                    <a:pt x="762000" y="381000"/>
                  </a:lnTo>
                  <a:lnTo>
                    <a:pt x="759031" y="428792"/>
                  </a:lnTo>
                  <a:lnTo>
                    <a:pt x="750365" y="474814"/>
                  </a:lnTo>
                  <a:lnTo>
                    <a:pt x="736356" y="518706"/>
                  </a:lnTo>
                  <a:lnTo>
                    <a:pt x="717363" y="560112"/>
                  </a:lnTo>
                  <a:lnTo>
                    <a:pt x="693742" y="598676"/>
                  </a:lnTo>
                  <a:lnTo>
                    <a:pt x="665850" y="634039"/>
                  </a:lnTo>
                  <a:lnTo>
                    <a:pt x="634044" y="665846"/>
                  </a:lnTo>
                  <a:lnTo>
                    <a:pt x="598681" y="693739"/>
                  </a:lnTo>
                  <a:lnTo>
                    <a:pt x="560118" y="717361"/>
                  </a:lnTo>
                  <a:lnTo>
                    <a:pt x="518711" y="736355"/>
                  </a:lnTo>
                  <a:lnTo>
                    <a:pt x="474818" y="750364"/>
                  </a:lnTo>
                  <a:lnTo>
                    <a:pt x="428795" y="759031"/>
                  </a:lnTo>
                  <a:lnTo>
                    <a:pt x="381000" y="762000"/>
                  </a:lnTo>
                  <a:lnTo>
                    <a:pt x="333204" y="759031"/>
                  </a:lnTo>
                  <a:lnTo>
                    <a:pt x="287181" y="750364"/>
                  </a:lnTo>
                  <a:lnTo>
                    <a:pt x="243288" y="736355"/>
                  </a:lnTo>
                  <a:lnTo>
                    <a:pt x="201881" y="717361"/>
                  </a:lnTo>
                  <a:lnTo>
                    <a:pt x="163318" y="693739"/>
                  </a:lnTo>
                  <a:lnTo>
                    <a:pt x="127955" y="665846"/>
                  </a:lnTo>
                  <a:lnTo>
                    <a:pt x="96149" y="634039"/>
                  </a:lnTo>
                  <a:lnTo>
                    <a:pt x="68257" y="598676"/>
                  </a:lnTo>
                  <a:lnTo>
                    <a:pt x="44636" y="560112"/>
                  </a:lnTo>
                  <a:lnTo>
                    <a:pt x="25643" y="518706"/>
                  </a:lnTo>
                  <a:lnTo>
                    <a:pt x="11634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96512" y="5861049"/>
              <a:ext cx="840412" cy="44335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3655" y="5861049"/>
              <a:ext cx="984867" cy="44335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1520" y="5867401"/>
              <a:ext cx="482725" cy="45957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39211" y="5867401"/>
              <a:ext cx="774337" cy="45957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39466" y="4310709"/>
              <a:ext cx="495083" cy="56071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0109" y="4310709"/>
              <a:ext cx="495083" cy="56071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0109" y="3624115"/>
              <a:ext cx="495083" cy="56071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0109" y="2937471"/>
              <a:ext cx="495083" cy="56071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40109" y="2362225"/>
              <a:ext cx="495083" cy="44943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1990" y="4310709"/>
              <a:ext cx="899867" cy="56071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1990" y="3624115"/>
              <a:ext cx="899867" cy="56071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94828" y="2937471"/>
              <a:ext cx="899867" cy="56071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04167" y="2362225"/>
              <a:ext cx="899867" cy="449434"/>
            </a:xfrm>
            <a:prstGeom prst="rect">
              <a:avLst/>
            </a:prstGeom>
          </p:spPr>
        </p:pic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2906399" y="2240451"/>
            <a:ext cx="211455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42365" algn="l"/>
              </a:tabLst>
            </a:pPr>
            <a:r>
              <a:rPr dirty="0"/>
              <a:t>,</a:t>
            </a:r>
            <a:r>
              <a:rPr spc="-25" dirty="0"/>
              <a:t> </a:t>
            </a:r>
            <a:r>
              <a:rPr i="1" spc="5" dirty="0">
                <a:latin typeface="Times New Roman"/>
                <a:cs typeface="Times New Roman"/>
              </a:rPr>
              <a:t>S</a:t>
            </a:r>
            <a:r>
              <a:rPr i="1" dirty="0">
                <a:latin typeface="Times New Roman"/>
                <a:cs typeface="Times New Roman"/>
              </a:rPr>
              <a:t>	</a:t>
            </a:r>
            <a:r>
              <a:rPr i="1" spc="55" dirty="0">
                <a:latin typeface="Times New Roman"/>
                <a:cs typeface="Times New Roman"/>
              </a:rPr>
              <a:t>aS</a:t>
            </a:r>
            <a:r>
              <a:rPr i="1" spc="30" dirty="0">
                <a:latin typeface="Times New Roman"/>
                <a:cs typeface="Times New Roman"/>
              </a:rPr>
              <a:t>T</a:t>
            </a:r>
            <a:r>
              <a:rPr i="1" spc="5" dirty="0">
                <a:latin typeface="Times New Roman"/>
                <a:cs typeface="Times New Roman"/>
              </a:rPr>
              <a:t>b</a:t>
            </a:r>
          </a:p>
        </p:txBody>
      </p:sp>
      <p:grpSp>
        <p:nvGrpSpPr>
          <p:cNvPr id="22" name="object 22"/>
          <p:cNvGrpSpPr/>
          <p:nvPr/>
        </p:nvGrpSpPr>
        <p:grpSpPr>
          <a:xfrm>
            <a:off x="6012274" y="3733770"/>
            <a:ext cx="883919" cy="1133475"/>
            <a:chOff x="6012274" y="3733770"/>
            <a:chExt cx="883919" cy="1133475"/>
          </a:xfrm>
        </p:grpSpPr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51827" y="4305929"/>
              <a:ext cx="344361" cy="56072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04544" y="3733770"/>
              <a:ext cx="291643" cy="44572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12274" y="4305929"/>
              <a:ext cx="883914" cy="56072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64903" y="3733770"/>
              <a:ext cx="831285" cy="445729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2906399" y="2789776"/>
            <a:ext cx="3068955" cy="2085339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5"/>
              </a:spcBef>
              <a:tabLst>
                <a:tab pos="111823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10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S	b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  <a:tabLst>
                <a:tab pos="1111250" algn="l"/>
                <a:tab pos="236918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38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T	</a:t>
            </a:r>
            <a:r>
              <a:rPr sz="3600" i="1" spc="15" dirty="0">
                <a:latin typeface="Times New Roman"/>
                <a:cs typeface="Times New Roman"/>
              </a:rPr>
              <a:t>Ta	</a:t>
            </a:r>
            <a:r>
              <a:rPr sz="3600" i="1" spc="30" dirty="0">
                <a:latin typeface="Times New Roman"/>
                <a:cs typeface="Times New Roman"/>
              </a:rPr>
              <a:t>a</a:t>
            </a:r>
            <a:r>
              <a:rPr sz="3600" spc="30" dirty="0">
                <a:latin typeface="Times New Roman"/>
                <a:cs typeface="Times New Roman"/>
              </a:rPr>
              <a:t>,</a:t>
            </a:r>
            <a:r>
              <a:rPr sz="3600" spc="-16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  <a:tabLst>
                <a:tab pos="235521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38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T</a:t>
            </a:r>
            <a:r>
              <a:rPr sz="3600" i="1" dirty="0">
                <a:latin typeface="Times New Roman"/>
                <a:cs typeface="Times New Roman"/>
              </a:rPr>
              <a:t>	</a:t>
            </a: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265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803396" y="1600199"/>
            <a:ext cx="1694814" cy="4501515"/>
          </a:xfrm>
          <a:custGeom>
            <a:avLst/>
            <a:gdLst/>
            <a:ahLst/>
            <a:cxnLst/>
            <a:rect l="l" t="t" r="r" b="b"/>
            <a:pathLst>
              <a:path w="1694814" h="4501515">
                <a:moveTo>
                  <a:pt x="146304" y="127000"/>
                </a:moveTo>
                <a:lnTo>
                  <a:pt x="139954" y="114300"/>
                </a:lnTo>
                <a:lnTo>
                  <a:pt x="82804" y="0"/>
                </a:lnTo>
                <a:lnTo>
                  <a:pt x="19304" y="127000"/>
                </a:lnTo>
                <a:lnTo>
                  <a:pt x="76454" y="127000"/>
                </a:lnTo>
                <a:lnTo>
                  <a:pt x="76454" y="609600"/>
                </a:lnTo>
                <a:lnTo>
                  <a:pt x="89154" y="609600"/>
                </a:lnTo>
                <a:lnTo>
                  <a:pt x="89154" y="127000"/>
                </a:lnTo>
                <a:lnTo>
                  <a:pt x="146304" y="127000"/>
                </a:lnTo>
                <a:close/>
              </a:path>
              <a:path w="1694814" h="4501515">
                <a:moveTo>
                  <a:pt x="1694815" y="3693185"/>
                </a:moveTo>
                <a:lnTo>
                  <a:pt x="1686179" y="3647465"/>
                </a:lnTo>
                <a:lnTo>
                  <a:pt x="1668272" y="3610648"/>
                </a:lnTo>
                <a:lnTo>
                  <a:pt x="1662176" y="3603015"/>
                </a:lnTo>
                <a:lnTo>
                  <a:pt x="1655572" y="3594138"/>
                </a:lnTo>
                <a:lnTo>
                  <a:pt x="1614551" y="3553498"/>
                </a:lnTo>
                <a:lnTo>
                  <a:pt x="1573276" y="3523005"/>
                </a:lnTo>
                <a:lnTo>
                  <a:pt x="1525270" y="3495065"/>
                </a:lnTo>
                <a:lnTo>
                  <a:pt x="1471676" y="3468395"/>
                </a:lnTo>
                <a:lnTo>
                  <a:pt x="1413383" y="3445548"/>
                </a:lnTo>
                <a:lnTo>
                  <a:pt x="1319530" y="3413798"/>
                </a:lnTo>
                <a:lnTo>
                  <a:pt x="1253998" y="3396005"/>
                </a:lnTo>
                <a:lnTo>
                  <a:pt x="1187450" y="3380765"/>
                </a:lnTo>
                <a:lnTo>
                  <a:pt x="1120648" y="3368065"/>
                </a:lnTo>
                <a:lnTo>
                  <a:pt x="1062697" y="3359175"/>
                </a:lnTo>
                <a:lnTo>
                  <a:pt x="1054481" y="3357905"/>
                </a:lnTo>
                <a:lnTo>
                  <a:pt x="1022223" y="3354095"/>
                </a:lnTo>
                <a:lnTo>
                  <a:pt x="959358" y="3349015"/>
                </a:lnTo>
                <a:lnTo>
                  <a:pt x="899668" y="3346475"/>
                </a:lnTo>
                <a:lnTo>
                  <a:pt x="844296" y="3346475"/>
                </a:lnTo>
                <a:lnTo>
                  <a:pt x="758825" y="3354095"/>
                </a:lnTo>
                <a:lnTo>
                  <a:pt x="696087" y="3364255"/>
                </a:lnTo>
                <a:lnTo>
                  <a:pt x="630174" y="3376955"/>
                </a:lnTo>
                <a:lnTo>
                  <a:pt x="596265" y="3385845"/>
                </a:lnTo>
                <a:lnTo>
                  <a:pt x="561848" y="3393465"/>
                </a:lnTo>
                <a:lnTo>
                  <a:pt x="458216" y="3422675"/>
                </a:lnTo>
                <a:lnTo>
                  <a:pt x="389763" y="3445548"/>
                </a:lnTo>
                <a:lnTo>
                  <a:pt x="323215" y="3470948"/>
                </a:lnTo>
                <a:lnTo>
                  <a:pt x="259842" y="3498875"/>
                </a:lnTo>
                <a:lnTo>
                  <a:pt x="200660" y="3528098"/>
                </a:lnTo>
                <a:lnTo>
                  <a:pt x="146939" y="3558565"/>
                </a:lnTo>
                <a:lnTo>
                  <a:pt x="99695" y="3591598"/>
                </a:lnTo>
                <a:lnTo>
                  <a:pt x="60325" y="3624605"/>
                </a:lnTo>
                <a:lnTo>
                  <a:pt x="29591" y="3660165"/>
                </a:lnTo>
                <a:lnTo>
                  <a:pt x="9144" y="3696995"/>
                </a:lnTo>
                <a:lnTo>
                  <a:pt x="0" y="3743985"/>
                </a:lnTo>
                <a:lnTo>
                  <a:pt x="254" y="3752888"/>
                </a:lnTo>
                <a:lnTo>
                  <a:pt x="7239" y="3792245"/>
                </a:lnTo>
                <a:lnTo>
                  <a:pt x="22733" y="3832885"/>
                </a:lnTo>
                <a:lnTo>
                  <a:pt x="46228" y="3876065"/>
                </a:lnTo>
                <a:lnTo>
                  <a:pt x="76962" y="3919245"/>
                </a:lnTo>
                <a:lnTo>
                  <a:pt x="114427" y="3964965"/>
                </a:lnTo>
                <a:lnTo>
                  <a:pt x="157988" y="4011955"/>
                </a:lnTo>
                <a:lnTo>
                  <a:pt x="207010" y="4060215"/>
                </a:lnTo>
                <a:lnTo>
                  <a:pt x="260985" y="4109745"/>
                </a:lnTo>
                <a:lnTo>
                  <a:pt x="289687" y="4133888"/>
                </a:lnTo>
                <a:lnTo>
                  <a:pt x="319405" y="4159288"/>
                </a:lnTo>
                <a:lnTo>
                  <a:pt x="350012" y="4184688"/>
                </a:lnTo>
                <a:lnTo>
                  <a:pt x="381508" y="4210088"/>
                </a:lnTo>
                <a:lnTo>
                  <a:pt x="413766" y="4236745"/>
                </a:lnTo>
                <a:lnTo>
                  <a:pt x="446913" y="4262145"/>
                </a:lnTo>
                <a:lnTo>
                  <a:pt x="480568" y="4288815"/>
                </a:lnTo>
                <a:lnTo>
                  <a:pt x="514858" y="4315485"/>
                </a:lnTo>
                <a:lnTo>
                  <a:pt x="549529" y="4340885"/>
                </a:lnTo>
                <a:lnTo>
                  <a:pt x="620268" y="4394225"/>
                </a:lnTo>
                <a:lnTo>
                  <a:pt x="764794" y="4500905"/>
                </a:lnTo>
                <a:lnTo>
                  <a:pt x="772414" y="4490758"/>
                </a:lnTo>
                <a:lnTo>
                  <a:pt x="627888" y="4384065"/>
                </a:lnTo>
                <a:lnTo>
                  <a:pt x="557149" y="4330725"/>
                </a:lnTo>
                <a:lnTo>
                  <a:pt x="522478" y="4305325"/>
                </a:lnTo>
                <a:lnTo>
                  <a:pt x="488188" y="4278655"/>
                </a:lnTo>
                <a:lnTo>
                  <a:pt x="454660" y="4251985"/>
                </a:lnTo>
                <a:lnTo>
                  <a:pt x="421640" y="4226585"/>
                </a:lnTo>
                <a:lnTo>
                  <a:pt x="389382" y="4201185"/>
                </a:lnTo>
                <a:lnTo>
                  <a:pt x="358013" y="4174515"/>
                </a:lnTo>
                <a:lnTo>
                  <a:pt x="327406" y="4149115"/>
                </a:lnTo>
                <a:lnTo>
                  <a:pt x="297942" y="4124985"/>
                </a:lnTo>
                <a:lnTo>
                  <a:pt x="241808" y="4075455"/>
                </a:lnTo>
                <a:lnTo>
                  <a:pt x="215646" y="4050055"/>
                </a:lnTo>
                <a:lnTo>
                  <a:pt x="166878" y="4003065"/>
                </a:lnTo>
                <a:lnTo>
                  <a:pt x="123825" y="3956088"/>
                </a:lnTo>
                <a:lnTo>
                  <a:pt x="86868" y="3911638"/>
                </a:lnTo>
                <a:lnTo>
                  <a:pt x="56896" y="3868445"/>
                </a:lnTo>
                <a:lnTo>
                  <a:pt x="34036" y="3827805"/>
                </a:lnTo>
                <a:lnTo>
                  <a:pt x="19304" y="3788435"/>
                </a:lnTo>
                <a:lnTo>
                  <a:pt x="12700" y="3742715"/>
                </a:lnTo>
                <a:lnTo>
                  <a:pt x="12954" y="3735095"/>
                </a:lnTo>
                <a:lnTo>
                  <a:pt x="24765" y="3693185"/>
                </a:lnTo>
                <a:lnTo>
                  <a:pt x="40005" y="3667785"/>
                </a:lnTo>
                <a:lnTo>
                  <a:pt x="46355" y="3658895"/>
                </a:lnTo>
                <a:lnTo>
                  <a:pt x="53467" y="3651275"/>
                </a:lnTo>
                <a:lnTo>
                  <a:pt x="61087" y="3642385"/>
                </a:lnTo>
                <a:lnTo>
                  <a:pt x="69342" y="3633495"/>
                </a:lnTo>
                <a:lnTo>
                  <a:pt x="87503" y="3616998"/>
                </a:lnTo>
                <a:lnTo>
                  <a:pt x="129794" y="3585248"/>
                </a:lnTo>
                <a:lnTo>
                  <a:pt x="153924" y="3569995"/>
                </a:lnTo>
                <a:lnTo>
                  <a:pt x="179578" y="3553498"/>
                </a:lnTo>
                <a:lnTo>
                  <a:pt x="206883" y="3539515"/>
                </a:lnTo>
                <a:lnTo>
                  <a:pt x="235458" y="3524275"/>
                </a:lnTo>
                <a:lnTo>
                  <a:pt x="265303" y="3510305"/>
                </a:lnTo>
                <a:lnTo>
                  <a:pt x="296291" y="3496348"/>
                </a:lnTo>
                <a:lnTo>
                  <a:pt x="328168" y="3483648"/>
                </a:lnTo>
                <a:lnTo>
                  <a:pt x="360807" y="3469665"/>
                </a:lnTo>
                <a:lnTo>
                  <a:pt x="462153" y="3435375"/>
                </a:lnTo>
                <a:lnTo>
                  <a:pt x="530860" y="3415055"/>
                </a:lnTo>
                <a:lnTo>
                  <a:pt x="599186" y="3397275"/>
                </a:lnTo>
                <a:lnTo>
                  <a:pt x="698373" y="3376955"/>
                </a:lnTo>
                <a:lnTo>
                  <a:pt x="760603" y="3366795"/>
                </a:lnTo>
                <a:lnTo>
                  <a:pt x="845058" y="3359175"/>
                </a:lnTo>
                <a:lnTo>
                  <a:pt x="899668" y="3359175"/>
                </a:lnTo>
                <a:lnTo>
                  <a:pt x="958723" y="3361715"/>
                </a:lnTo>
                <a:lnTo>
                  <a:pt x="1020953" y="3366795"/>
                </a:lnTo>
                <a:lnTo>
                  <a:pt x="1151763" y="3385845"/>
                </a:lnTo>
                <a:lnTo>
                  <a:pt x="1184910" y="3393465"/>
                </a:lnTo>
                <a:lnTo>
                  <a:pt x="1218057" y="3399815"/>
                </a:lnTo>
                <a:lnTo>
                  <a:pt x="1251077" y="3408705"/>
                </a:lnTo>
                <a:lnTo>
                  <a:pt x="1283843" y="3416325"/>
                </a:lnTo>
                <a:lnTo>
                  <a:pt x="1316101" y="3426498"/>
                </a:lnTo>
                <a:lnTo>
                  <a:pt x="1378839" y="3445548"/>
                </a:lnTo>
                <a:lnTo>
                  <a:pt x="1438402" y="3468395"/>
                </a:lnTo>
                <a:lnTo>
                  <a:pt x="1466723" y="3481095"/>
                </a:lnTo>
                <a:lnTo>
                  <a:pt x="1493774" y="3492525"/>
                </a:lnTo>
                <a:lnTo>
                  <a:pt x="1519555" y="3506495"/>
                </a:lnTo>
                <a:lnTo>
                  <a:pt x="1543812" y="3519195"/>
                </a:lnTo>
                <a:lnTo>
                  <a:pt x="1566672" y="3533165"/>
                </a:lnTo>
                <a:lnTo>
                  <a:pt x="1606804" y="3563645"/>
                </a:lnTo>
                <a:lnTo>
                  <a:pt x="1639316" y="3594138"/>
                </a:lnTo>
                <a:lnTo>
                  <a:pt x="1652143" y="3610648"/>
                </a:lnTo>
                <a:lnTo>
                  <a:pt x="1657731" y="3618255"/>
                </a:lnTo>
                <a:lnTo>
                  <a:pt x="1662811" y="3627145"/>
                </a:lnTo>
                <a:lnTo>
                  <a:pt x="1667383" y="3634765"/>
                </a:lnTo>
                <a:lnTo>
                  <a:pt x="1671193" y="3643655"/>
                </a:lnTo>
                <a:lnTo>
                  <a:pt x="1682000" y="3693185"/>
                </a:lnTo>
                <a:lnTo>
                  <a:pt x="1682115" y="3714788"/>
                </a:lnTo>
                <a:lnTo>
                  <a:pt x="1680337" y="3735095"/>
                </a:lnTo>
                <a:lnTo>
                  <a:pt x="1671447" y="3777005"/>
                </a:lnTo>
                <a:lnTo>
                  <a:pt x="1656334" y="3821455"/>
                </a:lnTo>
                <a:lnTo>
                  <a:pt x="1634998" y="3868445"/>
                </a:lnTo>
                <a:lnTo>
                  <a:pt x="1608074" y="3919245"/>
                </a:lnTo>
                <a:lnTo>
                  <a:pt x="1576197" y="3970045"/>
                </a:lnTo>
                <a:lnTo>
                  <a:pt x="1519936" y="4051338"/>
                </a:lnTo>
                <a:lnTo>
                  <a:pt x="1477518" y="4107205"/>
                </a:lnTo>
                <a:lnTo>
                  <a:pt x="1431925" y="4164355"/>
                </a:lnTo>
                <a:lnTo>
                  <a:pt x="1408049" y="4192295"/>
                </a:lnTo>
                <a:lnTo>
                  <a:pt x="1383665" y="4221505"/>
                </a:lnTo>
                <a:lnTo>
                  <a:pt x="1358519" y="4251985"/>
                </a:lnTo>
                <a:lnTo>
                  <a:pt x="1306830" y="4310405"/>
                </a:lnTo>
                <a:lnTo>
                  <a:pt x="1253744" y="4371365"/>
                </a:lnTo>
                <a:lnTo>
                  <a:pt x="1229499" y="4397984"/>
                </a:lnTo>
                <a:lnTo>
                  <a:pt x="1187323" y="4359935"/>
                </a:lnTo>
                <a:lnTo>
                  <a:pt x="1149604" y="4495825"/>
                </a:lnTo>
                <a:lnTo>
                  <a:pt x="1281684" y="4445025"/>
                </a:lnTo>
                <a:lnTo>
                  <a:pt x="1249286" y="4415815"/>
                </a:lnTo>
                <a:lnTo>
                  <a:pt x="1238961" y="4406519"/>
                </a:lnTo>
                <a:lnTo>
                  <a:pt x="1316355" y="4319295"/>
                </a:lnTo>
                <a:lnTo>
                  <a:pt x="1393317" y="4230395"/>
                </a:lnTo>
                <a:lnTo>
                  <a:pt x="1417828" y="4201185"/>
                </a:lnTo>
                <a:lnTo>
                  <a:pt x="1441831" y="4171988"/>
                </a:lnTo>
                <a:lnTo>
                  <a:pt x="1465072" y="4142765"/>
                </a:lnTo>
                <a:lnTo>
                  <a:pt x="1487678" y="4114838"/>
                </a:lnTo>
                <a:lnTo>
                  <a:pt x="1530223" y="4058945"/>
                </a:lnTo>
                <a:lnTo>
                  <a:pt x="1569085" y="4004335"/>
                </a:lnTo>
                <a:lnTo>
                  <a:pt x="1603629" y="3950995"/>
                </a:lnTo>
                <a:lnTo>
                  <a:pt x="1633347" y="3898938"/>
                </a:lnTo>
                <a:lnTo>
                  <a:pt x="1657985" y="3850665"/>
                </a:lnTo>
                <a:lnTo>
                  <a:pt x="1676781" y="3802405"/>
                </a:lnTo>
                <a:lnTo>
                  <a:pt x="1689227" y="3757955"/>
                </a:lnTo>
                <a:lnTo>
                  <a:pt x="1694815" y="3714788"/>
                </a:lnTo>
                <a:lnTo>
                  <a:pt x="1694815" y="36931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31140" y="926338"/>
            <a:ext cx="10820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u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319009" y="3060319"/>
            <a:ext cx="11360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467600" y="2286063"/>
            <a:ext cx="914400" cy="570230"/>
          </a:xfrm>
          <a:prstGeom prst="rect">
            <a:avLst/>
          </a:prstGeom>
          <a:solidFill>
            <a:srgbClr val="006600">
              <a:alpha val="30195"/>
            </a:srgbClr>
          </a:solidFill>
          <a:ln w="12700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1120" algn="ctr">
              <a:lnSpc>
                <a:spcPts val="4090"/>
              </a:lnSpc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797300" y="37033"/>
            <a:ext cx="15081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7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10</a:t>
            </a:r>
            <a:endParaRPr sz="3200">
              <a:latin typeface="Comic Sans MS"/>
              <a:cs typeface="Comic Sans MS"/>
            </a:endParaRPr>
          </a:p>
        </p:txBody>
      </p:sp>
      <p:graphicFrame>
        <p:nvGraphicFramePr>
          <p:cNvPr id="33" name="object 33"/>
          <p:cNvGraphicFramePr>
            <a:graphicFrameLocks noGrp="1"/>
          </p:cNvGraphicFramePr>
          <p:nvPr/>
        </p:nvGraphicFramePr>
        <p:xfrm>
          <a:off x="1517650" y="831850"/>
          <a:ext cx="2727325" cy="76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69925"/>
              </a:tblGrid>
              <a:tr h="76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3650" i="1" dirty="0">
                          <a:latin typeface="Times New Roman"/>
                          <a:cs typeface="Times New Roman"/>
                        </a:rPr>
                        <a:t>b</a:t>
                      </a:r>
                      <a:endParaRPr sz="3650">
                        <a:latin typeface="Times New Roman"/>
                        <a:cs typeface="Times New Roman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3650" i="1" dirty="0">
                          <a:latin typeface="Times New Roman"/>
                          <a:cs typeface="Times New Roman"/>
                        </a:rPr>
                        <a:t>b</a:t>
                      </a:r>
                      <a:endParaRPr sz="3650">
                        <a:latin typeface="Times New Roman"/>
                        <a:cs typeface="Times New Roman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4" name="object 34"/>
          <p:cNvSpPr/>
          <p:nvPr/>
        </p:nvSpPr>
        <p:spPr>
          <a:xfrm>
            <a:off x="5334000" y="5715000"/>
            <a:ext cx="2209800" cy="762000"/>
          </a:xfrm>
          <a:custGeom>
            <a:avLst/>
            <a:gdLst/>
            <a:ahLst/>
            <a:cxnLst/>
            <a:rect l="l" t="t" r="r" b="b"/>
            <a:pathLst>
              <a:path w="2209800" h="762000">
                <a:moveTo>
                  <a:pt x="0" y="381000"/>
                </a:moveTo>
                <a:lnTo>
                  <a:pt x="8608" y="333207"/>
                </a:lnTo>
                <a:lnTo>
                  <a:pt x="33743" y="287185"/>
                </a:lnTo>
                <a:lnTo>
                  <a:pt x="74370" y="243293"/>
                </a:lnTo>
                <a:lnTo>
                  <a:pt x="129453" y="201887"/>
                </a:lnTo>
                <a:lnTo>
                  <a:pt x="162092" y="182228"/>
                </a:lnTo>
                <a:lnTo>
                  <a:pt x="197956" y="163323"/>
                </a:lnTo>
                <a:lnTo>
                  <a:pt x="236918" y="145219"/>
                </a:lnTo>
                <a:lnTo>
                  <a:pt x="278846" y="127960"/>
                </a:lnTo>
                <a:lnTo>
                  <a:pt x="323611" y="111590"/>
                </a:lnTo>
                <a:lnTo>
                  <a:pt x="371085" y="96153"/>
                </a:lnTo>
                <a:lnTo>
                  <a:pt x="421138" y="81695"/>
                </a:lnTo>
                <a:lnTo>
                  <a:pt x="473640" y="68260"/>
                </a:lnTo>
                <a:lnTo>
                  <a:pt x="528461" y="55893"/>
                </a:lnTo>
                <a:lnTo>
                  <a:pt x="585474" y="44638"/>
                </a:lnTo>
                <a:lnTo>
                  <a:pt x="644547" y="34541"/>
                </a:lnTo>
                <a:lnTo>
                  <a:pt x="705552" y="25644"/>
                </a:lnTo>
                <a:lnTo>
                  <a:pt x="768359" y="17994"/>
                </a:lnTo>
                <a:lnTo>
                  <a:pt x="832839" y="11635"/>
                </a:lnTo>
                <a:lnTo>
                  <a:pt x="898863" y="6612"/>
                </a:lnTo>
                <a:lnTo>
                  <a:pt x="966300" y="2968"/>
                </a:lnTo>
                <a:lnTo>
                  <a:pt x="1035022" y="749"/>
                </a:lnTo>
                <a:lnTo>
                  <a:pt x="1104900" y="0"/>
                </a:lnTo>
                <a:lnTo>
                  <a:pt x="1174777" y="749"/>
                </a:lnTo>
                <a:lnTo>
                  <a:pt x="1243499" y="2968"/>
                </a:lnTo>
                <a:lnTo>
                  <a:pt x="1310936" y="6612"/>
                </a:lnTo>
                <a:lnTo>
                  <a:pt x="1376960" y="11635"/>
                </a:lnTo>
                <a:lnTo>
                  <a:pt x="1441440" y="17994"/>
                </a:lnTo>
                <a:lnTo>
                  <a:pt x="1504247" y="25644"/>
                </a:lnTo>
                <a:lnTo>
                  <a:pt x="1565252" y="34541"/>
                </a:lnTo>
                <a:lnTo>
                  <a:pt x="1624325" y="44638"/>
                </a:lnTo>
                <a:lnTo>
                  <a:pt x="1681338" y="55893"/>
                </a:lnTo>
                <a:lnTo>
                  <a:pt x="1736159" y="68260"/>
                </a:lnTo>
                <a:lnTo>
                  <a:pt x="1788661" y="81695"/>
                </a:lnTo>
                <a:lnTo>
                  <a:pt x="1838714" y="96153"/>
                </a:lnTo>
                <a:lnTo>
                  <a:pt x="1886188" y="111590"/>
                </a:lnTo>
                <a:lnTo>
                  <a:pt x="1930953" y="127960"/>
                </a:lnTo>
                <a:lnTo>
                  <a:pt x="1972881" y="145219"/>
                </a:lnTo>
                <a:lnTo>
                  <a:pt x="2011843" y="163323"/>
                </a:lnTo>
                <a:lnTo>
                  <a:pt x="2047707" y="182228"/>
                </a:lnTo>
                <a:lnTo>
                  <a:pt x="2080346" y="201887"/>
                </a:lnTo>
                <a:lnTo>
                  <a:pt x="2135429" y="243293"/>
                </a:lnTo>
                <a:lnTo>
                  <a:pt x="2176056" y="287185"/>
                </a:lnTo>
                <a:lnTo>
                  <a:pt x="2201191" y="333207"/>
                </a:lnTo>
                <a:lnTo>
                  <a:pt x="2209800" y="381000"/>
                </a:lnTo>
                <a:lnTo>
                  <a:pt x="2207626" y="405095"/>
                </a:lnTo>
                <a:lnTo>
                  <a:pt x="2201191" y="428792"/>
                </a:lnTo>
                <a:lnTo>
                  <a:pt x="2176056" y="474814"/>
                </a:lnTo>
                <a:lnTo>
                  <a:pt x="2135429" y="518706"/>
                </a:lnTo>
                <a:lnTo>
                  <a:pt x="2080346" y="560112"/>
                </a:lnTo>
                <a:lnTo>
                  <a:pt x="2047707" y="579771"/>
                </a:lnTo>
                <a:lnTo>
                  <a:pt x="2011843" y="598676"/>
                </a:lnTo>
                <a:lnTo>
                  <a:pt x="1972881" y="616780"/>
                </a:lnTo>
                <a:lnTo>
                  <a:pt x="1930953" y="634039"/>
                </a:lnTo>
                <a:lnTo>
                  <a:pt x="1886188" y="650409"/>
                </a:lnTo>
                <a:lnTo>
                  <a:pt x="1838714" y="665846"/>
                </a:lnTo>
                <a:lnTo>
                  <a:pt x="1788661" y="680304"/>
                </a:lnTo>
                <a:lnTo>
                  <a:pt x="1736159" y="693739"/>
                </a:lnTo>
                <a:lnTo>
                  <a:pt x="1681338" y="706106"/>
                </a:lnTo>
                <a:lnTo>
                  <a:pt x="1624325" y="717361"/>
                </a:lnTo>
                <a:lnTo>
                  <a:pt x="1565252" y="727458"/>
                </a:lnTo>
                <a:lnTo>
                  <a:pt x="1504247" y="736355"/>
                </a:lnTo>
                <a:lnTo>
                  <a:pt x="1441440" y="744005"/>
                </a:lnTo>
                <a:lnTo>
                  <a:pt x="1376960" y="750364"/>
                </a:lnTo>
                <a:lnTo>
                  <a:pt x="1310936" y="755387"/>
                </a:lnTo>
                <a:lnTo>
                  <a:pt x="1243499" y="759031"/>
                </a:lnTo>
                <a:lnTo>
                  <a:pt x="1174777" y="761250"/>
                </a:lnTo>
                <a:lnTo>
                  <a:pt x="1104900" y="762000"/>
                </a:lnTo>
                <a:lnTo>
                  <a:pt x="1035022" y="761250"/>
                </a:lnTo>
                <a:lnTo>
                  <a:pt x="966300" y="759031"/>
                </a:lnTo>
                <a:lnTo>
                  <a:pt x="898863" y="755387"/>
                </a:lnTo>
                <a:lnTo>
                  <a:pt x="832839" y="750364"/>
                </a:lnTo>
                <a:lnTo>
                  <a:pt x="768359" y="744005"/>
                </a:lnTo>
                <a:lnTo>
                  <a:pt x="705552" y="736355"/>
                </a:lnTo>
                <a:lnTo>
                  <a:pt x="644547" y="727458"/>
                </a:lnTo>
                <a:lnTo>
                  <a:pt x="585474" y="717361"/>
                </a:lnTo>
                <a:lnTo>
                  <a:pt x="528461" y="706106"/>
                </a:lnTo>
                <a:lnTo>
                  <a:pt x="473640" y="693739"/>
                </a:lnTo>
                <a:lnTo>
                  <a:pt x="421138" y="680304"/>
                </a:lnTo>
                <a:lnTo>
                  <a:pt x="371085" y="665846"/>
                </a:lnTo>
                <a:lnTo>
                  <a:pt x="323611" y="650409"/>
                </a:lnTo>
                <a:lnTo>
                  <a:pt x="278846" y="634039"/>
                </a:lnTo>
                <a:lnTo>
                  <a:pt x="236918" y="616780"/>
                </a:lnTo>
                <a:lnTo>
                  <a:pt x="197956" y="598676"/>
                </a:lnTo>
                <a:lnTo>
                  <a:pt x="162092" y="579771"/>
                </a:lnTo>
                <a:lnTo>
                  <a:pt x="129453" y="560112"/>
                </a:lnTo>
                <a:lnTo>
                  <a:pt x="74370" y="518706"/>
                </a:lnTo>
                <a:lnTo>
                  <a:pt x="33743" y="474814"/>
                </a:lnTo>
                <a:lnTo>
                  <a:pt x="8608" y="428792"/>
                </a:lnTo>
                <a:lnTo>
                  <a:pt x="0" y="381000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471409" y="5118049"/>
            <a:ext cx="12846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acc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e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pt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099539" y="5783931"/>
            <a:ext cx="142875" cy="532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25"/>
              </a:lnSpc>
            </a:pPr>
            <a:r>
              <a:rPr sz="3600" spc="2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234789" y="5783931"/>
            <a:ext cx="259715" cy="532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25"/>
              </a:lnSpc>
            </a:pPr>
            <a:r>
              <a:rPr sz="3600" i="1" spc="40" dirty="0">
                <a:latin typeface="Times New Roman"/>
                <a:cs typeface="Times New Roman"/>
              </a:rPr>
              <a:t>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905621" y="58024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959782" y="58024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93731" y="60055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608576" y="60119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904539" y="6025364"/>
            <a:ext cx="438784" cy="626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00"/>
              </a:lnSpc>
            </a:pPr>
            <a:r>
              <a:rPr sz="3550" i="1" spc="-20" dirty="0">
                <a:latin typeface="Times New Roman"/>
                <a:cs typeface="Times New Roman"/>
              </a:rPr>
              <a:t>q</a:t>
            </a:r>
            <a:r>
              <a:rPr sz="4425" spc="22" baseline="-16949" dirty="0">
                <a:latin typeface="Times New Roman"/>
                <a:cs typeface="Times New Roman"/>
              </a:rPr>
              <a:t>2</a:t>
            </a:r>
            <a:endParaRPr sz="4425" baseline="-16949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7690" y="189738"/>
            <a:ext cx="20942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</a:t>
            </a:r>
            <a:r>
              <a:rPr sz="3200" spc="-7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general: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06195" y="1256538"/>
            <a:ext cx="35826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Given</a:t>
            </a:r>
            <a:r>
              <a:rPr sz="3200" spc="-5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any</a:t>
            </a:r>
            <a:r>
              <a:rPr sz="3200" spc="-3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grammar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57718" y="1213337"/>
            <a:ext cx="387350" cy="6318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950" i="1" spc="-5" dirty="0">
                <a:latin typeface="Times New Roman"/>
                <a:cs typeface="Times New Roman"/>
              </a:rPr>
              <a:t>G</a:t>
            </a:r>
            <a:endParaRPr sz="39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80795" y="2298468"/>
            <a:ext cx="568071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5221605" algn="l"/>
              </a:tabLst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We</a:t>
            </a:r>
            <a:r>
              <a:rPr sz="3200" spc="-1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can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construct</a:t>
            </a:r>
            <a:r>
              <a:rPr sz="3200" spc="2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NPDA	</a:t>
            </a:r>
            <a:r>
              <a:rPr sz="6000" i="1" spc="-37" baseline="-5555" dirty="0">
                <a:latin typeface="Times New Roman"/>
                <a:cs typeface="Times New Roman"/>
              </a:rPr>
              <a:t>M</a:t>
            </a:r>
            <a:endParaRPr sz="6000" baseline="-5555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58646" y="3543046"/>
            <a:ext cx="9925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With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52698" y="3430427"/>
            <a:ext cx="2730500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53210" algn="l"/>
              </a:tabLst>
            </a:pPr>
            <a:r>
              <a:rPr sz="3950" i="1" spc="120" dirty="0">
                <a:latin typeface="Times New Roman"/>
                <a:cs typeface="Times New Roman"/>
              </a:rPr>
              <a:t>L</a:t>
            </a:r>
            <a:r>
              <a:rPr sz="3950" dirty="0">
                <a:latin typeface="Times New Roman"/>
                <a:cs typeface="Times New Roman"/>
              </a:rPr>
              <a:t>(</a:t>
            </a:r>
            <a:r>
              <a:rPr sz="3950" i="1" spc="210" dirty="0">
                <a:latin typeface="Times New Roman"/>
                <a:cs typeface="Times New Roman"/>
              </a:rPr>
              <a:t>G</a:t>
            </a:r>
            <a:r>
              <a:rPr sz="3950" spc="15" dirty="0">
                <a:latin typeface="Times New Roman"/>
                <a:cs typeface="Times New Roman"/>
              </a:rPr>
              <a:t>)</a:t>
            </a:r>
            <a:r>
              <a:rPr sz="3950" dirty="0">
                <a:latin typeface="Times New Roman"/>
                <a:cs typeface="Times New Roman"/>
              </a:rPr>
              <a:t>	</a:t>
            </a:r>
            <a:r>
              <a:rPr sz="3950" i="1" spc="114" dirty="0">
                <a:latin typeface="Times New Roman"/>
                <a:cs typeface="Times New Roman"/>
              </a:rPr>
              <a:t>L</a:t>
            </a:r>
            <a:r>
              <a:rPr sz="3950" spc="190" dirty="0">
                <a:latin typeface="Times New Roman"/>
                <a:cs typeface="Times New Roman"/>
              </a:rPr>
              <a:t>(</a:t>
            </a:r>
            <a:r>
              <a:rPr sz="3950" i="1" spc="40" dirty="0">
                <a:latin typeface="Times New Roman"/>
                <a:cs typeface="Times New Roman"/>
              </a:rPr>
              <a:t>M</a:t>
            </a:r>
            <a:r>
              <a:rPr sz="3950" i="1" spc="-315" dirty="0">
                <a:latin typeface="Times New Roman"/>
                <a:cs typeface="Times New Roman"/>
              </a:rPr>
              <a:t> </a:t>
            </a:r>
            <a:r>
              <a:rPr sz="3950" spc="15" dirty="0">
                <a:latin typeface="Times New Roman"/>
                <a:cs typeface="Times New Roman"/>
              </a:rPr>
              <a:t>)</a:t>
            </a:r>
            <a:endParaRPr sz="395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98452" y="3556067"/>
            <a:ext cx="562637" cy="500108"/>
          </a:xfrm>
          <a:prstGeom prst="rect">
            <a:avLst/>
          </a:prstGeom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828800"/>
            <a:ext cx="8825230" cy="5029200"/>
            <a:chOff x="319087" y="1828800"/>
            <a:chExt cx="8825230" cy="5029200"/>
          </a:xfrm>
        </p:grpSpPr>
        <p:sp>
          <p:nvSpPr>
            <p:cNvPr id="3" name="object 3"/>
            <p:cNvSpPr/>
            <p:nvPr/>
          </p:nvSpPr>
          <p:spPr>
            <a:xfrm>
              <a:off x="4495800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81000" y="6261100"/>
              <a:ext cx="7391400" cy="127000"/>
            </a:xfrm>
            <a:custGeom>
              <a:avLst/>
              <a:gdLst/>
              <a:ahLst/>
              <a:cxnLst/>
              <a:rect l="l" t="t" r="r" b="b"/>
              <a:pathLst>
                <a:path w="7391400" h="127000">
                  <a:moveTo>
                    <a:pt x="533400" y="63500"/>
                  </a:moveTo>
                  <a:lnTo>
                    <a:pt x="520700" y="57150"/>
                  </a:lnTo>
                  <a:lnTo>
                    <a:pt x="406400" y="0"/>
                  </a:lnTo>
                  <a:lnTo>
                    <a:pt x="406400" y="57150"/>
                  </a:lnTo>
                  <a:lnTo>
                    <a:pt x="0" y="57150"/>
                  </a:lnTo>
                  <a:lnTo>
                    <a:pt x="0" y="69850"/>
                  </a:lnTo>
                  <a:lnTo>
                    <a:pt x="406400" y="69850"/>
                  </a:lnTo>
                  <a:lnTo>
                    <a:pt x="406400" y="127000"/>
                  </a:lnTo>
                  <a:lnTo>
                    <a:pt x="520700" y="69850"/>
                  </a:lnTo>
                  <a:lnTo>
                    <a:pt x="533400" y="63500"/>
                  </a:lnTo>
                  <a:close/>
                </a:path>
                <a:path w="7391400" h="127000">
                  <a:moveTo>
                    <a:pt x="4114800" y="63500"/>
                  </a:moveTo>
                  <a:lnTo>
                    <a:pt x="4102100" y="57150"/>
                  </a:lnTo>
                  <a:lnTo>
                    <a:pt x="3987800" y="0"/>
                  </a:lnTo>
                  <a:lnTo>
                    <a:pt x="3987800" y="57150"/>
                  </a:lnTo>
                  <a:lnTo>
                    <a:pt x="1143000" y="57150"/>
                  </a:lnTo>
                  <a:lnTo>
                    <a:pt x="1143000" y="69850"/>
                  </a:lnTo>
                  <a:lnTo>
                    <a:pt x="3987800" y="69850"/>
                  </a:lnTo>
                  <a:lnTo>
                    <a:pt x="3987800" y="127000"/>
                  </a:lnTo>
                  <a:lnTo>
                    <a:pt x="4102100" y="69850"/>
                  </a:lnTo>
                  <a:lnTo>
                    <a:pt x="4114800" y="63500"/>
                  </a:lnTo>
                  <a:close/>
                </a:path>
                <a:path w="7391400" h="127000">
                  <a:moveTo>
                    <a:pt x="7391400" y="63500"/>
                  </a:moveTo>
                  <a:lnTo>
                    <a:pt x="7378700" y="57150"/>
                  </a:lnTo>
                  <a:lnTo>
                    <a:pt x="7264400" y="0"/>
                  </a:lnTo>
                  <a:lnTo>
                    <a:pt x="7264400" y="57150"/>
                  </a:lnTo>
                  <a:lnTo>
                    <a:pt x="4725924" y="57150"/>
                  </a:lnTo>
                  <a:lnTo>
                    <a:pt x="4725924" y="69850"/>
                  </a:lnTo>
                  <a:lnTo>
                    <a:pt x="7264400" y="69850"/>
                  </a:lnTo>
                  <a:lnTo>
                    <a:pt x="7264400" y="127000"/>
                  </a:lnTo>
                  <a:lnTo>
                    <a:pt x="7378700" y="69850"/>
                  </a:lnTo>
                  <a:lnTo>
                    <a:pt x="7391400" y="63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2812" y="5943600"/>
              <a:ext cx="7621905" cy="762000"/>
            </a:xfrm>
            <a:custGeom>
              <a:avLst/>
              <a:gdLst/>
              <a:ahLst/>
              <a:cxnLst/>
              <a:rect l="l" t="t" r="r" b="b"/>
              <a:pathLst>
                <a:path w="7621905" h="762000">
                  <a:moveTo>
                    <a:pt x="0" y="381000"/>
                  </a:moveTo>
                  <a:lnTo>
                    <a:pt x="3989" y="331559"/>
                  </a:lnTo>
                  <a:lnTo>
                    <a:pt x="15538" y="284658"/>
                  </a:lnTo>
                  <a:lnTo>
                    <a:pt x="34020" y="240925"/>
                  </a:lnTo>
                  <a:lnTo>
                    <a:pt x="58808" y="200988"/>
                  </a:lnTo>
                  <a:lnTo>
                    <a:pt x="89273" y="165473"/>
                  </a:lnTo>
                  <a:lnTo>
                    <a:pt x="124788" y="135008"/>
                  </a:lnTo>
                  <a:lnTo>
                    <a:pt x="164725" y="110220"/>
                  </a:lnTo>
                  <a:lnTo>
                    <a:pt x="208458" y="91738"/>
                  </a:lnTo>
                  <a:lnTo>
                    <a:pt x="255359" y="80189"/>
                  </a:lnTo>
                  <a:lnTo>
                    <a:pt x="304800" y="76200"/>
                  </a:lnTo>
                  <a:lnTo>
                    <a:pt x="354242" y="80189"/>
                  </a:lnTo>
                  <a:lnTo>
                    <a:pt x="401147" y="91738"/>
                  </a:lnTo>
                  <a:lnTo>
                    <a:pt x="444887" y="110220"/>
                  </a:lnTo>
                  <a:lnTo>
                    <a:pt x="484834" y="135008"/>
                  </a:lnTo>
                  <a:lnTo>
                    <a:pt x="520358" y="165473"/>
                  </a:lnTo>
                  <a:lnTo>
                    <a:pt x="550833" y="200988"/>
                  </a:lnTo>
                  <a:lnTo>
                    <a:pt x="575628" y="240925"/>
                  </a:lnTo>
                  <a:lnTo>
                    <a:pt x="594118" y="284658"/>
                  </a:lnTo>
                  <a:lnTo>
                    <a:pt x="605672" y="331559"/>
                  </a:lnTo>
                  <a:lnTo>
                    <a:pt x="609663" y="381000"/>
                  </a:lnTo>
                  <a:lnTo>
                    <a:pt x="605672" y="430440"/>
                  </a:lnTo>
                  <a:lnTo>
                    <a:pt x="594118" y="477341"/>
                  </a:lnTo>
                  <a:lnTo>
                    <a:pt x="575628" y="521074"/>
                  </a:lnTo>
                  <a:lnTo>
                    <a:pt x="550833" y="561011"/>
                  </a:lnTo>
                  <a:lnTo>
                    <a:pt x="520358" y="596526"/>
                  </a:lnTo>
                  <a:lnTo>
                    <a:pt x="484834" y="626991"/>
                  </a:lnTo>
                  <a:lnTo>
                    <a:pt x="444887" y="651779"/>
                  </a:lnTo>
                  <a:lnTo>
                    <a:pt x="401147" y="670261"/>
                  </a:lnTo>
                  <a:lnTo>
                    <a:pt x="354242" y="681810"/>
                  </a:lnTo>
                  <a:lnTo>
                    <a:pt x="304800" y="685800"/>
                  </a:lnTo>
                  <a:lnTo>
                    <a:pt x="255359" y="681810"/>
                  </a:lnTo>
                  <a:lnTo>
                    <a:pt x="208458" y="670261"/>
                  </a:lnTo>
                  <a:lnTo>
                    <a:pt x="164725" y="651779"/>
                  </a:lnTo>
                  <a:lnTo>
                    <a:pt x="124788" y="626991"/>
                  </a:lnTo>
                  <a:lnTo>
                    <a:pt x="89273" y="596526"/>
                  </a:lnTo>
                  <a:lnTo>
                    <a:pt x="58808" y="561011"/>
                  </a:lnTo>
                  <a:lnTo>
                    <a:pt x="34020" y="521074"/>
                  </a:lnTo>
                  <a:lnTo>
                    <a:pt x="15538" y="477341"/>
                  </a:lnTo>
                  <a:lnTo>
                    <a:pt x="3989" y="430440"/>
                  </a:lnTo>
                  <a:lnTo>
                    <a:pt x="0" y="381000"/>
                  </a:lnTo>
                  <a:close/>
                </a:path>
                <a:path w="7621905" h="762000">
                  <a:moveTo>
                    <a:pt x="6935787" y="381000"/>
                  </a:moveTo>
                  <a:lnTo>
                    <a:pt x="6939778" y="331559"/>
                  </a:lnTo>
                  <a:lnTo>
                    <a:pt x="6951332" y="284658"/>
                  </a:lnTo>
                  <a:lnTo>
                    <a:pt x="6969820" y="240925"/>
                  </a:lnTo>
                  <a:lnTo>
                    <a:pt x="6994613" y="200988"/>
                  </a:lnTo>
                  <a:lnTo>
                    <a:pt x="7025084" y="165473"/>
                  </a:lnTo>
                  <a:lnTo>
                    <a:pt x="7060603" y="135008"/>
                  </a:lnTo>
                  <a:lnTo>
                    <a:pt x="7100541" y="110220"/>
                  </a:lnTo>
                  <a:lnTo>
                    <a:pt x="7144270" y="91738"/>
                  </a:lnTo>
                  <a:lnTo>
                    <a:pt x="7191162" y="80189"/>
                  </a:lnTo>
                  <a:lnTo>
                    <a:pt x="7240587" y="76200"/>
                  </a:lnTo>
                  <a:lnTo>
                    <a:pt x="7290012" y="80189"/>
                  </a:lnTo>
                  <a:lnTo>
                    <a:pt x="7336904" y="91738"/>
                  </a:lnTo>
                  <a:lnTo>
                    <a:pt x="7380633" y="110220"/>
                  </a:lnTo>
                  <a:lnTo>
                    <a:pt x="7420571" y="135008"/>
                  </a:lnTo>
                  <a:lnTo>
                    <a:pt x="7456090" y="165473"/>
                  </a:lnTo>
                  <a:lnTo>
                    <a:pt x="7486561" y="200988"/>
                  </a:lnTo>
                  <a:lnTo>
                    <a:pt x="7511354" y="240925"/>
                  </a:lnTo>
                  <a:lnTo>
                    <a:pt x="7529842" y="284658"/>
                  </a:lnTo>
                  <a:lnTo>
                    <a:pt x="7541396" y="331559"/>
                  </a:lnTo>
                  <a:lnTo>
                    <a:pt x="7545387" y="381000"/>
                  </a:lnTo>
                  <a:lnTo>
                    <a:pt x="7541396" y="430440"/>
                  </a:lnTo>
                  <a:lnTo>
                    <a:pt x="7529842" y="477341"/>
                  </a:lnTo>
                  <a:lnTo>
                    <a:pt x="7511354" y="521074"/>
                  </a:lnTo>
                  <a:lnTo>
                    <a:pt x="7486561" y="561011"/>
                  </a:lnTo>
                  <a:lnTo>
                    <a:pt x="7456090" y="596526"/>
                  </a:lnTo>
                  <a:lnTo>
                    <a:pt x="7420571" y="626991"/>
                  </a:lnTo>
                  <a:lnTo>
                    <a:pt x="7380633" y="651779"/>
                  </a:lnTo>
                  <a:lnTo>
                    <a:pt x="7336904" y="670261"/>
                  </a:lnTo>
                  <a:lnTo>
                    <a:pt x="7290012" y="681810"/>
                  </a:lnTo>
                  <a:lnTo>
                    <a:pt x="7240587" y="685800"/>
                  </a:lnTo>
                  <a:lnTo>
                    <a:pt x="7191162" y="681810"/>
                  </a:lnTo>
                  <a:lnTo>
                    <a:pt x="7144270" y="670261"/>
                  </a:lnTo>
                  <a:lnTo>
                    <a:pt x="7100541" y="651779"/>
                  </a:lnTo>
                  <a:lnTo>
                    <a:pt x="7060603" y="626991"/>
                  </a:lnTo>
                  <a:lnTo>
                    <a:pt x="7025084" y="596526"/>
                  </a:lnTo>
                  <a:lnTo>
                    <a:pt x="6994613" y="561011"/>
                  </a:lnTo>
                  <a:lnTo>
                    <a:pt x="6969820" y="521074"/>
                  </a:lnTo>
                  <a:lnTo>
                    <a:pt x="6951332" y="477341"/>
                  </a:lnTo>
                  <a:lnTo>
                    <a:pt x="6939778" y="430440"/>
                  </a:lnTo>
                  <a:lnTo>
                    <a:pt x="6935787" y="381000"/>
                  </a:lnTo>
                  <a:close/>
                </a:path>
                <a:path w="7621905" h="762000">
                  <a:moveTo>
                    <a:pt x="6859587" y="381000"/>
                  </a:moveTo>
                  <a:lnTo>
                    <a:pt x="6862555" y="333207"/>
                  </a:lnTo>
                  <a:lnTo>
                    <a:pt x="6871222" y="287185"/>
                  </a:lnTo>
                  <a:lnTo>
                    <a:pt x="6885230" y="243293"/>
                  </a:lnTo>
                  <a:lnTo>
                    <a:pt x="6904223" y="201887"/>
                  </a:lnTo>
                  <a:lnTo>
                    <a:pt x="6927844" y="163323"/>
                  </a:lnTo>
                  <a:lnTo>
                    <a:pt x="6955736" y="127960"/>
                  </a:lnTo>
                  <a:lnTo>
                    <a:pt x="6987542" y="96153"/>
                  </a:lnTo>
                  <a:lnTo>
                    <a:pt x="7022905" y="68260"/>
                  </a:lnTo>
                  <a:lnTo>
                    <a:pt x="7061469" y="44638"/>
                  </a:lnTo>
                  <a:lnTo>
                    <a:pt x="7102876" y="25644"/>
                  </a:lnTo>
                  <a:lnTo>
                    <a:pt x="7146769" y="11635"/>
                  </a:lnTo>
                  <a:lnTo>
                    <a:pt x="7192792" y="2968"/>
                  </a:lnTo>
                  <a:lnTo>
                    <a:pt x="7240587" y="0"/>
                  </a:lnTo>
                  <a:lnTo>
                    <a:pt x="7288382" y="2968"/>
                  </a:lnTo>
                  <a:lnTo>
                    <a:pt x="7334405" y="11635"/>
                  </a:lnTo>
                  <a:lnTo>
                    <a:pt x="7378298" y="25644"/>
                  </a:lnTo>
                  <a:lnTo>
                    <a:pt x="7419705" y="44638"/>
                  </a:lnTo>
                  <a:lnTo>
                    <a:pt x="7458269" y="68260"/>
                  </a:lnTo>
                  <a:lnTo>
                    <a:pt x="7493632" y="96153"/>
                  </a:lnTo>
                  <a:lnTo>
                    <a:pt x="7525438" y="127960"/>
                  </a:lnTo>
                  <a:lnTo>
                    <a:pt x="7553330" y="163323"/>
                  </a:lnTo>
                  <a:lnTo>
                    <a:pt x="7576951" y="201887"/>
                  </a:lnTo>
                  <a:lnTo>
                    <a:pt x="7595944" y="243293"/>
                  </a:lnTo>
                  <a:lnTo>
                    <a:pt x="7609952" y="287185"/>
                  </a:lnTo>
                  <a:lnTo>
                    <a:pt x="7618619" y="333207"/>
                  </a:lnTo>
                  <a:lnTo>
                    <a:pt x="7621587" y="381000"/>
                  </a:lnTo>
                  <a:lnTo>
                    <a:pt x="7618619" y="428792"/>
                  </a:lnTo>
                  <a:lnTo>
                    <a:pt x="7609952" y="474814"/>
                  </a:lnTo>
                  <a:lnTo>
                    <a:pt x="7595944" y="518706"/>
                  </a:lnTo>
                  <a:lnTo>
                    <a:pt x="7576951" y="560112"/>
                  </a:lnTo>
                  <a:lnTo>
                    <a:pt x="7553330" y="598676"/>
                  </a:lnTo>
                  <a:lnTo>
                    <a:pt x="7525438" y="634039"/>
                  </a:lnTo>
                  <a:lnTo>
                    <a:pt x="7493632" y="665846"/>
                  </a:lnTo>
                  <a:lnTo>
                    <a:pt x="7458269" y="693739"/>
                  </a:lnTo>
                  <a:lnTo>
                    <a:pt x="7419705" y="717361"/>
                  </a:lnTo>
                  <a:lnTo>
                    <a:pt x="7378298" y="736355"/>
                  </a:lnTo>
                  <a:lnTo>
                    <a:pt x="7334405" y="750364"/>
                  </a:lnTo>
                  <a:lnTo>
                    <a:pt x="7288382" y="759031"/>
                  </a:lnTo>
                  <a:lnTo>
                    <a:pt x="7240587" y="762000"/>
                  </a:lnTo>
                  <a:lnTo>
                    <a:pt x="7192792" y="759031"/>
                  </a:lnTo>
                  <a:lnTo>
                    <a:pt x="7146769" y="750364"/>
                  </a:lnTo>
                  <a:lnTo>
                    <a:pt x="7102876" y="736355"/>
                  </a:lnTo>
                  <a:lnTo>
                    <a:pt x="7061469" y="717361"/>
                  </a:lnTo>
                  <a:lnTo>
                    <a:pt x="7022905" y="693739"/>
                  </a:lnTo>
                  <a:lnTo>
                    <a:pt x="6987542" y="665846"/>
                  </a:lnTo>
                  <a:lnTo>
                    <a:pt x="6955736" y="634039"/>
                  </a:lnTo>
                  <a:lnTo>
                    <a:pt x="6927844" y="598676"/>
                  </a:lnTo>
                  <a:lnTo>
                    <a:pt x="6904223" y="560112"/>
                  </a:lnTo>
                  <a:lnTo>
                    <a:pt x="6885230" y="518706"/>
                  </a:lnTo>
                  <a:lnTo>
                    <a:pt x="6871222" y="474814"/>
                  </a:lnTo>
                  <a:lnTo>
                    <a:pt x="6862555" y="428792"/>
                  </a:lnTo>
                  <a:lnTo>
                    <a:pt x="6859587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96512" y="5861049"/>
              <a:ext cx="840412" cy="44335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3655" y="5861049"/>
              <a:ext cx="984867" cy="44335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1520" y="5867401"/>
              <a:ext cx="482725" cy="45957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39211" y="5867401"/>
              <a:ext cx="774337" cy="45957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803396" y="4946675"/>
              <a:ext cx="1694814" cy="1154430"/>
            </a:xfrm>
            <a:custGeom>
              <a:avLst/>
              <a:gdLst/>
              <a:ahLst/>
              <a:cxnLst/>
              <a:rect l="l" t="t" r="r" b="b"/>
              <a:pathLst>
                <a:path w="1694814" h="1154429">
                  <a:moveTo>
                    <a:pt x="899667" y="0"/>
                  </a:moveTo>
                  <a:lnTo>
                    <a:pt x="844295" y="0"/>
                  </a:lnTo>
                  <a:lnTo>
                    <a:pt x="758825" y="7619"/>
                  </a:lnTo>
                  <a:lnTo>
                    <a:pt x="696087" y="17779"/>
                  </a:lnTo>
                  <a:lnTo>
                    <a:pt x="630174" y="30479"/>
                  </a:lnTo>
                  <a:lnTo>
                    <a:pt x="596264" y="39369"/>
                  </a:lnTo>
                  <a:lnTo>
                    <a:pt x="561848" y="46989"/>
                  </a:lnTo>
                  <a:lnTo>
                    <a:pt x="458215" y="76200"/>
                  </a:lnTo>
                  <a:lnTo>
                    <a:pt x="389763" y="99060"/>
                  </a:lnTo>
                  <a:lnTo>
                    <a:pt x="323214" y="124460"/>
                  </a:lnTo>
                  <a:lnTo>
                    <a:pt x="259841" y="152400"/>
                  </a:lnTo>
                  <a:lnTo>
                    <a:pt x="200659" y="181610"/>
                  </a:lnTo>
                  <a:lnTo>
                    <a:pt x="146938" y="212089"/>
                  </a:lnTo>
                  <a:lnTo>
                    <a:pt x="99694" y="245110"/>
                  </a:lnTo>
                  <a:lnTo>
                    <a:pt x="60325" y="278129"/>
                  </a:lnTo>
                  <a:lnTo>
                    <a:pt x="29590" y="313689"/>
                  </a:lnTo>
                  <a:lnTo>
                    <a:pt x="9143" y="350519"/>
                  </a:lnTo>
                  <a:lnTo>
                    <a:pt x="0" y="397509"/>
                  </a:lnTo>
                  <a:lnTo>
                    <a:pt x="253" y="406400"/>
                  </a:lnTo>
                  <a:lnTo>
                    <a:pt x="7238" y="445769"/>
                  </a:lnTo>
                  <a:lnTo>
                    <a:pt x="22732" y="486409"/>
                  </a:lnTo>
                  <a:lnTo>
                    <a:pt x="46227" y="529589"/>
                  </a:lnTo>
                  <a:lnTo>
                    <a:pt x="76962" y="572769"/>
                  </a:lnTo>
                  <a:lnTo>
                    <a:pt x="114426" y="618489"/>
                  </a:lnTo>
                  <a:lnTo>
                    <a:pt x="157987" y="665479"/>
                  </a:lnTo>
                  <a:lnTo>
                    <a:pt x="207009" y="713739"/>
                  </a:lnTo>
                  <a:lnTo>
                    <a:pt x="260984" y="763269"/>
                  </a:lnTo>
                  <a:lnTo>
                    <a:pt x="289687" y="787400"/>
                  </a:lnTo>
                  <a:lnTo>
                    <a:pt x="319404" y="812800"/>
                  </a:lnTo>
                  <a:lnTo>
                    <a:pt x="350012" y="838200"/>
                  </a:lnTo>
                  <a:lnTo>
                    <a:pt x="381507" y="863600"/>
                  </a:lnTo>
                  <a:lnTo>
                    <a:pt x="413765" y="890269"/>
                  </a:lnTo>
                  <a:lnTo>
                    <a:pt x="446913" y="915669"/>
                  </a:lnTo>
                  <a:lnTo>
                    <a:pt x="480567" y="942339"/>
                  </a:lnTo>
                  <a:lnTo>
                    <a:pt x="514857" y="969010"/>
                  </a:lnTo>
                  <a:lnTo>
                    <a:pt x="549528" y="994410"/>
                  </a:lnTo>
                  <a:lnTo>
                    <a:pt x="620267" y="1047749"/>
                  </a:lnTo>
                  <a:lnTo>
                    <a:pt x="764793" y="1154430"/>
                  </a:lnTo>
                  <a:lnTo>
                    <a:pt x="772413" y="1144270"/>
                  </a:lnTo>
                  <a:lnTo>
                    <a:pt x="627888" y="1037589"/>
                  </a:lnTo>
                  <a:lnTo>
                    <a:pt x="557149" y="984249"/>
                  </a:lnTo>
                  <a:lnTo>
                    <a:pt x="522477" y="958849"/>
                  </a:lnTo>
                  <a:lnTo>
                    <a:pt x="488188" y="932179"/>
                  </a:lnTo>
                  <a:lnTo>
                    <a:pt x="454659" y="905509"/>
                  </a:lnTo>
                  <a:lnTo>
                    <a:pt x="421639" y="880109"/>
                  </a:lnTo>
                  <a:lnTo>
                    <a:pt x="389381" y="854709"/>
                  </a:lnTo>
                  <a:lnTo>
                    <a:pt x="358013" y="828039"/>
                  </a:lnTo>
                  <a:lnTo>
                    <a:pt x="327405" y="802639"/>
                  </a:lnTo>
                  <a:lnTo>
                    <a:pt x="297941" y="778509"/>
                  </a:lnTo>
                  <a:lnTo>
                    <a:pt x="241807" y="728979"/>
                  </a:lnTo>
                  <a:lnTo>
                    <a:pt x="215645" y="703579"/>
                  </a:lnTo>
                  <a:lnTo>
                    <a:pt x="166877" y="656589"/>
                  </a:lnTo>
                  <a:lnTo>
                    <a:pt x="123825" y="609600"/>
                  </a:lnTo>
                  <a:lnTo>
                    <a:pt x="86867" y="565150"/>
                  </a:lnTo>
                  <a:lnTo>
                    <a:pt x="56895" y="521969"/>
                  </a:lnTo>
                  <a:lnTo>
                    <a:pt x="34036" y="481329"/>
                  </a:lnTo>
                  <a:lnTo>
                    <a:pt x="19303" y="441959"/>
                  </a:lnTo>
                  <a:lnTo>
                    <a:pt x="12700" y="396239"/>
                  </a:lnTo>
                  <a:lnTo>
                    <a:pt x="12953" y="388619"/>
                  </a:lnTo>
                  <a:lnTo>
                    <a:pt x="24764" y="346709"/>
                  </a:lnTo>
                  <a:lnTo>
                    <a:pt x="40004" y="321309"/>
                  </a:lnTo>
                  <a:lnTo>
                    <a:pt x="46354" y="312419"/>
                  </a:lnTo>
                  <a:lnTo>
                    <a:pt x="53466" y="304799"/>
                  </a:lnTo>
                  <a:lnTo>
                    <a:pt x="61087" y="295909"/>
                  </a:lnTo>
                  <a:lnTo>
                    <a:pt x="69341" y="287019"/>
                  </a:lnTo>
                  <a:lnTo>
                    <a:pt x="87502" y="270510"/>
                  </a:lnTo>
                  <a:lnTo>
                    <a:pt x="129793" y="238760"/>
                  </a:lnTo>
                  <a:lnTo>
                    <a:pt x="153924" y="223519"/>
                  </a:lnTo>
                  <a:lnTo>
                    <a:pt x="179577" y="207010"/>
                  </a:lnTo>
                  <a:lnTo>
                    <a:pt x="206882" y="193039"/>
                  </a:lnTo>
                  <a:lnTo>
                    <a:pt x="235457" y="177800"/>
                  </a:lnTo>
                  <a:lnTo>
                    <a:pt x="265302" y="163829"/>
                  </a:lnTo>
                  <a:lnTo>
                    <a:pt x="296290" y="149860"/>
                  </a:lnTo>
                  <a:lnTo>
                    <a:pt x="328167" y="137160"/>
                  </a:lnTo>
                  <a:lnTo>
                    <a:pt x="360806" y="123189"/>
                  </a:lnTo>
                  <a:lnTo>
                    <a:pt x="462152" y="88900"/>
                  </a:lnTo>
                  <a:lnTo>
                    <a:pt x="530859" y="68579"/>
                  </a:lnTo>
                  <a:lnTo>
                    <a:pt x="599186" y="50800"/>
                  </a:lnTo>
                  <a:lnTo>
                    <a:pt x="698373" y="30479"/>
                  </a:lnTo>
                  <a:lnTo>
                    <a:pt x="760602" y="20319"/>
                  </a:lnTo>
                  <a:lnTo>
                    <a:pt x="845057" y="12700"/>
                  </a:lnTo>
                  <a:lnTo>
                    <a:pt x="1062704" y="12700"/>
                  </a:lnTo>
                  <a:lnTo>
                    <a:pt x="1054480" y="11429"/>
                  </a:lnTo>
                  <a:lnTo>
                    <a:pt x="1022223" y="7619"/>
                  </a:lnTo>
                  <a:lnTo>
                    <a:pt x="959357" y="2539"/>
                  </a:lnTo>
                  <a:lnTo>
                    <a:pt x="899667" y="0"/>
                  </a:lnTo>
                  <a:close/>
                </a:path>
                <a:path w="1694814" h="1154429">
                  <a:moveTo>
                    <a:pt x="1187323" y="1013460"/>
                  </a:moveTo>
                  <a:lnTo>
                    <a:pt x="1149603" y="1149350"/>
                  </a:lnTo>
                  <a:lnTo>
                    <a:pt x="1281683" y="1098550"/>
                  </a:lnTo>
                  <a:lnTo>
                    <a:pt x="1249291" y="1069339"/>
                  </a:lnTo>
                  <a:lnTo>
                    <a:pt x="1230756" y="1069339"/>
                  </a:lnTo>
                  <a:lnTo>
                    <a:pt x="1221358" y="1060449"/>
                  </a:lnTo>
                  <a:lnTo>
                    <a:pt x="1229508" y="1051501"/>
                  </a:lnTo>
                  <a:lnTo>
                    <a:pt x="1187323" y="1013460"/>
                  </a:lnTo>
                  <a:close/>
                </a:path>
                <a:path w="1694814" h="1154429">
                  <a:moveTo>
                    <a:pt x="1229508" y="1051501"/>
                  </a:moveTo>
                  <a:lnTo>
                    <a:pt x="1221358" y="1060449"/>
                  </a:lnTo>
                  <a:lnTo>
                    <a:pt x="1230756" y="1069339"/>
                  </a:lnTo>
                  <a:lnTo>
                    <a:pt x="1238971" y="1060034"/>
                  </a:lnTo>
                  <a:lnTo>
                    <a:pt x="1229508" y="1051501"/>
                  </a:lnTo>
                  <a:close/>
                </a:path>
                <a:path w="1694814" h="1154429">
                  <a:moveTo>
                    <a:pt x="1238971" y="1060034"/>
                  </a:moveTo>
                  <a:lnTo>
                    <a:pt x="1230756" y="1069339"/>
                  </a:lnTo>
                  <a:lnTo>
                    <a:pt x="1249291" y="1069339"/>
                  </a:lnTo>
                  <a:lnTo>
                    <a:pt x="1238971" y="1060034"/>
                  </a:lnTo>
                  <a:close/>
                </a:path>
                <a:path w="1694814" h="1154429">
                  <a:moveTo>
                    <a:pt x="1062704" y="12700"/>
                  </a:moveTo>
                  <a:lnTo>
                    <a:pt x="899667" y="12700"/>
                  </a:lnTo>
                  <a:lnTo>
                    <a:pt x="958723" y="15239"/>
                  </a:lnTo>
                  <a:lnTo>
                    <a:pt x="1020952" y="20319"/>
                  </a:lnTo>
                  <a:lnTo>
                    <a:pt x="1053083" y="24129"/>
                  </a:lnTo>
                  <a:lnTo>
                    <a:pt x="1151763" y="39369"/>
                  </a:lnTo>
                  <a:lnTo>
                    <a:pt x="1184909" y="46989"/>
                  </a:lnTo>
                  <a:lnTo>
                    <a:pt x="1218056" y="53339"/>
                  </a:lnTo>
                  <a:lnTo>
                    <a:pt x="1251077" y="62229"/>
                  </a:lnTo>
                  <a:lnTo>
                    <a:pt x="1283842" y="69850"/>
                  </a:lnTo>
                  <a:lnTo>
                    <a:pt x="1316101" y="80010"/>
                  </a:lnTo>
                  <a:lnTo>
                    <a:pt x="1378839" y="99060"/>
                  </a:lnTo>
                  <a:lnTo>
                    <a:pt x="1438402" y="121919"/>
                  </a:lnTo>
                  <a:lnTo>
                    <a:pt x="1466723" y="134619"/>
                  </a:lnTo>
                  <a:lnTo>
                    <a:pt x="1493774" y="146050"/>
                  </a:lnTo>
                  <a:lnTo>
                    <a:pt x="1519554" y="160019"/>
                  </a:lnTo>
                  <a:lnTo>
                    <a:pt x="1543812" y="172719"/>
                  </a:lnTo>
                  <a:lnTo>
                    <a:pt x="1566671" y="186689"/>
                  </a:lnTo>
                  <a:lnTo>
                    <a:pt x="1606803" y="217169"/>
                  </a:lnTo>
                  <a:lnTo>
                    <a:pt x="1639315" y="247650"/>
                  </a:lnTo>
                  <a:lnTo>
                    <a:pt x="1652142" y="264160"/>
                  </a:lnTo>
                  <a:lnTo>
                    <a:pt x="1657730" y="271779"/>
                  </a:lnTo>
                  <a:lnTo>
                    <a:pt x="1662811" y="280669"/>
                  </a:lnTo>
                  <a:lnTo>
                    <a:pt x="1667382" y="288289"/>
                  </a:lnTo>
                  <a:lnTo>
                    <a:pt x="1671192" y="297179"/>
                  </a:lnTo>
                  <a:lnTo>
                    <a:pt x="1682006" y="346709"/>
                  </a:lnTo>
                  <a:lnTo>
                    <a:pt x="1682114" y="368300"/>
                  </a:lnTo>
                  <a:lnTo>
                    <a:pt x="1680337" y="388619"/>
                  </a:lnTo>
                  <a:lnTo>
                    <a:pt x="1671446" y="430529"/>
                  </a:lnTo>
                  <a:lnTo>
                    <a:pt x="1656333" y="474979"/>
                  </a:lnTo>
                  <a:lnTo>
                    <a:pt x="1634998" y="521969"/>
                  </a:lnTo>
                  <a:lnTo>
                    <a:pt x="1608074" y="572769"/>
                  </a:lnTo>
                  <a:lnTo>
                    <a:pt x="1576196" y="623569"/>
                  </a:lnTo>
                  <a:lnTo>
                    <a:pt x="1519936" y="704850"/>
                  </a:lnTo>
                  <a:lnTo>
                    <a:pt x="1477517" y="760729"/>
                  </a:lnTo>
                  <a:lnTo>
                    <a:pt x="1431925" y="817879"/>
                  </a:lnTo>
                  <a:lnTo>
                    <a:pt x="1408049" y="845819"/>
                  </a:lnTo>
                  <a:lnTo>
                    <a:pt x="1383664" y="875029"/>
                  </a:lnTo>
                  <a:lnTo>
                    <a:pt x="1358518" y="905509"/>
                  </a:lnTo>
                  <a:lnTo>
                    <a:pt x="1306829" y="963929"/>
                  </a:lnTo>
                  <a:lnTo>
                    <a:pt x="1253743" y="1024889"/>
                  </a:lnTo>
                  <a:lnTo>
                    <a:pt x="1229508" y="1051501"/>
                  </a:lnTo>
                  <a:lnTo>
                    <a:pt x="1238971" y="1060034"/>
                  </a:lnTo>
                  <a:lnTo>
                    <a:pt x="1316354" y="972819"/>
                  </a:lnTo>
                  <a:lnTo>
                    <a:pt x="1393316" y="883919"/>
                  </a:lnTo>
                  <a:lnTo>
                    <a:pt x="1417827" y="854709"/>
                  </a:lnTo>
                  <a:lnTo>
                    <a:pt x="1441830" y="825500"/>
                  </a:lnTo>
                  <a:lnTo>
                    <a:pt x="1465071" y="796289"/>
                  </a:lnTo>
                  <a:lnTo>
                    <a:pt x="1487677" y="768350"/>
                  </a:lnTo>
                  <a:lnTo>
                    <a:pt x="1530223" y="712469"/>
                  </a:lnTo>
                  <a:lnTo>
                    <a:pt x="1569084" y="657859"/>
                  </a:lnTo>
                  <a:lnTo>
                    <a:pt x="1603628" y="604519"/>
                  </a:lnTo>
                  <a:lnTo>
                    <a:pt x="1633346" y="552450"/>
                  </a:lnTo>
                  <a:lnTo>
                    <a:pt x="1657984" y="504189"/>
                  </a:lnTo>
                  <a:lnTo>
                    <a:pt x="1676780" y="455929"/>
                  </a:lnTo>
                  <a:lnTo>
                    <a:pt x="1689227" y="411479"/>
                  </a:lnTo>
                  <a:lnTo>
                    <a:pt x="1694814" y="368300"/>
                  </a:lnTo>
                  <a:lnTo>
                    <a:pt x="1694814" y="346709"/>
                  </a:lnTo>
                  <a:lnTo>
                    <a:pt x="1686178" y="300989"/>
                  </a:lnTo>
                  <a:lnTo>
                    <a:pt x="1668271" y="264160"/>
                  </a:lnTo>
                  <a:lnTo>
                    <a:pt x="1662176" y="256539"/>
                  </a:lnTo>
                  <a:lnTo>
                    <a:pt x="1655571" y="247650"/>
                  </a:lnTo>
                  <a:lnTo>
                    <a:pt x="1614551" y="207010"/>
                  </a:lnTo>
                  <a:lnTo>
                    <a:pt x="1573276" y="176529"/>
                  </a:lnTo>
                  <a:lnTo>
                    <a:pt x="1525269" y="148589"/>
                  </a:lnTo>
                  <a:lnTo>
                    <a:pt x="1471676" y="121919"/>
                  </a:lnTo>
                  <a:lnTo>
                    <a:pt x="1413382" y="99060"/>
                  </a:lnTo>
                  <a:lnTo>
                    <a:pt x="1319529" y="67310"/>
                  </a:lnTo>
                  <a:lnTo>
                    <a:pt x="1253998" y="49529"/>
                  </a:lnTo>
                  <a:lnTo>
                    <a:pt x="1187450" y="34289"/>
                  </a:lnTo>
                  <a:lnTo>
                    <a:pt x="1120648" y="21589"/>
                  </a:lnTo>
                  <a:lnTo>
                    <a:pt x="1062704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96434" y="4343462"/>
              <a:ext cx="859697" cy="443357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868908" y="4216580"/>
            <a:ext cx="1504950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79830" algn="l"/>
              </a:tabLst>
            </a:pPr>
            <a:r>
              <a:rPr sz="3600" spc="15" dirty="0">
                <a:latin typeface="Times New Roman"/>
                <a:cs typeface="Times New Roman"/>
              </a:rPr>
              <a:t>,</a:t>
            </a:r>
            <a:r>
              <a:rPr sz="3600" spc="185" dirty="0">
                <a:latin typeface="Times New Roman"/>
                <a:cs typeface="Times New Roman"/>
              </a:rPr>
              <a:t> </a:t>
            </a:r>
            <a:r>
              <a:rPr sz="3600" i="1" spc="45" dirty="0">
                <a:latin typeface="Times New Roman"/>
                <a:cs typeface="Times New Roman"/>
              </a:rPr>
              <a:t>A</a:t>
            </a:r>
            <a:r>
              <a:rPr sz="3600" i="1" dirty="0">
                <a:latin typeface="Times New Roman"/>
                <a:cs typeface="Times New Roman"/>
              </a:rPr>
              <a:t>	</a:t>
            </a:r>
            <a:r>
              <a:rPr sz="3600" i="1" spc="50" dirty="0">
                <a:latin typeface="Times New Roman"/>
                <a:cs typeface="Times New Roman"/>
              </a:rPr>
              <a:t>w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357247" y="3044063"/>
            <a:ext cx="4602480" cy="1743075"/>
            <a:chOff x="2357247" y="3044063"/>
            <a:chExt cx="4602480" cy="1743075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01973" y="4343462"/>
              <a:ext cx="494711" cy="44335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68673" y="4343462"/>
              <a:ext cx="291014" cy="44335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28705" y="4343462"/>
              <a:ext cx="830983" cy="44335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357247" y="3044063"/>
              <a:ext cx="843280" cy="1071245"/>
            </a:xfrm>
            <a:custGeom>
              <a:avLst/>
              <a:gdLst/>
              <a:ahLst/>
              <a:cxnLst/>
              <a:rect l="l" t="t" r="r" b="b"/>
              <a:pathLst>
                <a:path w="843280" h="1071245">
                  <a:moveTo>
                    <a:pt x="759749" y="974781"/>
                  </a:moveTo>
                  <a:lnTo>
                    <a:pt x="714755" y="1010157"/>
                  </a:lnTo>
                  <a:lnTo>
                    <a:pt x="843152" y="1070737"/>
                  </a:lnTo>
                  <a:lnTo>
                    <a:pt x="825486" y="984757"/>
                  </a:lnTo>
                  <a:lnTo>
                    <a:pt x="767588" y="984757"/>
                  </a:lnTo>
                  <a:lnTo>
                    <a:pt x="759749" y="974781"/>
                  </a:lnTo>
                  <a:close/>
                </a:path>
                <a:path w="843280" h="1071245">
                  <a:moveTo>
                    <a:pt x="769696" y="966960"/>
                  </a:moveTo>
                  <a:lnTo>
                    <a:pt x="759749" y="974781"/>
                  </a:lnTo>
                  <a:lnTo>
                    <a:pt x="767588" y="984757"/>
                  </a:lnTo>
                  <a:lnTo>
                    <a:pt x="777494" y="976884"/>
                  </a:lnTo>
                  <a:lnTo>
                    <a:pt x="769696" y="966960"/>
                  </a:lnTo>
                  <a:close/>
                </a:path>
                <a:path w="843280" h="1071245">
                  <a:moveTo>
                    <a:pt x="814577" y="931672"/>
                  </a:moveTo>
                  <a:lnTo>
                    <a:pt x="769696" y="966960"/>
                  </a:lnTo>
                  <a:lnTo>
                    <a:pt x="777494" y="976884"/>
                  </a:lnTo>
                  <a:lnTo>
                    <a:pt x="767588" y="984757"/>
                  </a:lnTo>
                  <a:lnTo>
                    <a:pt x="825486" y="984757"/>
                  </a:lnTo>
                  <a:lnTo>
                    <a:pt x="814577" y="931672"/>
                  </a:lnTo>
                  <a:close/>
                </a:path>
                <a:path w="843280" h="1071245">
                  <a:moveTo>
                    <a:pt x="9905" y="0"/>
                  </a:moveTo>
                  <a:lnTo>
                    <a:pt x="0" y="7874"/>
                  </a:lnTo>
                  <a:lnTo>
                    <a:pt x="759749" y="974781"/>
                  </a:lnTo>
                  <a:lnTo>
                    <a:pt x="769696" y="966960"/>
                  </a:lnTo>
                  <a:lnTo>
                    <a:pt x="990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326865" y="4216272"/>
            <a:ext cx="7162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1" spc="40" dirty="0">
                <a:latin typeface="Times New Roman"/>
                <a:cs typeface="Times New Roman"/>
              </a:rPr>
              <a:t>a</a:t>
            </a:r>
            <a:r>
              <a:rPr sz="3600" spc="40" dirty="0">
                <a:latin typeface="Times New Roman"/>
                <a:cs typeface="Times New Roman"/>
              </a:rPr>
              <a:t>,</a:t>
            </a:r>
            <a:r>
              <a:rPr sz="3600" spc="-175" dirty="0">
                <a:latin typeface="Times New Roman"/>
                <a:cs typeface="Times New Roman"/>
              </a:rPr>
              <a:t> </a:t>
            </a:r>
            <a:r>
              <a:rPr sz="3600" i="1" spc="3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3540" y="1589254"/>
            <a:ext cx="3577590" cy="134112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8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For</a:t>
            </a:r>
            <a:r>
              <a:rPr sz="3200" spc="-5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any</a:t>
            </a:r>
            <a:r>
              <a:rPr sz="3200" spc="-3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production</a:t>
            </a:r>
            <a:endParaRPr sz="3200">
              <a:latin typeface="Comic Sans MS"/>
              <a:cs typeface="Comic Sans MS"/>
            </a:endParaRPr>
          </a:p>
          <a:p>
            <a:pPr marL="18415" algn="ctr">
              <a:lnSpc>
                <a:spcPct val="100000"/>
              </a:lnSpc>
              <a:spcBef>
                <a:spcPts val="990"/>
              </a:spcBef>
              <a:tabLst>
                <a:tab pos="1030605" algn="l"/>
              </a:tabLst>
            </a:pPr>
            <a:r>
              <a:rPr sz="3950" i="1" spc="45" dirty="0">
                <a:latin typeface="Times New Roman"/>
                <a:cs typeface="Times New Roman"/>
              </a:rPr>
              <a:t>A	</a:t>
            </a:r>
            <a:r>
              <a:rPr sz="3950" i="1" spc="50" dirty="0">
                <a:latin typeface="Times New Roman"/>
                <a:cs typeface="Times New Roman"/>
              </a:rPr>
              <a:t>w</a:t>
            </a:r>
            <a:endParaRPr sz="395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904035" y="2438417"/>
            <a:ext cx="5492750" cy="1676400"/>
            <a:chOff x="1904035" y="2438417"/>
            <a:chExt cx="5492750" cy="1676400"/>
          </a:xfrm>
        </p:grpSpPr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04035" y="2438417"/>
              <a:ext cx="953443" cy="41908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629400" y="2892170"/>
              <a:ext cx="767715" cy="1223010"/>
            </a:xfrm>
            <a:custGeom>
              <a:avLst/>
              <a:gdLst/>
              <a:ahLst/>
              <a:cxnLst/>
              <a:rect l="l" t="t" r="r" b="b"/>
              <a:pathLst>
                <a:path w="767715" h="1223010">
                  <a:moveTo>
                    <a:pt x="13461" y="1081277"/>
                  </a:moveTo>
                  <a:lnTo>
                    <a:pt x="0" y="1222628"/>
                  </a:lnTo>
                  <a:lnTo>
                    <a:pt x="121157" y="1148587"/>
                  </a:lnTo>
                  <a:lnTo>
                    <a:pt x="89865" y="1129029"/>
                  </a:lnTo>
                  <a:lnTo>
                    <a:pt x="65913" y="1129029"/>
                  </a:lnTo>
                  <a:lnTo>
                    <a:pt x="55245" y="1122298"/>
                  </a:lnTo>
                  <a:lnTo>
                    <a:pt x="61944" y="1111579"/>
                  </a:lnTo>
                  <a:lnTo>
                    <a:pt x="13461" y="1081277"/>
                  </a:lnTo>
                  <a:close/>
                </a:path>
                <a:path w="767715" h="1223010">
                  <a:moveTo>
                    <a:pt x="61944" y="1111579"/>
                  </a:moveTo>
                  <a:lnTo>
                    <a:pt x="55245" y="1122298"/>
                  </a:lnTo>
                  <a:lnTo>
                    <a:pt x="65913" y="1129029"/>
                  </a:lnTo>
                  <a:lnTo>
                    <a:pt x="72641" y="1118264"/>
                  </a:lnTo>
                  <a:lnTo>
                    <a:pt x="61944" y="1111579"/>
                  </a:lnTo>
                  <a:close/>
                </a:path>
                <a:path w="767715" h="1223010">
                  <a:moveTo>
                    <a:pt x="72641" y="1118264"/>
                  </a:moveTo>
                  <a:lnTo>
                    <a:pt x="65913" y="1129029"/>
                  </a:lnTo>
                  <a:lnTo>
                    <a:pt x="89865" y="1129029"/>
                  </a:lnTo>
                  <a:lnTo>
                    <a:pt x="72641" y="1118264"/>
                  </a:lnTo>
                  <a:close/>
                </a:path>
                <a:path w="767715" h="1223010">
                  <a:moveTo>
                    <a:pt x="756666" y="0"/>
                  </a:moveTo>
                  <a:lnTo>
                    <a:pt x="61944" y="1111579"/>
                  </a:lnTo>
                  <a:lnTo>
                    <a:pt x="72641" y="1118264"/>
                  </a:lnTo>
                  <a:lnTo>
                    <a:pt x="767333" y="6730"/>
                  </a:lnTo>
                  <a:lnTo>
                    <a:pt x="75666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935726" y="1764538"/>
            <a:ext cx="3131820" cy="11303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For</a:t>
            </a:r>
            <a:r>
              <a:rPr sz="3200" spc="-4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any</a:t>
            </a:r>
            <a:r>
              <a:rPr sz="3200" spc="-3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terminal</a:t>
            </a:r>
            <a:endParaRPr sz="3200">
              <a:latin typeface="Comic Sans MS"/>
              <a:cs typeface="Comic Sans MS"/>
            </a:endParaRPr>
          </a:p>
          <a:p>
            <a:pPr marL="64769" algn="ctr">
              <a:lnSpc>
                <a:spcPct val="100000"/>
              </a:lnSpc>
              <a:spcBef>
                <a:spcPts val="55"/>
              </a:spcBef>
            </a:pPr>
            <a:r>
              <a:rPr sz="4000" i="1" spc="-30" dirty="0">
                <a:latin typeface="Times New Roman"/>
                <a:cs typeface="Times New Roman"/>
              </a:rPr>
              <a:t>a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53339" y="63454"/>
            <a:ext cx="815530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3909060" algn="l"/>
                <a:tab pos="4554855" algn="l"/>
                <a:tab pos="7491730" algn="l"/>
              </a:tabLst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Constructing</a:t>
            </a:r>
            <a:r>
              <a:rPr sz="3200" spc="1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NPDA	</a:t>
            </a:r>
            <a:r>
              <a:rPr sz="4000" i="1" spc="-15" dirty="0">
                <a:latin typeface="Times New Roman"/>
                <a:cs typeface="Times New Roman"/>
              </a:rPr>
              <a:t>M	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from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 grammar	</a:t>
            </a:r>
            <a:r>
              <a:rPr sz="5925" i="1" spc="-7" baseline="5625" dirty="0">
                <a:latin typeface="Times New Roman"/>
                <a:cs typeface="Times New Roman"/>
              </a:rPr>
              <a:t>G</a:t>
            </a:r>
            <a:r>
              <a:rPr sz="5925" i="1" spc="82" baseline="5625" dirty="0"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:</a:t>
            </a:r>
            <a:endParaRPr sz="3200">
              <a:latin typeface="Comic Sans MS"/>
              <a:cs typeface="Comic Sans MS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889504" y="1060703"/>
            <a:ext cx="4014470" cy="687705"/>
            <a:chOff x="2889504" y="1060703"/>
            <a:chExt cx="4014470" cy="687705"/>
          </a:xfrm>
        </p:grpSpPr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26080" y="1085087"/>
              <a:ext cx="3977640" cy="66293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895600" y="1066799"/>
              <a:ext cx="3962400" cy="647700"/>
            </a:xfrm>
            <a:custGeom>
              <a:avLst/>
              <a:gdLst/>
              <a:ahLst/>
              <a:cxnLst/>
              <a:rect l="l" t="t" r="r" b="b"/>
              <a:pathLst>
                <a:path w="3962400" h="647700">
                  <a:moveTo>
                    <a:pt x="3470402" y="0"/>
                  </a:moveTo>
                  <a:lnTo>
                    <a:pt x="2716022" y="0"/>
                  </a:lnTo>
                  <a:lnTo>
                    <a:pt x="2716022" y="647700"/>
                  </a:lnTo>
                  <a:lnTo>
                    <a:pt x="3171825" y="647700"/>
                  </a:lnTo>
                  <a:lnTo>
                    <a:pt x="3171825" y="407415"/>
                  </a:lnTo>
                  <a:lnTo>
                    <a:pt x="3420364" y="407415"/>
                  </a:lnTo>
                  <a:lnTo>
                    <a:pt x="3486794" y="406552"/>
                  </a:lnTo>
                  <a:lnTo>
                    <a:pt x="3548830" y="403963"/>
                  </a:lnTo>
                  <a:lnTo>
                    <a:pt x="3606469" y="399647"/>
                  </a:lnTo>
                  <a:lnTo>
                    <a:pt x="3659711" y="393604"/>
                  </a:lnTo>
                  <a:lnTo>
                    <a:pt x="3708553" y="385835"/>
                  </a:lnTo>
                  <a:lnTo>
                    <a:pt x="3752994" y="376340"/>
                  </a:lnTo>
                  <a:lnTo>
                    <a:pt x="3793033" y="365119"/>
                  </a:lnTo>
                  <a:lnTo>
                    <a:pt x="3876812" y="328351"/>
                  </a:lnTo>
                  <a:lnTo>
                    <a:pt x="3914256" y="301094"/>
                  </a:lnTo>
                  <a:lnTo>
                    <a:pt x="3936041" y="276098"/>
                  </a:lnTo>
                  <a:lnTo>
                    <a:pt x="3171825" y="276098"/>
                  </a:lnTo>
                  <a:lnTo>
                    <a:pt x="3171825" y="131699"/>
                  </a:lnTo>
                  <a:lnTo>
                    <a:pt x="3941849" y="131699"/>
                  </a:lnTo>
                  <a:lnTo>
                    <a:pt x="3931729" y="114315"/>
                  </a:lnTo>
                  <a:lnTo>
                    <a:pt x="3893391" y="80258"/>
                  </a:lnTo>
                  <a:lnTo>
                    <a:pt x="3839718" y="51688"/>
                  </a:lnTo>
                  <a:lnTo>
                    <a:pt x="3802091" y="37988"/>
                  </a:lnTo>
                  <a:lnTo>
                    <a:pt x="3759425" y="26390"/>
                  </a:lnTo>
                  <a:lnTo>
                    <a:pt x="3711715" y="16895"/>
                  </a:lnTo>
                  <a:lnTo>
                    <a:pt x="3658960" y="9507"/>
                  </a:lnTo>
                  <a:lnTo>
                    <a:pt x="3601157" y="4226"/>
                  </a:lnTo>
                  <a:lnTo>
                    <a:pt x="3538305" y="1057"/>
                  </a:lnTo>
                  <a:lnTo>
                    <a:pt x="3470402" y="0"/>
                  </a:lnTo>
                  <a:close/>
                </a:path>
                <a:path w="3962400" h="647700">
                  <a:moveTo>
                    <a:pt x="3941849" y="131699"/>
                  </a:moveTo>
                  <a:lnTo>
                    <a:pt x="3301111" y="131699"/>
                  </a:lnTo>
                  <a:lnTo>
                    <a:pt x="3359665" y="133012"/>
                  </a:lnTo>
                  <a:lnTo>
                    <a:pt x="3408076" y="136969"/>
                  </a:lnTo>
                  <a:lnTo>
                    <a:pt x="3446343" y="143593"/>
                  </a:lnTo>
                  <a:lnTo>
                    <a:pt x="3494635" y="164074"/>
                  </a:lnTo>
                  <a:lnTo>
                    <a:pt x="3520566" y="204597"/>
                  </a:lnTo>
                  <a:lnTo>
                    <a:pt x="3517237" y="219527"/>
                  </a:lnTo>
                  <a:lnTo>
                    <a:pt x="3467480" y="256032"/>
                  </a:lnTo>
                  <a:lnTo>
                    <a:pt x="3394805" y="271113"/>
                  </a:lnTo>
                  <a:lnTo>
                    <a:pt x="3343822" y="274855"/>
                  </a:lnTo>
                  <a:lnTo>
                    <a:pt x="3283077" y="276098"/>
                  </a:lnTo>
                  <a:lnTo>
                    <a:pt x="3936041" y="276098"/>
                  </a:lnTo>
                  <a:lnTo>
                    <a:pt x="3941003" y="270405"/>
                  </a:lnTo>
                  <a:lnTo>
                    <a:pt x="3957050" y="236290"/>
                  </a:lnTo>
                  <a:lnTo>
                    <a:pt x="3962400" y="198754"/>
                  </a:lnTo>
                  <a:lnTo>
                    <a:pt x="3954732" y="153826"/>
                  </a:lnTo>
                  <a:lnTo>
                    <a:pt x="3941849" y="131699"/>
                  </a:lnTo>
                  <a:close/>
                </a:path>
                <a:path w="3962400" h="647700">
                  <a:moveTo>
                    <a:pt x="1374139" y="0"/>
                  </a:moveTo>
                  <a:lnTo>
                    <a:pt x="777239" y="0"/>
                  </a:lnTo>
                  <a:lnTo>
                    <a:pt x="777239" y="647700"/>
                  </a:lnTo>
                  <a:lnTo>
                    <a:pt x="1148969" y="647700"/>
                  </a:lnTo>
                  <a:lnTo>
                    <a:pt x="1148969" y="153797"/>
                  </a:lnTo>
                  <a:lnTo>
                    <a:pt x="1463976" y="153797"/>
                  </a:lnTo>
                  <a:lnTo>
                    <a:pt x="1374139" y="0"/>
                  </a:lnTo>
                  <a:close/>
                </a:path>
                <a:path w="3962400" h="647700">
                  <a:moveTo>
                    <a:pt x="1463976" y="153797"/>
                  </a:moveTo>
                  <a:lnTo>
                    <a:pt x="1148969" y="153797"/>
                  </a:lnTo>
                  <a:lnTo>
                    <a:pt x="1434846" y="647700"/>
                  </a:lnTo>
                  <a:lnTo>
                    <a:pt x="1771269" y="647700"/>
                  </a:lnTo>
                  <a:lnTo>
                    <a:pt x="1918392" y="394080"/>
                  </a:lnTo>
                  <a:lnTo>
                    <a:pt x="1604390" y="394080"/>
                  </a:lnTo>
                  <a:lnTo>
                    <a:pt x="1463976" y="153797"/>
                  </a:lnTo>
                  <a:close/>
                </a:path>
                <a:path w="3962400" h="647700">
                  <a:moveTo>
                    <a:pt x="2429510" y="153797"/>
                  </a:moveTo>
                  <a:lnTo>
                    <a:pt x="2057780" y="153797"/>
                  </a:lnTo>
                  <a:lnTo>
                    <a:pt x="2057780" y="647700"/>
                  </a:lnTo>
                  <a:lnTo>
                    <a:pt x="2429510" y="647700"/>
                  </a:lnTo>
                  <a:lnTo>
                    <a:pt x="2429510" y="153797"/>
                  </a:lnTo>
                  <a:close/>
                </a:path>
                <a:path w="3962400" h="647700">
                  <a:moveTo>
                    <a:pt x="2429510" y="0"/>
                  </a:moveTo>
                  <a:lnTo>
                    <a:pt x="1832864" y="0"/>
                  </a:lnTo>
                  <a:lnTo>
                    <a:pt x="1604390" y="394080"/>
                  </a:lnTo>
                  <a:lnTo>
                    <a:pt x="1918392" y="394080"/>
                  </a:lnTo>
                  <a:lnTo>
                    <a:pt x="2057780" y="153797"/>
                  </a:lnTo>
                  <a:lnTo>
                    <a:pt x="2429510" y="153797"/>
                  </a:lnTo>
                  <a:lnTo>
                    <a:pt x="2429510" y="0"/>
                  </a:lnTo>
                  <a:close/>
                </a:path>
                <a:path w="3962400" h="647700">
                  <a:moveTo>
                    <a:pt x="454913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454913" y="647700"/>
                  </a:lnTo>
                  <a:lnTo>
                    <a:pt x="454913" y="0"/>
                  </a:lnTo>
                  <a:close/>
                </a:path>
              </a:pathLst>
            </a:custGeom>
            <a:solidFill>
              <a:srgbClr val="B1B1B1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895600" y="1066799"/>
              <a:ext cx="3962400" cy="647700"/>
            </a:xfrm>
            <a:custGeom>
              <a:avLst/>
              <a:gdLst/>
              <a:ahLst/>
              <a:cxnLst/>
              <a:rect l="l" t="t" r="r" b="b"/>
              <a:pathLst>
                <a:path w="3962400" h="647700">
                  <a:moveTo>
                    <a:pt x="3171825" y="131699"/>
                  </a:moveTo>
                  <a:lnTo>
                    <a:pt x="3171825" y="167798"/>
                  </a:lnTo>
                  <a:lnTo>
                    <a:pt x="3171825" y="203898"/>
                  </a:lnTo>
                  <a:lnTo>
                    <a:pt x="3171825" y="239998"/>
                  </a:lnTo>
                  <a:lnTo>
                    <a:pt x="3171825" y="276098"/>
                  </a:lnTo>
                  <a:lnTo>
                    <a:pt x="3199638" y="276098"/>
                  </a:lnTo>
                  <a:lnTo>
                    <a:pt x="3227451" y="276098"/>
                  </a:lnTo>
                  <a:lnTo>
                    <a:pt x="3255264" y="276098"/>
                  </a:lnTo>
                  <a:lnTo>
                    <a:pt x="3283077" y="276098"/>
                  </a:lnTo>
                  <a:lnTo>
                    <a:pt x="3343822" y="274855"/>
                  </a:lnTo>
                  <a:lnTo>
                    <a:pt x="3394805" y="271113"/>
                  </a:lnTo>
                  <a:lnTo>
                    <a:pt x="3436024" y="264846"/>
                  </a:lnTo>
                  <a:lnTo>
                    <a:pt x="3490670" y="245244"/>
                  </a:lnTo>
                  <a:lnTo>
                    <a:pt x="3520566" y="204597"/>
                  </a:lnTo>
                  <a:lnTo>
                    <a:pt x="3517685" y="189930"/>
                  </a:lnTo>
                  <a:lnTo>
                    <a:pt x="3474466" y="152908"/>
                  </a:lnTo>
                  <a:lnTo>
                    <a:pt x="3408076" y="136969"/>
                  </a:lnTo>
                  <a:lnTo>
                    <a:pt x="3359665" y="133012"/>
                  </a:lnTo>
                  <a:lnTo>
                    <a:pt x="3301111" y="131699"/>
                  </a:lnTo>
                  <a:lnTo>
                    <a:pt x="3268801" y="131699"/>
                  </a:lnTo>
                  <a:lnTo>
                    <a:pt x="3236468" y="131699"/>
                  </a:lnTo>
                  <a:lnTo>
                    <a:pt x="3204134" y="131699"/>
                  </a:lnTo>
                  <a:lnTo>
                    <a:pt x="3171825" y="131699"/>
                  </a:lnTo>
                  <a:close/>
                </a:path>
                <a:path w="3962400" h="647700">
                  <a:moveTo>
                    <a:pt x="2716022" y="0"/>
                  </a:moveTo>
                  <a:lnTo>
                    <a:pt x="2716022" y="0"/>
                  </a:lnTo>
                  <a:lnTo>
                    <a:pt x="3470402" y="0"/>
                  </a:lnTo>
                  <a:lnTo>
                    <a:pt x="3538305" y="1057"/>
                  </a:lnTo>
                  <a:lnTo>
                    <a:pt x="3601157" y="4226"/>
                  </a:lnTo>
                  <a:lnTo>
                    <a:pt x="3658960" y="9507"/>
                  </a:lnTo>
                  <a:lnTo>
                    <a:pt x="3711715" y="16895"/>
                  </a:lnTo>
                  <a:lnTo>
                    <a:pt x="3759425" y="26390"/>
                  </a:lnTo>
                  <a:lnTo>
                    <a:pt x="3802091" y="37988"/>
                  </a:lnTo>
                  <a:lnTo>
                    <a:pt x="3839718" y="51688"/>
                  </a:lnTo>
                  <a:lnTo>
                    <a:pt x="3893391" y="80258"/>
                  </a:lnTo>
                  <a:lnTo>
                    <a:pt x="3931729" y="114315"/>
                  </a:lnTo>
                  <a:lnTo>
                    <a:pt x="3954732" y="153826"/>
                  </a:lnTo>
                  <a:lnTo>
                    <a:pt x="3962400" y="198754"/>
                  </a:lnTo>
                  <a:lnTo>
                    <a:pt x="3957050" y="236290"/>
                  </a:lnTo>
                  <a:lnTo>
                    <a:pt x="3914256" y="301094"/>
                  </a:lnTo>
                  <a:lnTo>
                    <a:pt x="3876812" y="328351"/>
                  </a:lnTo>
                  <a:lnTo>
                    <a:pt x="3828669" y="352171"/>
                  </a:lnTo>
                  <a:lnTo>
                    <a:pt x="3752994" y="376340"/>
                  </a:lnTo>
                  <a:lnTo>
                    <a:pt x="3708553" y="385835"/>
                  </a:lnTo>
                  <a:lnTo>
                    <a:pt x="3659711" y="393604"/>
                  </a:lnTo>
                  <a:lnTo>
                    <a:pt x="3606469" y="399647"/>
                  </a:lnTo>
                  <a:lnTo>
                    <a:pt x="3548830" y="403963"/>
                  </a:lnTo>
                  <a:lnTo>
                    <a:pt x="3486794" y="406552"/>
                  </a:lnTo>
                  <a:lnTo>
                    <a:pt x="3420364" y="407415"/>
                  </a:lnTo>
                  <a:lnTo>
                    <a:pt x="3370668" y="407415"/>
                  </a:lnTo>
                  <a:lnTo>
                    <a:pt x="3320954" y="407415"/>
                  </a:lnTo>
                  <a:lnTo>
                    <a:pt x="3271234" y="407415"/>
                  </a:lnTo>
                  <a:lnTo>
                    <a:pt x="3221520" y="407415"/>
                  </a:lnTo>
                  <a:lnTo>
                    <a:pt x="3171825" y="407415"/>
                  </a:lnTo>
                  <a:lnTo>
                    <a:pt x="3171825" y="455436"/>
                  </a:lnTo>
                  <a:lnTo>
                    <a:pt x="3171825" y="503480"/>
                  </a:lnTo>
                  <a:lnTo>
                    <a:pt x="3171825" y="551543"/>
                  </a:lnTo>
                  <a:lnTo>
                    <a:pt x="3171825" y="599618"/>
                  </a:lnTo>
                  <a:lnTo>
                    <a:pt x="3171825" y="647700"/>
                  </a:lnTo>
                  <a:lnTo>
                    <a:pt x="3121189" y="647700"/>
                  </a:lnTo>
                  <a:lnTo>
                    <a:pt x="2716022" y="647700"/>
                  </a:lnTo>
                  <a:lnTo>
                    <a:pt x="2716022" y="597876"/>
                  </a:lnTo>
                  <a:lnTo>
                    <a:pt x="2716022" y="49823"/>
                  </a:lnTo>
                  <a:lnTo>
                    <a:pt x="2716022" y="0"/>
                  </a:lnTo>
                  <a:close/>
                </a:path>
                <a:path w="3962400" h="647700">
                  <a:moveTo>
                    <a:pt x="777239" y="0"/>
                  </a:moveTo>
                  <a:lnTo>
                    <a:pt x="777239" y="0"/>
                  </a:lnTo>
                  <a:lnTo>
                    <a:pt x="1374139" y="0"/>
                  </a:lnTo>
                  <a:lnTo>
                    <a:pt x="1399709" y="43777"/>
                  </a:lnTo>
                  <a:lnTo>
                    <a:pt x="1425280" y="87561"/>
                  </a:lnTo>
                  <a:lnTo>
                    <a:pt x="1450852" y="131350"/>
                  </a:lnTo>
                  <a:lnTo>
                    <a:pt x="1476428" y="175143"/>
                  </a:lnTo>
                  <a:lnTo>
                    <a:pt x="1502008" y="218937"/>
                  </a:lnTo>
                  <a:lnTo>
                    <a:pt x="1527593" y="262730"/>
                  </a:lnTo>
                  <a:lnTo>
                    <a:pt x="1553185" y="306519"/>
                  </a:lnTo>
                  <a:lnTo>
                    <a:pt x="1578783" y="350303"/>
                  </a:lnTo>
                  <a:lnTo>
                    <a:pt x="1604390" y="394080"/>
                  </a:lnTo>
                  <a:lnTo>
                    <a:pt x="1629786" y="350303"/>
                  </a:lnTo>
                  <a:lnTo>
                    <a:pt x="1655174" y="306519"/>
                  </a:lnTo>
                  <a:lnTo>
                    <a:pt x="1680558" y="262730"/>
                  </a:lnTo>
                  <a:lnTo>
                    <a:pt x="1705938" y="218937"/>
                  </a:lnTo>
                  <a:lnTo>
                    <a:pt x="1731316" y="175143"/>
                  </a:lnTo>
                  <a:lnTo>
                    <a:pt x="1756696" y="131350"/>
                  </a:lnTo>
                  <a:lnTo>
                    <a:pt x="1782080" y="87561"/>
                  </a:lnTo>
                  <a:lnTo>
                    <a:pt x="1807468" y="43777"/>
                  </a:lnTo>
                  <a:lnTo>
                    <a:pt x="1832864" y="0"/>
                  </a:lnTo>
                  <a:lnTo>
                    <a:pt x="1882584" y="0"/>
                  </a:lnTo>
                  <a:lnTo>
                    <a:pt x="1932305" y="0"/>
                  </a:lnTo>
                  <a:lnTo>
                    <a:pt x="2429510" y="0"/>
                  </a:lnTo>
                  <a:lnTo>
                    <a:pt x="2429510" y="49823"/>
                  </a:lnTo>
                  <a:lnTo>
                    <a:pt x="2429510" y="647700"/>
                  </a:lnTo>
                  <a:lnTo>
                    <a:pt x="2376388" y="647700"/>
                  </a:lnTo>
                  <a:lnTo>
                    <a:pt x="2057780" y="647700"/>
                  </a:lnTo>
                  <a:lnTo>
                    <a:pt x="2057780" y="598318"/>
                  </a:lnTo>
                  <a:lnTo>
                    <a:pt x="2057780" y="153797"/>
                  </a:lnTo>
                  <a:lnTo>
                    <a:pt x="2031734" y="198688"/>
                  </a:lnTo>
                  <a:lnTo>
                    <a:pt x="2005687" y="243585"/>
                  </a:lnTo>
                  <a:lnTo>
                    <a:pt x="1979641" y="288486"/>
                  </a:lnTo>
                  <a:lnTo>
                    <a:pt x="1953594" y="333390"/>
                  </a:lnTo>
                  <a:lnTo>
                    <a:pt x="1927548" y="378295"/>
                  </a:lnTo>
                  <a:lnTo>
                    <a:pt x="1901501" y="423201"/>
                  </a:lnTo>
                  <a:lnTo>
                    <a:pt x="1875455" y="468106"/>
                  </a:lnTo>
                  <a:lnTo>
                    <a:pt x="1849408" y="513010"/>
                  </a:lnTo>
                  <a:lnTo>
                    <a:pt x="1823362" y="557911"/>
                  </a:lnTo>
                  <a:lnTo>
                    <a:pt x="1797315" y="602808"/>
                  </a:lnTo>
                  <a:lnTo>
                    <a:pt x="1771269" y="647700"/>
                  </a:lnTo>
                  <a:lnTo>
                    <a:pt x="1723208" y="647700"/>
                  </a:lnTo>
                  <a:lnTo>
                    <a:pt x="1675148" y="647700"/>
                  </a:lnTo>
                  <a:lnTo>
                    <a:pt x="1434846" y="647700"/>
                  </a:lnTo>
                  <a:lnTo>
                    <a:pt x="1408865" y="602808"/>
                  </a:lnTo>
                  <a:lnTo>
                    <a:pt x="1382880" y="557911"/>
                  </a:lnTo>
                  <a:lnTo>
                    <a:pt x="1356890" y="513010"/>
                  </a:lnTo>
                  <a:lnTo>
                    <a:pt x="1330898" y="468106"/>
                  </a:lnTo>
                  <a:lnTo>
                    <a:pt x="1304904" y="423201"/>
                  </a:lnTo>
                  <a:lnTo>
                    <a:pt x="1278910" y="378295"/>
                  </a:lnTo>
                  <a:lnTo>
                    <a:pt x="1252916" y="333390"/>
                  </a:lnTo>
                  <a:lnTo>
                    <a:pt x="1226924" y="288486"/>
                  </a:lnTo>
                  <a:lnTo>
                    <a:pt x="1200934" y="243585"/>
                  </a:lnTo>
                  <a:lnTo>
                    <a:pt x="1174949" y="198688"/>
                  </a:lnTo>
                  <a:lnTo>
                    <a:pt x="1148969" y="153797"/>
                  </a:lnTo>
                  <a:lnTo>
                    <a:pt x="1148969" y="203178"/>
                  </a:lnTo>
                  <a:lnTo>
                    <a:pt x="1148969" y="647700"/>
                  </a:lnTo>
                  <a:lnTo>
                    <a:pt x="1095853" y="647700"/>
                  </a:lnTo>
                  <a:lnTo>
                    <a:pt x="777239" y="647700"/>
                  </a:lnTo>
                  <a:lnTo>
                    <a:pt x="777239" y="597876"/>
                  </a:lnTo>
                  <a:lnTo>
                    <a:pt x="777239" y="49823"/>
                  </a:lnTo>
                  <a:lnTo>
                    <a:pt x="777239" y="0"/>
                  </a:lnTo>
                  <a:close/>
                </a:path>
                <a:path w="3962400" h="647700">
                  <a:moveTo>
                    <a:pt x="0" y="0"/>
                  </a:moveTo>
                  <a:lnTo>
                    <a:pt x="0" y="0"/>
                  </a:lnTo>
                  <a:lnTo>
                    <a:pt x="454913" y="0"/>
                  </a:lnTo>
                  <a:lnTo>
                    <a:pt x="454913" y="49823"/>
                  </a:lnTo>
                  <a:lnTo>
                    <a:pt x="454913" y="647700"/>
                  </a:lnTo>
                  <a:lnTo>
                    <a:pt x="404367" y="647700"/>
                  </a:lnTo>
                  <a:lnTo>
                    <a:pt x="0" y="647700"/>
                  </a:lnTo>
                  <a:lnTo>
                    <a:pt x="0" y="597876"/>
                  </a:lnTo>
                  <a:lnTo>
                    <a:pt x="0" y="49823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099539" y="5783931"/>
            <a:ext cx="142875" cy="532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25"/>
              </a:lnSpc>
            </a:pPr>
            <a:r>
              <a:rPr sz="3600" spc="2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234789" y="5783931"/>
            <a:ext cx="259715" cy="532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25"/>
              </a:lnSpc>
            </a:pPr>
            <a:r>
              <a:rPr sz="3600" i="1" spc="40" dirty="0">
                <a:latin typeface="Times New Roman"/>
                <a:cs typeface="Times New Roman"/>
              </a:rPr>
              <a:t>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905621" y="58024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959782" y="58024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93731" y="60055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608576" y="60119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904539" y="6025364"/>
            <a:ext cx="438784" cy="626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00"/>
              </a:lnSpc>
            </a:pPr>
            <a:r>
              <a:rPr sz="3550" i="1" spc="-20" dirty="0">
                <a:latin typeface="Times New Roman"/>
                <a:cs typeface="Times New Roman"/>
              </a:rPr>
              <a:t>q</a:t>
            </a:r>
            <a:r>
              <a:rPr sz="4425" spc="22" baseline="-16949" dirty="0">
                <a:latin typeface="Times New Roman"/>
                <a:cs typeface="Times New Roman"/>
              </a:rPr>
              <a:t>2</a:t>
            </a:r>
            <a:endParaRPr sz="4425" baseline="-16949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8690" y="646938"/>
            <a:ext cx="17418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Gra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m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mar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71718" y="527537"/>
            <a:ext cx="387350" cy="6318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950" i="1" spc="-5" dirty="0">
                <a:latin typeface="Times New Roman"/>
                <a:cs typeface="Times New Roman"/>
              </a:rPr>
              <a:t>G</a:t>
            </a:r>
            <a:endParaRPr sz="39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83673" y="547055"/>
            <a:ext cx="3834765" cy="6337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485515" algn="l"/>
              </a:tabLst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generates string	</a:t>
            </a:r>
            <a:r>
              <a:rPr sz="6000" i="1" spc="-30" baseline="-2777" dirty="0">
                <a:latin typeface="Times New Roman"/>
                <a:cs typeface="Times New Roman"/>
              </a:rPr>
              <a:t>w</a:t>
            </a:r>
            <a:endParaRPr sz="6000" baseline="-2777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939" y="1840738"/>
            <a:ext cx="24415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if</a:t>
            </a:r>
            <a:r>
              <a:rPr sz="3200" spc="-3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and</a:t>
            </a:r>
            <a:r>
              <a:rPr sz="3200" spc="-4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only</a:t>
            </a:r>
            <a:r>
              <a:rPr sz="3200" spc="-2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if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0739" y="2984119"/>
            <a:ext cx="11537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NP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D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8634" y="2984119"/>
            <a:ext cx="14833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acce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p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ts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18087" y="2933654"/>
            <a:ext cx="44704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i="1" spc="-15" dirty="0">
                <a:latin typeface="Times New Roman"/>
                <a:cs typeface="Times New Roman"/>
              </a:rPr>
              <a:t>M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91301" y="2908904"/>
            <a:ext cx="361950" cy="6337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0" i="1" spc="-20" dirty="0">
                <a:latin typeface="Times New Roman"/>
                <a:cs typeface="Times New Roman"/>
              </a:rPr>
              <a:t>w</a:t>
            </a:r>
            <a:endParaRPr sz="40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889250" y="4032250"/>
            <a:ext cx="498475" cy="989330"/>
            <a:chOff x="2889250" y="4032250"/>
            <a:chExt cx="498475" cy="989330"/>
          </a:xfrm>
        </p:grpSpPr>
        <p:sp>
          <p:nvSpPr>
            <p:cNvPr id="11" name="object 11"/>
            <p:cNvSpPr/>
            <p:nvPr/>
          </p:nvSpPr>
          <p:spPr>
            <a:xfrm>
              <a:off x="2895600" y="4038600"/>
              <a:ext cx="485775" cy="976630"/>
            </a:xfrm>
            <a:custGeom>
              <a:avLst/>
              <a:gdLst/>
              <a:ahLst/>
              <a:cxnLst/>
              <a:rect l="l" t="t" r="r" b="b"/>
              <a:pathLst>
                <a:path w="485775" h="976629">
                  <a:moveTo>
                    <a:pt x="364363" y="0"/>
                  </a:moveTo>
                  <a:lnTo>
                    <a:pt x="121412" y="0"/>
                  </a:lnTo>
                  <a:lnTo>
                    <a:pt x="121412" y="732282"/>
                  </a:lnTo>
                  <a:lnTo>
                    <a:pt x="0" y="732282"/>
                  </a:lnTo>
                  <a:lnTo>
                    <a:pt x="242950" y="976249"/>
                  </a:lnTo>
                  <a:lnTo>
                    <a:pt x="485775" y="732282"/>
                  </a:lnTo>
                  <a:lnTo>
                    <a:pt x="364363" y="732282"/>
                  </a:lnTo>
                  <a:lnTo>
                    <a:pt x="364363" y="0"/>
                  </a:lnTo>
                  <a:close/>
                </a:path>
              </a:pathLst>
            </a:custGeom>
            <a:solidFill>
              <a:srgbClr val="99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895600" y="4038600"/>
              <a:ext cx="485775" cy="976630"/>
            </a:xfrm>
            <a:custGeom>
              <a:avLst/>
              <a:gdLst/>
              <a:ahLst/>
              <a:cxnLst/>
              <a:rect l="l" t="t" r="r" b="b"/>
              <a:pathLst>
                <a:path w="485775" h="976629">
                  <a:moveTo>
                    <a:pt x="0" y="732282"/>
                  </a:moveTo>
                  <a:lnTo>
                    <a:pt x="121412" y="732282"/>
                  </a:lnTo>
                  <a:lnTo>
                    <a:pt x="121412" y="0"/>
                  </a:lnTo>
                  <a:lnTo>
                    <a:pt x="364363" y="0"/>
                  </a:lnTo>
                  <a:lnTo>
                    <a:pt x="364363" y="732282"/>
                  </a:lnTo>
                  <a:lnTo>
                    <a:pt x="485775" y="732282"/>
                  </a:lnTo>
                  <a:lnTo>
                    <a:pt x="242950" y="976249"/>
                  </a:lnTo>
                  <a:lnTo>
                    <a:pt x="0" y="73228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309852" y="5371970"/>
            <a:ext cx="1076325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i="1" spc="75" dirty="0">
                <a:latin typeface="Times New Roman"/>
                <a:cs typeface="Times New Roman"/>
              </a:rPr>
              <a:t>L</a:t>
            </a:r>
            <a:r>
              <a:rPr sz="3600" spc="150" dirty="0">
                <a:latin typeface="Times New Roman"/>
                <a:cs typeface="Times New Roman"/>
              </a:rPr>
              <a:t>(</a:t>
            </a:r>
            <a:r>
              <a:rPr sz="3600" i="1" spc="70" dirty="0">
                <a:latin typeface="Times New Roman"/>
                <a:cs typeface="Times New Roman"/>
              </a:rPr>
              <a:t>M</a:t>
            </a:r>
            <a:r>
              <a:rPr sz="3600" i="1" spc="-370" dirty="0">
                <a:latin typeface="Times New Roman"/>
                <a:cs typeface="Times New Roman"/>
              </a:rPr>
              <a:t> </a:t>
            </a:r>
            <a:r>
              <a:rPr sz="3600" spc="25" dirty="0">
                <a:latin typeface="Times New Roman"/>
                <a:cs typeface="Times New Roman"/>
              </a:rPr>
              <a:t>)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24672" y="5371970"/>
            <a:ext cx="948055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i="1" spc="80" dirty="0">
                <a:latin typeface="Times New Roman"/>
                <a:cs typeface="Times New Roman"/>
              </a:rPr>
              <a:t>L</a:t>
            </a:r>
            <a:r>
              <a:rPr sz="3600" spc="-20" dirty="0">
                <a:latin typeface="Times New Roman"/>
                <a:cs typeface="Times New Roman"/>
              </a:rPr>
              <a:t>(</a:t>
            </a:r>
            <a:r>
              <a:rPr sz="3600" i="1" spc="155" dirty="0">
                <a:latin typeface="Times New Roman"/>
                <a:cs typeface="Times New Roman"/>
              </a:rPr>
              <a:t>G</a:t>
            </a:r>
            <a:r>
              <a:rPr sz="3600" spc="25" dirty="0">
                <a:latin typeface="Times New Roman"/>
                <a:cs typeface="Times New Roman"/>
              </a:rPr>
              <a:t>)</a:t>
            </a:r>
            <a:endParaRPr sz="3600">
              <a:latin typeface="Times New Roman"/>
              <a:cs typeface="Times New Roman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6147" y="5486399"/>
            <a:ext cx="517332" cy="455808"/>
          </a:xfrm>
          <a:prstGeom prst="rect">
            <a:avLst/>
          </a:prstGeom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490" y="113233"/>
            <a:ext cx="21361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Therefore: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11046" y="1388149"/>
            <a:ext cx="6000750" cy="1781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18440">
              <a:lnSpc>
                <a:spcPct val="120000"/>
              </a:lnSpc>
              <a:spcBef>
                <a:spcPts val="10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For any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context-free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language </a:t>
            </a:r>
            <a:r>
              <a:rPr sz="3200" spc="-944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there</a:t>
            </a:r>
            <a:r>
              <a:rPr sz="3200" spc="-2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is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an NPDA</a:t>
            </a:r>
            <a:endParaRPr sz="32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that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accepts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the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 same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language</a:t>
            </a:r>
            <a:endParaRPr sz="3200">
              <a:latin typeface="Comic Sans MS"/>
              <a:cs typeface="Comic Sans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41703" y="4108703"/>
            <a:ext cx="6596380" cy="687705"/>
            <a:chOff x="1441703" y="4108703"/>
            <a:chExt cx="6596380" cy="68770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8279" y="4133087"/>
              <a:ext cx="6559296" cy="6629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1703" y="4108703"/>
              <a:ext cx="6555867" cy="6598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</TotalTime>
  <Words>2770</Words>
  <Application>Microsoft Office PowerPoint</Application>
  <PresentationFormat>On-screen Show (4:3)</PresentationFormat>
  <Paragraphs>1635</Paragraphs>
  <Slides>118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118</vt:i4>
      </vt:variant>
    </vt:vector>
  </HeadingPairs>
  <TitlesOfParts>
    <vt:vector size="119" baseType="lpstr">
      <vt:lpstr>Office Theme</vt:lpstr>
      <vt:lpstr>Slide 1</vt:lpstr>
      <vt:lpstr>Slide 2</vt:lpstr>
      <vt:lpstr>Course Objectives</vt:lpstr>
      <vt:lpstr>CO-PO Mapping</vt:lpstr>
      <vt:lpstr>Pushdown Automaton --  PDA Input String</vt:lpstr>
      <vt:lpstr>Initial Stack Symbol</vt:lpstr>
      <vt:lpstr>The States</vt:lpstr>
      <vt:lpstr>Slide 8</vt:lpstr>
      <vt:lpstr>Slide 9</vt:lpstr>
      <vt:lpstr>Slide 10</vt:lpstr>
      <vt:lpstr>Slide 11</vt:lpstr>
      <vt:lpstr>Non-Determinism</vt:lpstr>
      <vt:lpstr>NPDA:  PDA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The Language of PDA</vt:lpstr>
      <vt:lpstr>FNoonr-DmetaerlmDineistfiicnPiutsihodonwn Automaton</vt:lpstr>
      <vt:lpstr>Instantaneous Description</vt:lpstr>
      <vt:lpstr>Acceptance by Final State</vt:lpstr>
      <vt:lpstr>Acceptance by empty  stack</vt:lpstr>
      <vt:lpstr>The input string aaabbb</vt:lpstr>
      <vt:lpstr>L {anbn : n 0}</vt:lpstr>
      <vt:lpstr>Another NPDA example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There is no computation  that accepts string abbb</vt:lpstr>
      <vt:lpstr>Pushing Strings</vt:lpstr>
      <vt:lpstr>Slide 52</vt:lpstr>
      <vt:lpstr>Another NNPPDDAAMexample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Formalities for  NPDAs</vt:lpstr>
      <vt:lpstr>q1 a, b w</vt:lpstr>
      <vt:lpstr>Slide 64</vt:lpstr>
      <vt:lpstr>FNoonr-DmetaerlmDineistfiicnPiutsihodonwn Automaton</vt:lpstr>
      <vt:lpstr>Instantaneous Description</vt:lpstr>
      <vt:lpstr>(q1,bbb, aaa$)</vt:lpstr>
      <vt:lpstr>(q2,bb, aa$)</vt:lpstr>
      <vt:lpstr>(q1,bbb, aaa$)  (q2,bb, aa$)</vt:lpstr>
      <vt:lpstr>Slide 70</vt:lpstr>
      <vt:lpstr>(q0, aaabbb,$)  (q1, aaabbb,$) </vt:lpstr>
      <vt:lpstr>Formal Definition Language of NPDA M :</vt:lpstr>
      <vt:lpstr>(q0 , aaabbb,$)  (q3, ,$)</vt:lpstr>
      <vt:lpstr>(q0 , anbn ,$)  (q3, ,$)</vt:lpstr>
      <vt:lpstr>L(M )</vt:lpstr>
      <vt:lpstr>NPDAs Accept  Context-Free  Languages</vt:lpstr>
      <vt:lpstr>Theorem:</vt:lpstr>
      <vt:lpstr>Slide 78</vt:lpstr>
      <vt:lpstr>Slide 79</vt:lpstr>
      <vt:lpstr>Converting  Context-Free  Grammars</vt:lpstr>
      <vt:lpstr>S aSTb</vt:lpstr>
      <vt:lpstr>Slide 82</vt:lpstr>
      <vt:lpstr>Slide 83</vt:lpstr>
      <vt:lpstr>S aSTb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, S aSTb</vt:lpstr>
      <vt:lpstr>Slide 96</vt:lpstr>
      <vt:lpstr>Constructing NPDA M from grammar G :</vt:lpstr>
      <vt:lpstr>generates string w</vt:lpstr>
      <vt:lpstr>Therefore:</vt:lpstr>
      <vt:lpstr>Converting</vt:lpstr>
      <vt:lpstr>Slide 101</vt:lpstr>
      <vt:lpstr>A derivation in Grammar G :</vt:lpstr>
      <vt:lpstr>A derivation in Grammar G :</vt:lpstr>
      <vt:lpstr>Some Necessary FMirsot,dwiefimcodaiftyiothnesNPDA:</vt:lpstr>
      <vt:lpstr>Slide 105</vt:lpstr>
      <vt:lpstr>L(M ) {w : na nb}</vt:lpstr>
      <vt:lpstr>The Grammar InCgoranmsmtarr uGc:tion</vt:lpstr>
      <vt:lpstr>Slide 108</vt:lpstr>
      <vt:lpstr>a, B CD</vt:lpstr>
      <vt:lpstr>Stack bottom symbol</vt:lpstr>
      <vt:lpstr>a, $ 0$ a, 0 00</vt:lpstr>
      <vt:lpstr>a, $ 0$ a, 0 00</vt:lpstr>
      <vt:lpstr>a, $ 0$ a, 0 00</vt:lpstr>
      <vt:lpstr>(q0$q f ) : start variable</vt:lpstr>
      <vt:lpstr>(q00q0 )</vt:lpstr>
      <vt:lpstr>abba</vt:lpstr>
      <vt:lpstr>(q0 $q f ) w</vt:lpstr>
      <vt:lpstr>Slide 118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Pushdown  Automata</dc:title>
  <dc:creator>Garima Garg</dc:creator>
  <cp:lastModifiedBy>Shruti Arya</cp:lastModifiedBy>
  <cp:revision>8</cp:revision>
  <dcterms:created xsi:type="dcterms:W3CDTF">2021-01-28T05:29:37Z</dcterms:created>
  <dcterms:modified xsi:type="dcterms:W3CDTF">2022-06-23T05:39:38Z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2012-03-27T00:00:00Z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2021-01-28T00:00:00Z</vt:filetime>
  </property>
</Properties>
</file>