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74" r:id="rId2"/>
    <p:sldId id="275" r:id="rId3"/>
    <p:sldId id="276" r:id="rId4"/>
    <p:sldId id="277" r:id="rId5"/>
    <p:sldId id="278" r:id="rId6"/>
    <p:sldId id="279" r:id="rId7"/>
    <p:sldId id="280" r:id="rId8"/>
    <p:sldId id="281" r:id="rId9"/>
    <p:sldId id="282" r:id="rId10"/>
    <p:sldId id="283" r:id="rId11"/>
    <p:sldId id="284" r:id="rId12"/>
    <p:sldId id="316" r:id="rId13"/>
    <p:sldId id="287" r:id="rId14"/>
    <p:sldId id="296" r:id="rId15"/>
    <p:sldId id="338" r:id="rId16"/>
    <p:sldId id="337" r:id="rId17"/>
    <p:sldId id="339" r:id="rId18"/>
    <p:sldId id="322" r:id="rId19"/>
    <p:sldId id="341" r:id="rId20"/>
    <p:sldId id="303" r:id="rId21"/>
    <p:sldId id="343" r:id="rId22"/>
    <p:sldId id="323" r:id="rId23"/>
    <p:sldId id="335" r:id="rId24"/>
    <p:sldId id="334" r:id="rId25"/>
    <p:sldId id="332" r:id="rId26"/>
    <p:sldId id="325" r:id="rId27"/>
    <p:sldId id="344" r:id="rId28"/>
    <p:sldId id="321" r:id="rId29"/>
    <p:sldId id="333" r:id="rId30"/>
    <p:sldId id="345" r:id="rId31"/>
    <p:sldId id="326" r:id="rId32"/>
    <p:sldId id="331" r:id="rId33"/>
    <p:sldId id="346" r:id="rId34"/>
    <p:sldId id="327" r:id="rId35"/>
    <p:sldId id="330" r:id="rId36"/>
    <p:sldId id="289" r:id="rId37"/>
    <p:sldId id="290" r:id="rId38"/>
    <p:sldId id="291" r:id="rId39"/>
  </p:sldIdLst>
  <p:sldSz cx="6858000" cy="9144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14E1D6-02CF-4901-95ED-C09B31BB82B9}" v="4" dt="2024-05-10T05:52:29.595"/>
    <p1510:client id="{B8837E76-64F3-45D9-85A0-EEFA99BB911B}" v="9" dt="2024-05-09T05:21:32.065"/>
    <p1510:client id="{C68A3DE1-E42E-412C-BED0-B2799AC33FD2}" v="218" dt="2024-05-09T06:27:26.0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91" d="100"/>
          <a:sy n="91" d="100"/>
        </p:scale>
        <p:origin x="-1356" y="60"/>
      </p:cViewPr>
      <p:guideLst>
        <p:guide orient="horz" pos="2880"/>
        <p:guide pos="216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C8463E93-713B-8231-FF5F-F76C4C744E0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xmlns="" id="{C7BA6451-19DC-9D91-F745-5133D7696158}"/>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1563E85B-2A41-4999-A0E9-CC7D34088675}" type="datetimeFigureOut">
              <a:rPr lang="en-US"/>
              <a:pPr>
                <a:defRPr/>
              </a:pPr>
              <a:t>8/14/2025</a:t>
            </a:fld>
            <a:endParaRPr lang="en-US"/>
          </a:p>
        </p:txBody>
      </p:sp>
      <p:sp>
        <p:nvSpPr>
          <p:cNvPr id="4" name="Slide Image Placeholder 3">
            <a:extLst>
              <a:ext uri="{FF2B5EF4-FFF2-40B4-BE49-F238E27FC236}">
                <a16:creationId xmlns:a16="http://schemas.microsoft.com/office/drawing/2014/main" xmlns="" id="{BC7818C6-50AF-DE15-F513-AC960FD3456B}"/>
              </a:ext>
            </a:extLst>
          </p:cNvPr>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xmlns="" id="{4F61131A-7022-0763-EA70-4FC340F9116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60E5C559-72EA-D5A3-8036-EC080391700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xmlns="" id="{D694581F-AFDF-67A1-D0F5-8A3A7FC6162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cs typeface="Times New Roman" panose="02020603050405020304" pitchFamily="18" charset="0"/>
              </a:defRPr>
            </a:lvl1pPr>
          </a:lstStyle>
          <a:p>
            <a:pPr>
              <a:defRPr/>
            </a:pPr>
            <a:fld id="{F631B44C-F4F8-4D37-AEF7-2BB4F4D8CD2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xmlns="" id="{172151F7-303B-491C-4BDE-62AE0DB26C43}"/>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3" name="Notes Placeholder 2">
            <a:extLst>
              <a:ext uri="{FF2B5EF4-FFF2-40B4-BE49-F238E27FC236}">
                <a16:creationId xmlns:a16="http://schemas.microsoft.com/office/drawing/2014/main" xmlns="" id="{290B9A9F-9540-0FD9-F5AF-15AAE4AA7476}"/>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43012" name="Footer Placeholder 3">
            <a:extLst>
              <a:ext uri="{FF2B5EF4-FFF2-40B4-BE49-F238E27FC236}">
                <a16:creationId xmlns:a16="http://schemas.microsoft.com/office/drawing/2014/main" xmlns="" id="{78324CFB-E927-1985-C33B-9EA3E345751B}"/>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xmlns="" id="{26701E4B-7FB9-9836-1317-0527D29A84BE}"/>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1" name="Notes Placeholder 2">
            <a:extLst>
              <a:ext uri="{FF2B5EF4-FFF2-40B4-BE49-F238E27FC236}">
                <a16:creationId xmlns:a16="http://schemas.microsoft.com/office/drawing/2014/main" xmlns="" id="{C8A9F0CA-AB65-D163-369E-D6E9C19C63D7}"/>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44036" name="Footer Placeholder 3">
            <a:extLst>
              <a:ext uri="{FF2B5EF4-FFF2-40B4-BE49-F238E27FC236}">
                <a16:creationId xmlns:a16="http://schemas.microsoft.com/office/drawing/2014/main" xmlns="" id="{5E733B56-625D-A7A1-BE8B-7F5A063A6953}"/>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xmlns="" id="{99F3E14A-7FE6-6870-8003-5F21AFD87520}"/>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9" name="Notes Placeholder 2">
            <a:extLst>
              <a:ext uri="{FF2B5EF4-FFF2-40B4-BE49-F238E27FC236}">
                <a16:creationId xmlns:a16="http://schemas.microsoft.com/office/drawing/2014/main" xmlns="" id="{778AD0E3-704A-5858-2E24-325FDC1FA403}"/>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45060" name="Footer Placeholder 3">
            <a:extLst>
              <a:ext uri="{FF2B5EF4-FFF2-40B4-BE49-F238E27FC236}">
                <a16:creationId xmlns:a16="http://schemas.microsoft.com/office/drawing/2014/main" xmlns="" id="{5AE8EABD-7722-8A02-F5E6-C7BD4C49ED51}"/>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xmlns="" id="{3C3A60D5-7237-F394-FA5D-98B17C3729B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7" name="Notes Placeholder 2">
            <a:extLst>
              <a:ext uri="{FF2B5EF4-FFF2-40B4-BE49-F238E27FC236}">
                <a16:creationId xmlns:a16="http://schemas.microsoft.com/office/drawing/2014/main" xmlns="" id="{6214E521-E52A-9479-A87A-9E9DFF8E6AE7}"/>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46084" name="Footer Placeholder 3">
            <a:extLst>
              <a:ext uri="{FF2B5EF4-FFF2-40B4-BE49-F238E27FC236}">
                <a16:creationId xmlns:a16="http://schemas.microsoft.com/office/drawing/2014/main" xmlns="" id="{5327AB05-2150-C22B-9523-816E95A46F5D}"/>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xmlns="" id="{71B362AF-E033-49B1-610C-BAE8A56D437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315" name="Notes Placeholder 2">
            <a:extLst>
              <a:ext uri="{FF2B5EF4-FFF2-40B4-BE49-F238E27FC236}">
                <a16:creationId xmlns:a16="http://schemas.microsoft.com/office/drawing/2014/main" xmlns="" id="{958A13D1-4AAD-8ABC-6ADA-DC5D07BB261B}"/>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47108" name="Footer Placeholder 3">
            <a:extLst>
              <a:ext uri="{FF2B5EF4-FFF2-40B4-BE49-F238E27FC236}">
                <a16:creationId xmlns:a16="http://schemas.microsoft.com/office/drawing/2014/main" xmlns="" id="{9BC97D2B-6532-4DE3-F1E2-4CC3F0315E53}"/>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xmlns="" id="{A534948A-B0CE-DE0F-D671-5DF82E6451E0}"/>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3" name="Notes Placeholder 2">
            <a:extLst>
              <a:ext uri="{FF2B5EF4-FFF2-40B4-BE49-F238E27FC236}">
                <a16:creationId xmlns:a16="http://schemas.microsoft.com/office/drawing/2014/main" xmlns="" id="{B49337E2-CCEA-DCF3-5555-4AD39D9ACF61}"/>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48132" name="Footer Placeholder 3">
            <a:extLst>
              <a:ext uri="{FF2B5EF4-FFF2-40B4-BE49-F238E27FC236}">
                <a16:creationId xmlns:a16="http://schemas.microsoft.com/office/drawing/2014/main" xmlns="" id="{7AC448FE-1E8A-F561-264B-5ABE71D3287D}"/>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xmlns="" id="{5EFC131D-EE45-88F7-882B-AFC14DCA8D5D}"/>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Notes Placeholder 2">
            <a:extLst>
              <a:ext uri="{FF2B5EF4-FFF2-40B4-BE49-F238E27FC236}">
                <a16:creationId xmlns:a16="http://schemas.microsoft.com/office/drawing/2014/main" xmlns="" id="{1A9900A2-2F47-8653-035B-D51361E01DBC}"/>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49156" name="Footer Placeholder 3">
            <a:extLst>
              <a:ext uri="{FF2B5EF4-FFF2-40B4-BE49-F238E27FC236}">
                <a16:creationId xmlns:a16="http://schemas.microsoft.com/office/drawing/2014/main" xmlns="" id="{C597034A-11BD-5ED4-4A15-FE651FA26C96}"/>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xmlns="" id="{1D2E93F5-54FF-CEFB-0931-01909BFD8C94}"/>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9" name="Notes Placeholder 2">
            <a:extLst>
              <a:ext uri="{FF2B5EF4-FFF2-40B4-BE49-F238E27FC236}">
                <a16:creationId xmlns:a16="http://schemas.microsoft.com/office/drawing/2014/main" xmlns="" id="{E93651F6-BBEF-0A6B-DC7C-3ED397F11F69}"/>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0180" name="Footer Placeholder 3">
            <a:extLst>
              <a:ext uri="{FF2B5EF4-FFF2-40B4-BE49-F238E27FC236}">
                <a16:creationId xmlns:a16="http://schemas.microsoft.com/office/drawing/2014/main" xmlns="" id="{B3BA9944-2B2C-F8B7-85F0-1C9A79E92645}"/>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xmlns="" id="{0B59239B-20F3-1CD3-79FF-8C29773908A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507" name="Notes Placeholder 2">
            <a:extLst>
              <a:ext uri="{FF2B5EF4-FFF2-40B4-BE49-F238E27FC236}">
                <a16:creationId xmlns:a16="http://schemas.microsoft.com/office/drawing/2014/main" xmlns="" id="{490018F3-3467-5F5A-0A5E-9BE4A771291D}"/>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1204" name="Footer Placeholder 3">
            <a:extLst>
              <a:ext uri="{FF2B5EF4-FFF2-40B4-BE49-F238E27FC236}">
                <a16:creationId xmlns:a16="http://schemas.microsoft.com/office/drawing/2014/main" xmlns="" id="{3E777BB3-B97B-1F32-B5F4-E409367E1D79}"/>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xmlns="" id="{1073C957-89ED-5A08-BC1C-043802B7EA1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5" name="Notes Placeholder 2">
            <a:extLst>
              <a:ext uri="{FF2B5EF4-FFF2-40B4-BE49-F238E27FC236}">
                <a16:creationId xmlns:a16="http://schemas.microsoft.com/office/drawing/2014/main" xmlns="" id="{54DF8E0C-6832-9E30-2B72-0C72EDA62619}"/>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2228" name="Footer Placeholder 3">
            <a:extLst>
              <a:ext uri="{FF2B5EF4-FFF2-40B4-BE49-F238E27FC236}">
                <a16:creationId xmlns:a16="http://schemas.microsoft.com/office/drawing/2014/main" xmlns="" id="{D44A00E8-982C-DDD8-2F74-DD5F754FDB6E}"/>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xmlns="" id="{9B18571E-6995-7D50-8752-4D7FC4CFDDBE}"/>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Notes Placeholder 2">
            <a:extLst>
              <a:ext uri="{FF2B5EF4-FFF2-40B4-BE49-F238E27FC236}">
                <a16:creationId xmlns:a16="http://schemas.microsoft.com/office/drawing/2014/main" xmlns="" id="{4477518B-88AC-9B88-6348-73C1146185A0}"/>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3252" name="Footer Placeholder 3">
            <a:extLst>
              <a:ext uri="{FF2B5EF4-FFF2-40B4-BE49-F238E27FC236}">
                <a16:creationId xmlns:a16="http://schemas.microsoft.com/office/drawing/2014/main" xmlns="" id="{23361D46-0AA1-607E-36A2-539028DD0EC0}"/>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xmlns="" id="{310D9950-C1A5-D5CF-C924-AAECF4520B3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Notes Placeholder 2">
            <a:extLst>
              <a:ext uri="{FF2B5EF4-FFF2-40B4-BE49-F238E27FC236}">
                <a16:creationId xmlns:a16="http://schemas.microsoft.com/office/drawing/2014/main" xmlns="" id="{68EB74A9-08B0-6C5C-76B5-37FCE9BE406F}"/>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5300" name="Footer Placeholder 3">
            <a:extLst>
              <a:ext uri="{FF2B5EF4-FFF2-40B4-BE49-F238E27FC236}">
                <a16:creationId xmlns:a16="http://schemas.microsoft.com/office/drawing/2014/main" xmlns="" id="{F849CBFB-9F69-6D36-81E9-609EE0946A4C}"/>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14CB5C6D-33D1-0A73-1103-154F31B84A9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a:extLst>
              <a:ext uri="{FF2B5EF4-FFF2-40B4-BE49-F238E27FC236}">
                <a16:creationId xmlns:a16="http://schemas.microsoft.com/office/drawing/2014/main" xmlns="" id="{2BCCDF62-2E11-9743-9B05-56DD9FE9F8F3}"/>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5505D4B5-D1BE-F6D5-B413-1119EFD198AB}"/>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xmlns="" id="{A488C4F0-F9F5-F0D4-8050-4C36826F6A55}"/>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a:extLst>
              <a:ext uri="{FF2B5EF4-FFF2-40B4-BE49-F238E27FC236}">
                <a16:creationId xmlns:a16="http://schemas.microsoft.com/office/drawing/2014/main" xmlns="" id="{D61C5EEA-63F9-CC69-904B-CBBF2BAC0631}"/>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349A9A78-13A1-BCBA-A911-906303E1EF9E}"/>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xmlns="" id="{F13E309F-9742-B0E8-334E-A006818987AE}"/>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a:extLst>
              <a:ext uri="{FF2B5EF4-FFF2-40B4-BE49-F238E27FC236}">
                <a16:creationId xmlns:a16="http://schemas.microsoft.com/office/drawing/2014/main" xmlns="" id="{CA4F68B0-8877-69CE-C319-389F8348DD82}"/>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3C679E24-56AF-676B-E273-FE26B7B08891}"/>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xmlns="" id="{50E2940F-8403-3ECD-05DB-C2FD835EFD4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a:extLst>
              <a:ext uri="{FF2B5EF4-FFF2-40B4-BE49-F238E27FC236}">
                <a16:creationId xmlns:a16="http://schemas.microsoft.com/office/drawing/2014/main" xmlns="" id="{F0FD24E6-A17F-B1DD-A1DE-3F78BAA2B41E}"/>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93999FD3-FFF4-5327-8F62-2DA98F0DA807}"/>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xmlns="" id="{613B74A5-7D58-E0C7-3C10-5F28D2F3184F}"/>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a:extLst>
              <a:ext uri="{FF2B5EF4-FFF2-40B4-BE49-F238E27FC236}">
                <a16:creationId xmlns:a16="http://schemas.microsoft.com/office/drawing/2014/main" xmlns="" id="{2ED3A733-6121-C72A-DE8E-67081F0FC3F0}"/>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D6D10F21-F52F-42C4-685E-34747A94A99B}"/>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xmlns="" id="{1C8AACC3-F59C-6D80-E72B-29EF0A91370D}"/>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a:extLst>
              <a:ext uri="{FF2B5EF4-FFF2-40B4-BE49-F238E27FC236}">
                <a16:creationId xmlns:a16="http://schemas.microsoft.com/office/drawing/2014/main" xmlns="" id="{D6E7CCCE-C4D5-7B5A-853D-2B94B717854F}"/>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22CC2EBB-4A31-2ED6-6748-F573A4E886DD}"/>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xmlns="" id="{C38FB2F5-7A32-7AAE-61FA-CED869390FD3}"/>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a:extLst>
              <a:ext uri="{FF2B5EF4-FFF2-40B4-BE49-F238E27FC236}">
                <a16:creationId xmlns:a16="http://schemas.microsoft.com/office/drawing/2014/main" xmlns="" id="{C1CDB209-93C8-9D9C-B51C-C7EE396A30DE}"/>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E3B916C7-541C-8ACE-098C-762F30E07174}"/>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xmlns="" id="{FADDDF1C-5E32-09DC-0446-EE2C76112512}"/>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a:extLst>
              <a:ext uri="{FF2B5EF4-FFF2-40B4-BE49-F238E27FC236}">
                <a16:creationId xmlns:a16="http://schemas.microsoft.com/office/drawing/2014/main" xmlns="" id="{775FF738-11E6-D229-DD95-7B800BC0F26F}"/>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E5F8C138-DF6C-E581-5175-CE782B3D1914}"/>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xmlns="" id="{7330FC78-8A0E-9EA5-3741-BFDB1328D00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a:extLst>
              <a:ext uri="{FF2B5EF4-FFF2-40B4-BE49-F238E27FC236}">
                <a16:creationId xmlns:a16="http://schemas.microsoft.com/office/drawing/2014/main" xmlns="" id="{EDAA9099-CEDF-4562-51E4-C12CA9A429A5}"/>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752B6073-0068-0C72-9408-3E195802A89A}"/>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xmlns="" id="{0F751C25-049B-B932-0D2E-1D5AED3F695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a:extLst>
              <a:ext uri="{FF2B5EF4-FFF2-40B4-BE49-F238E27FC236}">
                <a16:creationId xmlns:a16="http://schemas.microsoft.com/office/drawing/2014/main" xmlns="" id="{8D600F71-7E4A-3130-49C4-5D5AC9311A38}"/>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16DFE706-F84D-A4A7-A344-02F55A460994}"/>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xmlns="" id="{21949CBB-0A99-B58B-06C1-38E3A3E6B0C5}"/>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a:extLst>
              <a:ext uri="{FF2B5EF4-FFF2-40B4-BE49-F238E27FC236}">
                <a16:creationId xmlns:a16="http://schemas.microsoft.com/office/drawing/2014/main" xmlns="" id="{979FE7A1-DFC9-637A-AA5E-CDF8D0B9A186}"/>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44753D85-7245-2341-1719-1B67C3716D86}"/>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xmlns="" id="{76B2A7D9-7CD7-C7AF-9962-1F09D124629D}"/>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Notes Placeholder 2">
            <a:extLst>
              <a:ext uri="{FF2B5EF4-FFF2-40B4-BE49-F238E27FC236}">
                <a16:creationId xmlns:a16="http://schemas.microsoft.com/office/drawing/2014/main" xmlns="" id="{F5F69E42-536C-2DDE-CB4F-BDE050A6CD52}"/>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18C1BD18-A948-AE9E-BFC6-3657B05B4254}"/>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xmlns="" id="{7A669F7B-17EA-4704-83C6-82A9C6E1736C}"/>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Notes Placeholder 2">
            <a:extLst>
              <a:ext uri="{FF2B5EF4-FFF2-40B4-BE49-F238E27FC236}">
                <a16:creationId xmlns:a16="http://schemas.microsoft.com/office/drawing/2014/main" xmlns="" id="{58091427-C053-E531-7A25-86E073F48E93}"/>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A606E8C7-FE4B-8E78-9A50-035C276B1833}"/>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xmlns="" id="{1F1FDD6B-46C5-B6A4-A46A-42941D3B7327}"/>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Notes Placeholder 2">
            <a:extLst>
              <a:ext uri="{FF2B5EF4-FFF2-40B4-BE49-F238E27FC236}">
                <a16:creationId xmlns:a16="http://schemas.microsoft.com/office/drawing/2014/main" xmlns="" id="{6046681D-2F20-ECA1-2FE1-C58E78D32D09}"/>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A61FEA1C-3E16-61F6-7A4F-1F16E579C39E}"/>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xmlns="" id="{5C7151E4-C59D-D272-498A-0A859D6C2960}"/>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Notes Placeholder 2">
            <a:extLst>
              <a:ext uri="{FF2B5EF4-FFF2-40B4-BE49-F238E27FC236}">
                <a16:creationId xmlns:a16="http://schemas.microsoft.com/office/drawing/2014/main" xmlns="" id="{6A6CBDEE-88D4-49AF-82A5-6382B90EEB6C}"/>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CE7AF9A9-956B-01CF-A2D3-A60BD03CED99}"/>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xmlns="" id="{7AC38255-641F-3204-E136-7A63118A0C2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0659" name="Notes Placeholder 2">
            <a:extLst>
              <a:ext uri="{FF2B5EF4-FFF2-40B4-BE49-F238E27FC236}">
                <a16:creationId xmlns:a16="http://schemas.microsoft.com/office/drawing/2014/main" xmlns="" id="{AC9BEA73-917D-F2F2-C206-32253AB902BD}"/>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C4FD5623-328B-D541-F281-831221887FE1}"/>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xmlns="" id="{7D5A1800-FB5E-6CFD-EBAE-DA563DA8C8ED}"/>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7" name="Notes Placeholder 2">
            <a:extLst>
              <a:ext uri="{FF2B5EF4-FFF2-40B4-BE49-F238E27FC236}">
                <a16:creationId xmlns:a16="http://schemas.microsoft.com/office/drawing/2014/main" xmlns="" id="{CA6DEC15-CA82-4524-6E00-7A8F3FB4C690}"/>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63B461C5-217A-71FF-0FB6-0FFF4F5A32D9}"/>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xmlns="" id="{FBF9826F-4609-8405-9CF5-6522162D2515}"/>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4755" name="Notes Placeholder 2">
            <a:extLst>
              <a:ext uri="{FF2B5EF4-FFF2-40B4-BE49-F238E27FC236}">
                <a16:creationId xmlns:a16="http://schemas.microsoft.com/office/drawing/2014/main" xmlns="" id="{07865B77-45F0-870D-EF60-3F456D8B8387}"/>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F90B4807-5835-F323-9887-F3846924821C}"/>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xmlns="" id="{46D510A9-255D-3F5C-4ADD-8D64B7D51677}"/>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3" name="Notes Placeholder 2">
            <a:extLst>
              <a:ext uri="{FF2B5EF4-FFF2-40B4-BE49-F238E27FC236}">
                <a16:creationId xmlns:a16="http://schemas.microsoft.com/office/drawing/2014/main" xmlns="" id="{EECD7D59-1068-DCC4-6F3C-CB5CA24F3A4C}"/>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747E13DE-EEC9-F2F7-B25B-92966B07CA1F}"/>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xmlns="" id="{8CFA5990-9279-39D3-5E27-3668E104BA7C}"/>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8851" name="Notes Placeholder 2">
            <a:extLst>
              <a:ext uri="{FF2B5EF4-FFF2-40B4-BE49-F238E27FC236}">
                <a16:creationId xmlns:a16="http://schemas.microsoft.com/office/drawing/2014/main" xmlns="" id="{98F7745C-1339-0E7F-52F7-3A309A606F62}"/>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ECAB3856-A30C-80D6-1A00-0CD7F4584F42}"/>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xmlns="" id="{7CE7E00F-E9A4-6B84-0781-0CEDBDACFEA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0899" name="Notes Placeholder 2">
            <a:extLst>
              <a:ext uri="{FF2B5EF4-FFF2-40B4-BE49-F238E27FC236}">
                <a16:creationId xmlns:a16="http://schemas.microsoft.com/office/drawing/2014/main" xmlns="" id="{DE30360B-A571-642C-2FB8-CB6CBE29FA41}"/>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6324" name="Footer Placeholder 3">
            <a:extLst>
              <a:ext uri="{FF2B5EF4-FFF2-40B4-BE49-F238E27FC236}">
                <a16:creationId xmlns:a16="http://schemas.microsoft.com/office/drawing/2014/main" xmlns="" id="{0173552D-50B1-8B6A-EC74-155C53A28C8C}"/>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xmlns="" id="{31A8E946-6F96-7999-98EB-F18CE4ED491F}"/>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2947" name="Notes Placeholder 2">
            <a:extLst>
              <a:ext uri="{FF2B5EF4-FFF2-40B4-BE49-F238E27FC236}">
                <a16:creationId xmlns:a16="http://schemas.microsoft.com/office/drawing/2014/main" xmlns="" id="{5C629E9C-1829-FAB6-81FA-07B2BD8F84EA}"/>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57348" name="Footer Placeholder 3">
            <a:extLst>
              <a:ext uri="{FF2B5EF4-FFF2-40B4-BE49-F238E27FC236}">
                <a16:creationId xmlns:a16="http://schemas.microsoft.com/office/drawing/2014/main" xmlns="" id="{1C31018C-B89A-9E90-E7B3-866F8D52B80C}"/>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xmlns="" id="{5059BEC1-BDD4-9D6A-A368-C2FCFC721AE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4995" name="Notes Placeholder 2">
            <a:extLst>
              <a:ext uri="{FF2B5EF4-FFF2-40B4-BE49-F238E27FC236}">
                <a16:creationId xmlns:a16="http://schemas.microsoft.com/office/drawing/2014/main" xmlns="" id="{85A5563A-F582-239C-42D3-936868799130}"/>
              </a:ext>
            </a:extLst>
          </p:cNvPr>
          <p:cNvSpPr>
            <a:spLocks noGrp="1" noChangeArrowheads="1"/>
          </p:cNvSpPr>
          <p:nvPr>
            <p:ph type="body" idx="429496729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78852" name="Footer Placeholder 3">
            <a:extLst>
              <a:ext uri="{FF2B5EF4-FFF2-40B4-BE49-F238E27FC236}">
                <a16:creationId xmlns:a16="http://schemas.microsoft.com/office/drawing/2014/main" xmlns="" id="{2402C438-F743-F4D0-175D-97EDDA018208}"/>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I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xmlns="" id="{6BF1D02C-3205-F21F-9BD9-EEBDA1D7D292}"/>
              </a:ext>
            </a:extLst>
          </p:cNvPr>
          <p:cNvSpPr>
            <a:spLocks noGrp="1"/>
          </p:cNvSpPr>
          <p:nvPr>
            <p:ph type="dt" sz="half" idx="10"/>
          </p:nvPr>
        </p:nvSpPr>
        <p:spPr/>
        <p:txBody>
          <a:bodyPr/>
          <a:lstStyle>
            <a:lvl1pPr>
              <a:defRPr/>
            </a:lvl1pPr>
          </a:lstStyle>
          <a:p>
            <a:pPr>
              <a:defRPr/>
            </a:pPr>
            <a:fld id="{CBE76F02-5933-4585-9302-B6EB4B528178}" type="datetimeFigureOut">
              <a:rPr lang="en-US"/>
              <a:pPr>
                <a:defRPr/>
              </a:pPr>
              <a:t>8/14/2025</a:t>
            </a:fld>
            <a:endParaRPr lang="en-US"/>
          </a:p>
        </p:txBody>
      </p:sp>
      <p:sp>
        <p:nvSpPr>
          <p:cNvPr id="5" name="Footer Placeholder 4">
            <a:extLst>
              <a:ext uri="{FF2B5EF4-FFF2-40B4-BE49-F238E27FC236}">
                <a16:creationId xmlns:a16="http://schemas.microsoft.com/office/drawing/2014/main" xmlns="" id="{EA94E9BF-CE72-072A-C4EF-B85725977C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31D5B5FF-9E3F-7AF5-0E30-87D611EFB1B2}"/>
              </a:ext>
            </a:extLst>
          </p:cNvPr>
          <p:cNvSpPr>
            <a:spLocks noGrp="1"/>
          </p:cNvSpPr>
          <p:nvPr>
            <p:ph type="sldNum" sz="quarter" idx="12"/>
          </p:nvPr>
        </p:nvSpPr>
        <p:spPr/>
        <p:txBody>
          <a:bodyPr/>
          <a:lstStyle>
            <a:lvl1pPr>
              <a:defRPr/>
            </a:lvl1pPr>
          </a:lstStyle>
          <a:p>
            <a:pPr>
              <a:defRPr/>
            </a:pPr>
            <a:fld id="{2A57974D-9D20-42D0-9AC9-C04ABE715B3D}" type="slidenum">
              <a:rPr lang="en-US" altLang="en-US"/>
              <a:pPr>
                <a:defRPr/>
              </a:pPr>
              <a:t>‹#›</a:t>
            </a:fld>
            <a:endParaRPr lang="en-US" altLang="en-US"/>
          </a:p>
        </p:txBody>
      </p:sp>
    </p:spTree>
    <p:extLst>
      <p:ext uri="{BB962C8B-B14F-4D97-AF65-F5344CB8AC3E}">
        <p14:creationId xmlns:p14="http://schemas.microsoft.com/office/powerpoint/2010/main" xmlns="" val="4027526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F32C463-2B93-9AC1-B51E-983748A403FE}"/>
              </a:ext>
            </a:extLst>
          </p:cNvPr>
          <p:cNvSpPr>
            <a:spLocks noGrp="1"/>
          </p:cNvSpPr>
          <p:nvPr>
            <p:ph type="dt" sz="half" idx="10"/>
          </p:nvPr>
        </p:nvSpPr>
        <p:spPr/>
        <p:txBody>
          <a:bodyPr/>
          <a:lstStyle>
            <a:lvl1pPr>
              <a:defRPr/>
            </a:lvl1pPr>
          </a:lstStyle>
          <a:p>
            <a:pPr>
              <a:defRPr/>
            </a:pPr>
            <a:fld id="{9381C9A3-6309-4839-A663-B12AA376EB71}" type="datetimeFigureOut">
              <a:rPr lang="en-US"/>
              <a:pPr>
                <a:defRPr/>
              </a:pPr>
              <a:t>8/14/2025</a:t>
            </a:fld>
            <a:endParaRPr lang="en-US"/>
          </a:p>
        </p:txBody>
      </p:sp>
      <p:sp>
        <p:nvSpPr>
          <p:cNvPr id="5" name="Footer Placeholder 4">
            <a:extLst>
              <a:ext uri="{FF2B5EF4-FFF2-40B4-BE49-F238E27FC236}">
                <a16:creationId xmlns:a16="http://schemas.microsoft.com/office/drawing/2014/main" xmlns="" id="{753E814D-2101-A9E9-C82B-5CAD356626F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826650F7-D127-A23F-A555-721FDCD49BAA}"/>
              </a:ext>
            </a:extLst>
          </p:cNvPr>
          <p:cNvSpPr>
            <a:spLocks noGrp="1"/>
          </p:cNvSpPr>
          <p:nvPr>
            <p:ph type="sldNum" sz="quarter" idx="12"/>
          </p:nvPr>
        </p:nvSpPr>
        <p:spPr/>
        <p:txBody>
          <a:bodyPr/>
          <a:lstStyle>
            <a:lvl1pPr>
              <a:defRPr/>
            </a:lvl1pPr>
          </a:lstStyle>
          <a:p>
            <a:pPr>
              <a:defRPr/>
            </a:pPr>
            <a:fld id="{8EF08F03-1954-4D06-8A4A-3607828C69B7}" type="slidenum">
              <a:rPr lang="en-US" altLang="en-US"/>
              <a:pPr>
                <a:defRPr/>
              </a:pPr>
              <a:t>‹#›</a:t>
            </a:fld>
            <a:endParaRPr lang="en-US" altLang="en-US"/>
          </a:p>
        </p:txBody>
      </p:sp>
    </p:spTree>
    <p:extLst>
      <p:ext uri="{BB962C8B-B14F-4D97-AF65-F5344CB8AC3E}">
        <p14:creationId xmlns:p14="http://schemas.microsoft.com/office/powerpoint/2010/main" xmlns="" val="1661327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85D9111-DEC4-8731-E96F-F9CE748CA693}"/>
              </a:ext>
            </a:extLst>
          </p:cNvPr>
          <p:cNvSpPr>
            <a:spLocks noGrp="1"/>
          </p:cNvSpPr>
          <p:nvPr>
            <p:ph type="dt" sz="half" idx="10"/>
          </p:nvPr>
        </p:nvSpPr>
        <p:spPr/>
        <p:txBody>
          <a:bodyPr/>
          <a:lstStyle>
            <a:lvl1pPr>
              <a:defRPr/>
            </a:lvl1pPr>
          </a:lstStyle>
          <a:p>
            <a:pPr>
              <a:defRPr/>
            </a:pPr>
            <a:fld id="{1384902A-95A1-4007-BDA6-14B6E9BA5D93}" type="datetimeFigureOut">
              <a:rPr lang="en-US"/>
              <a:pPr>
                <a:defRPr/>
              </a:pPr>
              <a:t>8/14/2025</a:t>
            </a:fld>
            <a:endParaRPr lang="en-US"/>
          </a:p>
        </p:txBody>
      </p:sp>
      <p:sp>
        <p:nvSpPr>
          <p:cNvPr id="5" name="Footer Placeholder 4">
            <a:extLst>
              <a:ext uri="{FF2B5EF4-FFF2-40B4-BE49-F238E27FC236}">
                <a16:creationId xmlns:a16="http://schemas.microsoft.com/office/drawing/2014/main" xmlns="" id="{A8608E30-8829-C10C-1B36-AC29E4EECA9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D2DC26C9-2406-DDCE-4AED-74600E8419CE}"/>
              </a:ext>
            </a:extLst>
          </p:cNvPr>
          <p:cNvSpPr>
            <a:spLocks noGrp="1"/>
          </p:cNvSpPr>
          <p:nvPr>
            <p:ph type="sldNum" sz="quarter" idx="12"/>
          </p:nvPr>
        </p:nvSpPr>
        <p:spPr/>
        <p:txBody>
          <a:bodyPr/>
          <a:lstStyle>
            <a:lvl1pPr>
              <a:defRPr/>
            </a:lvl1pPr>
          </a:lstStyle>
          <a:p>
            <a:pPr>
              <a:defRPr/>
            </a:pPr>
            <a:fld id="{8D22D314-94B8-4B31-83E6-A201BFBA1C82}" type="slidenum">
              <a:rPr lang="en-US" altLang="en-US"/>
              <a:pPr>
                <a:defRPr/>
              </a:pPr>
              <a:t>‹#›</a:t>
            </a:fld>
            <a:endParaRPr lang="en-US" altLang="en-US"/>
          </a:p>
        </p:txBody>
      </p:sp>
    </p:spTree>
    <p:extLst>
      <p:ext uri="{BB962C8B-B14F-4D97-AF65-F5344CB8AC3E}">
        <p14:creationId xmlns:p14="http://schemas.microsoft.com/office/powerpoint/2010/main" xmlns="" val="84396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F9FCC9D8-7D4C-99F9-FD49-C411BE0331F2}"/>
              </a:ext>
            </a:extLst>
          </p:cNvPr>
          <p:cNvSpPr>
            <a:spLocks noGrp="1"/>
          </p:cNvSpPr>
          <p:nvPr>
            <p:ph type="dt" sz="half" idx="10"/>
          </p:nvPr>
        </p:nvSpPr>
        <p:spPr/>
        <p:txBody>
          <a:bodyPr/>
          <a:lstStyle>
            <a:lvl1pPr>
              <a:defRPr/>
            </a:lvl1pPr>
          </a:lstStyle>
          <a:p>
            <a:pPr>
              <a:defRPr/>
            </a:pPr>
            <a:fld id="{8F64D380-34FF-4142-81A6-177400CAA0C3}" type="datetimeFigureOut">
              <a:rPr lang="en-US"/>
              <a:pPr>
                <a:defRPr/>
              </a:pPr>
              <a:t>8/14/2025</a:t>
            </a:fld>
            <a:endParaRPr lang="en-US"/>
          </a:p>
        </p:txBody>
      </p:sp>
      <p:sp>
        <p:nvSpPr>
          <p:cNvPr id="6" name="Footer Placeholder 4">
            <a:extLst>
              <a:ext uri="{FF2B5EF4-FFF2-40B4-BE49-F238E27FC236}">
                <a16:creationId xmlns:a16="http://schemas.microsoft.com/office/drawing/2014/main" xmlns="" id="{C1F421A9-7641-24A2-5BD9-C85F6B76C19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769132D4-3000-CBE0-5044-5D8B855C7EAE}"/>
              </a:ext>
            </a:extLst>
          </p:cNvPr>
          <p:cNvSpPr>
            <a:spLocks noGrp="1"/>
          </p:cNvSpPr>
          <p:nvPr>
            <p:ph type="sldNum" sz="quarter" idx="12"/>
          </p:nvPr>
        </p:nvSpPr>
        <p:spPr/>
        <p:txBody>
          <a:bodyPr/>
          <a:lstStyle>
            <a:lvl1pPr>
              <a:defRPr/>
            </a:lvl1pPr>
          </a:lstStyle>
          <a:p>
            <a:pPr>
              <a:defRPr/>
            </a:pPr>
            <a:fld id="{7D2DD30D-719B-4C6A-BE03-FC7237D25802}" type="slidenum">
              <a:rPr lang="en-US" altLang="en-US"/>
              <a:pPr>
                <a:defRPr/>
              </a:pPr>
              <a:t>‹#›</a:t>
            </a:fld>
            <a:endParaRPr lang="en-US" altLang="en-US"/>
          </a:p>
        </p:txBody>
      </p:sp>
    </p:spTree>
    <p:extLst>
      <p:ext uri="{BB962C8B-B14F-4D97-AF65-F5344CB8AC3E}">
        <p14:creationId xmlns:p14="http://schemas.microsoft.com/office/powerpoint/2010/main" xmlns="" val="2275336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0074C63B-09BE-C070-9D85-95E6C4A59B78}"/>
              </a:ext>
            </a:extLst>
          </p:cNvPr>
          <p:cNvSpPr>
            <a:spLocks noGrp="1"/>
          </p:cNvSpPr>
          <p:nvPr>
            <p:ph type="dt" sz="half" idx="10"/>
          </p:nvPr>
        </p:nvSpPr>
        <p:spPr/>
        <p:txBody>
          <a:bodyPr/>
          <a:lstStyle>
            <a:lvl1pPr>
              <a:defRPr/>
            </a:lvl1pPr>
          </a:lstStyle>
          <a:p>
            <a:pPr>
              <a:defRPr/>
            </a:pPr>
            <a:fld id="{2F502D90-7022-48D0-B8FF-827272E8947D}" type="datetimeFigureOut">
              <a:rPr lang="en-US"/>
              <a:pPr>
                <a:defRPr/>
              </a:pPr>
              <a:t>8/14/2025</a:t>
            </a:fld>
            <a:endParaRPr lang="en-US"/>
          </a:p>
        </p:txBody>
      </p:sp>
      <p:sp>
        <p:nvSpPr>
          <p:cNvPr id="8" name="Footer Placeholder 4">
            <a:extLst>
              <a:ext uri="{FF2B5EF4-FFF2-40B4-BE49-F238E27FC236}">
                <a16:creationId xmlns:a16="http://schemas.microsoft.com/office/drawing/2014/main" xmlns="" id="{30BB826F-0885-96A0-AEEC-21F9F2DCCA9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AF9BCB25-C78A-49FC-6DC7-E3D51121C314}"/>
              </a:ext>
            </a:extLst>
          </p:cNvPr>
          <p:cNvSpPr>
            <a:spLocks noGrp="1"/>
          </p:cNvSpPr>
          <p:nvPr>
            <p:ph type="sldNum" sz="quarter" idx="12"/>
          </p:nvPr>
        </p:nvSpPr>
        <p:spPr/>
        <p:txBody>
          <a:bodyPr/>
          <a:lstStyle>
            <a:lvl1pPr>
              <a:defRPr/>
            </a:lvl1pPr>
          </a:lstStyle>
          <a:p>
            <a:pPr>
              <a:defRPr/>
            </a:pPr>
            <a:fld id="{0E4A79DE-C9B5-4DFB-895B-524B2372CB41}" type="slidenum">
              <a:rPr lang="en-US" altLang="en-US"/>
              <a:pPr>
                <a:defRPr/>
              </a:pPr>
              <a:t>‹#›</a:t>
            </a:fld>
            <a:endParaRPr lang="en-US" altLang="en-US"/>
          </a:p>
        </p:txBody>
      </p:sp>
    </p:spTree>
    <p:extLst>
      <p:ext uri="{BB962C8B-B14F-4D97-AF65-F5344CB8AC3E}">
        <p14:creationId xmlns:p14="http://schemas.microsoft.com/office/powerpoint/2010/main" xmlns="" val="1804102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4DA3D4CD-D0E7-BDC7-3FC5-808809B74929}"/>
              </a:ext>
            </a:extLst>
          </p:cNvPr>
          <p:cNvSpPr>
            <a:spLocks noGrp="1"/>
          </p:cNvSpPr>
          <p:nvPr>
            <p:ph type="dt" sz="half" idx="10"/>
          </p:nvPr>
        </p:nvSpPr>
        <p:spPr/>
        <p:txBody>
          <a:bodyPr/>
          <a:lstStyle>
            <a:lvl1pPr>
              <a:defRPr/>
            </a:lvl1pPr>
          </a:lstStyle>
          <a:p>
            <a:pPr>
              <a:defRPr/>
            </a:pPr>
            <a:fld id="{362BF364-B4D0-4444-881D-694EC62697CE}" type="datetimeFigureOut">
              <a:rPr lang="en-US"/>
              <a:pPr>
                <a:defRPr/>
              </a:pPr>
              <a:t>8/14/2025</a:t>
            </a:fld>
            <a:endParaRPr lang="en-US"/>
          </a:p>
        </p:txBody>
      </p:sp>
      <p:sp>
        <p:nvSpPr>
          <p:cNvPr id="4" name="Footer Placeholder 4">
            <a:extLst>
              <a:ext uri="{FF2B5EF4-FFF2-40B4-BE49-F238E27FC236}">
                <a16:creationId xmlns:a16="http://schemas.microsoft.com/office/drawing/2014/main" xmlns="" id="{02F04DA9-BFAC-F3E4-AC55-628F78E2702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EFC801A-EEBD-0FDB-DCB8-F60488BCFC6D}"/>
              </a:ext>
            </a:extLst>
          </p:cNvPr>
          <p:cNvSpPr>
            <a:spLocks noGrp="1"/>
          </p:cNvSpPr>
          <p:nvPr>
            <p:ph type="sldNum" sz="quarter" idx="12"/>
          </p:nvPr>
        </p:nvSpPr>
        <p:spPr/>
        <p:txBody>
          <a:bodyPr/>
          <a:lstStyle>
            <a:lvl1pPr>
              <a:defRPr/>
            </a:lvl1pPr>
          </a:lstStyle>
          <a:p>
            <a:pPr>
              <a:defRPr/>
            </a:pPr>
            <a:fld id="{5E625D33-96EA-463F-81A1-3049A375D272}" type="slidenum">
              <a:rPr lang="en-US" altLang="en-US"/>
              <a:pPr>
                <a:defRPr/>
              </a:pPr>
              <a:t>‹#›</a:t>
            </a:fld>
            <a:endParaRPr lang="en-US" altLang="en-US"/>
          </a:p>
        </p:txBody>
      </p:sp>
    </p:spTree>
    <p:extLst>
      <p:ext uri="{BB962C8B-B14F-4D97-AF65-F5344CB8AC3E}">
        <p14:creationId xmlns:p14="http://schemas.microsoft.com/office/powerpoint/2010/main" xmlns="" val="1115854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7B632191-0A04-31CA-56BB-CD1431948D20}"/>
              </a:ext>
            </a:extLst>
          </p:cNvPr>
          <p:cNvSpPr>
            <a:spLocks noGrp="1"/>
          </p:cNvSpPr>
          <p:nvPr>
            <p:ph type="dt" sz="half" idx="10"/>
          </p:nvPr>
        </p:nvSpPr>
        <p:spPr/>
        <p:txBody>
          <a:bodyPr/>
          <a:lstStyle>
            <a:lvl1pPr>
              <a:defRPr/>
            </a:lvl1pPr>
          </a:lstStyle>
          <a:p>
            <a:pPr>
              <a:defRPr/>
            </a:pPr>
            <a:fld id="{4134B859-26DF-47B7-AB41-4847BF54AFBB}" type="datetimeFigureOut">
              <a:rPr lang="en-US"/>
              <a:pPr>
                <a:defRPr/>
              </a:pPr>
              <a:t>8/14/2025</a:t>
            </a:fld>
            <a:endParaRPr lang="en-US"/>
          </a:p>
        </p:txBody>
      </p:sp>
      <p:sp>
        <p:nvSpPr>
          <p:cNvPr id="3" name="Footer Placeholder 4">
            <a:extLst>
              <a:ext uri="{FF2B5EF4-FFF2-40B4-BE49-F238E27FC236}">
                <a16:creationId xmlns:a16="http://schemas.microsoft.com/office/drawing/2014/main" xmlns="" id="{533CC55C-78E0-C7F6-4A34-DB95C8D31DE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xmlns="" id="{4D4D6A1F-33E4-17D9-F505-DCA9EC50D553}"/>
              </a:ext>
            </a:extLst>
          </p:cNvPr>
          <p:cNvSpPr>
            <a:spLocks noGrp="1"/>
          </p:cNvSpPr>
          <p:nvPr>
            <p:ph type="sldNum" sz="quarter" idx="12"/>
          </p:nvPr>
        </p:nvSpPr>
        <p:spPr/>
        <p:txBody>
          <a:bodyPr/>
          <a:lstStyle>
            <a:lvl1pPr>
              <a:defRPr/>
            </a:lvl1pPr>
          </a:lstStyle>
          <a:p>
            <a:pPr>
              <a:defRPr/>
            </a:pPr>
            <a:fld id="{7873F63E-D080-4D44-936A-0C53979491C3}" type="slidenum">
              <a:rPr lang="en-US" altLang="en-US"/>
              <a:pPr>
                <a:defRPr/>
              </a:pPr>
              <a:t>‹#›</a:t>
            </a:fld>
            <a:endParaRPr lang="en-US" altLang="en-US"/>
          </a:p>
        </p:txBody>
      </p:sp>
    </p:spTree>
    <p:extLst>
      <p:ext uri="{BB962C8B-B14F-4D97-AF65-F5344CB8AC3E}">
        <p14:creationId xmlns:p14="http://schemas.microsoft.com/office/powerpoint/2010/main" xmlns="" val="37485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EC8C154C-F823-E9A4-1AF3-DCDB679CB8F5}"/>
              </a:ext>
            </a:extLst>
          </p:cNvPr>
          <p:cNvSpPr>
            <a:spLocks noGrp="1"/>
          </p:cNvSpPr>
          <p:nvPr>
            <p:ph type="dt" sz="half" idx="10"/>
          </p:nvPr>
        </p:nvSpPr>
        <p:spPr/>
        <p:txBody>
          <a:bodyPr/>
          <a:lstStyle>
            <a:lvl1pPr>
              <a:defRPr/>
            </a:lvl1pPr>
          </a:lstStyle>
          <a:p>
            <a:pPr>
              <a:defRPr/>
            </a:pPr>
            <a:fld id="{0AB07704-C188-4FA1-ACF4-F9AE23E085BA}" type="datetimeFigureOut">
              <a:rPr lang="en-US"/>
              <a:pPr>
                <a:defRPr/>
              </a:pPr>
              <a:t>8/14/2025</a:t>
            </a:fld>
            <a:endParaRPr lang="en-US"/>
          </a:p>
        </p:txBody>
      </p:sp>
      <p:sp>
        <p:nvSpPr>
          <p:cNvPr id="6" name="Footer Placeholder 4">
            <a:extLst>
              <a:ext uri="{FF2B5EF4-FFF2-40B4-BE49-F238E27FC236}">
                <a16:creationId xmlns:a16="http://schemas.microsoft.com/office/drawing/2014/main" xmlns="" id="{65131999-08E9-7185-A999-74E306968A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74D45C7F-9811-79D7-3A11-D685B1F33B15}"/>
              </a:ext>
            </a:extLst>
          </p:cNvPr>
          <p:cNvSpPr>
            <a:spLocks noGrp="1"/>
          </p:cNvSpPr>
          <p:nvPr>
            <p:ph type="sldNum" sz="quarter" idx="12"/>
          </p:nvPr>
        </p:nvSpPr>
        <p:spPr/>
        <p:txBody>
          <a:bodyPr/>
          <a:lstStyle>
            <a:lvl1pPr>
              <a:defRPr/>
            </a:lvl1pPr>
          </a:lstStyle>
          <a:p>
            <a:pPr>
              <a:defRPr/>
            </a:pPr>
            <a:fld id="{D04DD9A2-7DAA-43AD-BE49-F880626357E1}" type="slidenum">
              <a:rPr lang="en-US" altLang="en-US"/>
              <a:pPr>
                <a:defRPr/>
              </a:pPr>
              <a:t>‹#›</a:t>
            </a:fld>
            <a:endParaRPr lang="en-US" altLang="en-US"/>
          </a:p>
        </p:txBody>
      </p:sp>
    </p:spTree>
    <p:extLst>
      <p:ext uri="{BB962C8B-B14F-4D97-AF65-F5344CB8AC3E}">
        <p14:creationId xmlns:p14="http://schemas.microsoft.com/office/powerpoint/2010/main" xmlns="" val="2450451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206B01C2-D4A8-DA53-7123-BC880A939D8B}"/>
              </a:ext>
            </a:extLst>
          </p:cNvPr>
          <p:cNvSpPr>
            <a:spLocks noGrp="1"/>
          </p:cNvSpPr>
          <p:nvPr>
            <p:ph type="dt" sz="half" idx="10"/>
          </p:nvPr>
        </p:nvSpPr>
        <p:spPr/>
        <p:txBody>
          <a:bodyPr/>
          <a:lstStyle>
            <a:lvl1pPr>
              <a:defRPr/>
            </a:lvl1pPr>
          </a:lstStyle>
          <a:p>
            <a:pPr>
              <a:defRPr/>
            </a:pPr>
            <a:fld id="{6FED050E-1539-4F50-81D6-DE685640BE1B}" type="datetimeFigureOut">
              <a:rPr lang="en-US"/>
              <a:pPr>
                <a:defRPr/>
              </a:pPr>
              <a:t>8/14/2025</a:t>
            </a:fld>
            <a:endParaRPr lang="en-US"/>
          </a:p>
        </p:txBody>
      </p:sp>
      <p:sp>
        <p:nvSpPr>
          <p:cNvPr id="6" name="Footer Placeholder 4">
            <a:extLst>
              <a:ext uri="{FF2B5EF4-FFF2-40B4-BE49-F238E27FC236}">
                <a16:creationId xmlns:a16="http://schemas.microsoft.com/office/drawing/2014/main" xmlns="" id="{ED2E0BAE-EB5E-5F27-1DA7-FE689D5AD34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F6415586-CB56-0684-22D2-9EACEA591BEA}"/>
              </a:ext>
            </a:extLst>
          </p:cNvPr>
          <p:cNvSpPr>
            <a:spLocks noGrp="1"/>
          </p:cNvSpPr>
          <p:nvPr>
            <p:ph type="sldNum" sz="quarter" idx="12"/>
          </p:nvPr>
        </p:nvSpPr>
        <p:spPr/>
        <p:txBody>
          <a:bodyPr/>
          <a:lstStyle>
            <a:lvl1pPr>
              <a:defRPr/>
            </a:lvl1pPr>
          </a:lstStyle>
          <a:p>
            <a:pPr>
              <a:defRPr/>
            </a:pPr>
            <a:fld id="{B177D1F7-ED4E-4F12-B109-2976A80E2221}" type="slidenum">
              <a:rPr lang="en-US" altLang="en-US"/>
              <a:pPr>
                <a:defRPr/>
              </a:pPr>
              <a:t>‹#›</a:t>
            </a:fld>
            <a:endParaRPr lang="en-US" altLang="en-US"/>
          </a:p>
        </p:txBody>
      </p:sp>
    </p:spTree>
    <p:extLst>
      <p:ext uri="{BB962C8B-B14F-4D97-AF65-F5344CB8AC3E}">
        <p14:creationId xmlns:p14="http://schemas.microsoft.com/office/powerpoint/2010/main" xmlns="" val="2883351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8AB7E18-5BB1-C969-C1D4-3BE72B924174}"/>
              </a:ext>
            </a:extLst>
          </p:cNvPr>
          <p:cNvSpPr>
            <a:spLocks noGrp="1"/>
          </p:cNvSpPr>
          <p:nvPr>
            <p:ph type="dt" sz="half" idx="10"/>
          </p:nvPr>
        </p:nvSpPr>
        <p:spPr/>
        <p:txBody>
          <a:bodyPr/>
          <a:lstStyle>
            <a:lvl1pPr>
              <a:defRPr/>
            </a:lvl1pPr>
          </a:lstStyle>
          <a:p>
            <a:pPr>
              <a:defRPr/>
            </a:pPr>
            <a:fld id="{16826468-7531-453C-AC65-DBD34B1C5433}" type="datetimeFigureOut">
              <a:rPr lang="en-US"/>
              <a:pPr>
                <a:defRPr/>
              </a:pPr>
              <a:t>8/14/2025</a:t>
            </a:fld>
            <a:endParaRPr lang="en-US"/>
          </a:p>
        </p:txBody>
      </p:sp>
      <p:sp>
        <p:nvSpPr>
          <p:cNvPr id="5" name="Footer Placeholder 4">
            <a:extLst>
              <a:ext uri="{FF2B5EF4-FFF2-40B4-BE49-F238E27FC236}">
                <a16:creationId xmlns:a16="http://schemas.microsoft.com/office/drawing/2014/main" xmlns="" id="{3631939A-E5B8-EB5C-C851-E1E517FC7EF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DA234510-51DB-24F6-6E2E-AD69E47E8D61}"/>
              </a:ext>
            </a:extLst>
          </p:cNvPr>
          <p:cNvSpPr>
            <a:spLocks noGrp="1"/>
          </p:cNvSpPr>
          <p:nvPr>
            <p:ph type="sldNum" sz="quarter" idx="12"/>
          </p:nvPr>
        </p:nvSpPr>
        <p:spPr/>
        <p:txBody>
          <a:bodyPr/>
          <a:lstStyle>
            <a:lvl1pPr>
              <a:defRPr/>
            </a:lvl1pPr>
          </a:lstStyle>
          <a:p>
            <a:pPr>
              <a:defRPr/>
            </a:pPr>
            <a:fld id="{DE2B34FA-FFF7-4E43-8910-425FB9CDAE7A}" type="slidenum">
              <a:rPr lang="en-US" altLang="en-US"/>
              <a:pPr>
                <a:defRPr/>
              </a:pPr>
              <a:t>‹#›</a:t>
            </a:fld>
            <a:endParaRPr lang="en-US" altLang="en-US"/>
          </a:p>
        </p:txBody>
      </p:sp>
    </p:spTree>
    <p:extLst>
      <p:ext uri="{BB962C8B-B14F-4D97-AF65-F5344CB8AC3E}">
        <p14:creationId xmlns:p14="http://schemas.microsoft.com/office/powerpoint/2010/main" xmlns="" val="1419819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A272E53-49DF-7CFC-4C42-B1976F125AE1}"/>
              </a:ext>
            </a:extLst>
          </p:cNvPr>
          <p:cNvSpPr>
            <a:spLocks noGrp="1"/>
          </p:cNvSpPr>
          <p:nvPr>
            <p:ph type="dt" sz="half" idx="10"/>
          </p:nvPr>
        </p:nvSpPr>
        <p:spPr/>
        <p:txBody>
          <a:bodyPr/>
          <a:lstStyle>
            <a:lvl1pPr>
              <a:defRPr/>
            </a:lvl1pPr>
          </a:lstStyle>
          <a:p>
            <a:pPr>
              <a:defRPr/>
            </a:pPr>
            <a:fld id="{28F6A8E5-C48E-4DD3-AB55-E3E335FE4EB0}" type="datetimeFigureOut">
              <a:rPr lang="en-US"/>
              <a:pPr>
                <a:defRPr/>
              </a:pPr>
              <a:t>8/14/2025</a:t>
            </a:fld>
            <a:endParaRPr lang="en-US"/>
          </a:p>
        </p:txBody>
      </p:sp>
      <p:sp>
        <p:nvSpPr>
          <p:cNvPr id="5" name="Footer Placeholder 4">
            <a:extLst>
              <a:ext uri="{FF2B5EF4-FFF2-40B4-BE49-F238E27FC236}">
                <a16:creationId xmlns:a16="http://schemas.microsoft.com/office/drawing/2014/main" xmlns="" id="{942DBEEA-5EE6-B9CE-1634-E071FFEBABC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D03C4539-AA53-3659-4793-4D875F58B488}"/>
              </a:ext>
            </a:extLst>
          </p:cNvPr>
          <p:cNvSpPr>
            <a:spLocks noGrp="1"/>
          </p:cNvSpPr>
          <p:nvPr>
            <p:ph type="sldNum" sz="quarter" idx="12"/>
          </p:nvPr>
        </p:nvSpPr>
        <p:spPr/>
        <p:txBody>
          <a:bodyPr/>
          <a:lstStyle>
            <a:lvl1pPr>
              <a:defRPr/>
            </a:lvl1pPr>
          </a:lstStyle>
          <a:p>
            <a:pPr>
              <a:defRPr/>
            </a:pPr>
            <a:fld id="{DD0E61B2-3EC3-4140-B93E-3672C27FD707}" type="slidenum">
              <a:rPr lang="en-US" altLang="en-US"/>
              <a:pPr>
                <a:defRPr/>
              </a:pPr>
              <a:t>‹#›</a:t>
            </a:fld>
            <a:endParaRPr lang="en-US" altLang="en-US"/>
          </a:p>
        </p:txBody>
      </p:sp>
    </p:spTree>
    <p:extLst>
      <p:ext uri="{BB962C8B-B14F-4D97-AF65-F5344CB8AC3E}">
        <p14:creationId xmlns:p14="http://schemas.microsoft.com/office/powerpoint/2010/main" xmlns="" val="2904188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B383C439-5D6C-908F-69F6-E7715FB31DFF}"/>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xmlns="" id="{F959C2C5-BBF7-9F7C-2526-27322644CC2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0D59763C-4729-FC6F-70D9-CE4EA7296F49}"/>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2A4E55F3-AC4B-4C8B-8723-0008411C175D}" type="datetimeFigureOut">
              <a:rPr lang="en-US"/>
              <a:pPr>
                <a:defRPr/>
              </a:pPr>
              <a:t>8/14/2025</a:t>
            </a:fld>
            <a:endParaRPr lang="en-US"/>
          </a:p>
        </p:txBody>
      </p:sp>
      <p:sp>
        <p:nvSpPr>
          <p:cNvPr id="5" name="Footer Placeholder 4">
            <a:extLst>
              <a:ext uri="{FF2B5EF4-FFF2-40B4-BE49-F238E27FC236}">
                <a16:creationId xmlns:a16="http://schemas.microsoft.com/office/drawing/2014/main" xmlns="" id="{E411F61D-7AF6-8D82-3E78-C5EBBD6251BD}"/>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xmlns="" id="{47A6FD77-D18F-90EB-AA7F-E111519127C5}"/>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cs typeface="Times New Roman" panose="02020603050405020304" pitchFamily="18" charset="0"/>
              </a:defRPr>
            </a:lvl1pPr>
          </a:lstStyle>
          <a:p>
            <a:pPr>
              <a:defRPr/>
            </a:pPr>
            <a:fld id="{BB19C100-1A19-4B43-8395-C4815BC2DC3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2.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61C6F69A-308B-E4A9-BD1F-FBF328309445}"/>
              </a:ext>
            </a:extLst>
          </p:cNvPr>
          <p:cNvSpPr/>
          <p:nvPr/>
        </p:nvSpPr>
        <p:spPr>
          <a:xfrm>
            <a:off x="0" y="8820473"/>
            <a:ext cx="6858000" cy="323528"/>
          </a:xfrm>
          <a:prstGeom prst="rect">
            <a:avLst/>
          </a:prstGeom>
          <a:solidFill>
            <a:srgbClr val="C0000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sp>
        <p:nvSpPr>
          <p:cNvPr id="11" name="Rectangle 10">
            <a:extLst>
              <a:ext uri="{FF2B5EF4-FFF2-40B4-BE49-F238E27FC236}">
                <a16:creationId xmlns:a16="http://schemas.microsoft.com/office/drawing/2014/main" xmlns="" id="{5E501CCE-25F9-C53E-19EE-2B213D86DF65}"/>
              </a:ext>
            </a:extLst>
          </p:cNvPr>
          <p:cNvSpPr/>
          <p:nvPr/>
        </p:nvSpPr>
        <p:spPr>
          <a:xfrm rot="5400000">
            <a:off x="-3627271" y="5193196"/>
            <a:ext cx="7578069" cy="323528"/>
          </a:xfrm>
          <a:prstGeom prst="rect">
            <a:avLst/>
          </a:prstGeom>
          <a:solidFill>
            <a:srgbClr val="00B05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sp>
        <p:nvSpPr>
          <p:cNvPr id="12" name="Rectangle 11">
            <a:extLst>
              <a:ext uri="{FF2B5EF4-FFF2-40B4-BE49-F238E27FC236}">
                <a16:creationId xmlns:a16="http://schemas.microsoft.com/office/drawing/2014/main" xmlns="" id="{1E1AB5D8-3F91-261F-391E-2E1B1A528984}"/>
              </a:ext>
            </a:extLst>
          </p:cNvPr>
          <p:cNvSpPr/>
          <p:nvPr/>
        </p:nvSpPr>
        <p:spPr>
          <a:xfrm rot="5400000">
            <a:off x="2907190" y="4886907"/>
            <a:ext cx="7578091" cy="323528"/>
          </a:xfrm>
          <a:prstGeom prst="rect">
            <a:avLst/>
          </a:prstGeom>
          <a:solidFill>
            <a:srgbClr val="00B05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sp>
        <p:nvSpPr>
          <p:cNvPr id="15" name="Flowchart: Document 14">
            <a:extLst>
              <a:ext uri="{FF2B5EF4-FFF2-40B4-BE49-F238E27FC236}">
                <a16:creationId xmlns:a16="http://schemas.microsoft.com/office/drawing/2014/main" xmlns="" id="{0F9FDF46-6D7C-52EC-0AEC-938542C45798}"/>
              </a:ext>
            </a:extLst>
          </p:cNvPr>
          <p:cNvSpPr/>
          <p:nvPr/>
        </p:nvSpPr>
        <p:spPr>
          <a:xfrm>
            <a:off x="0" y="-36515"/>
            <a:ext cx="6858000" cy="1727178"/>
          </a:xfrm>
          <a:prstGeom prst="flowChartDocument">
            <a:avLst/>
          </a:prstGeom>
          <a:solidFill>
            <a:srgbClr val="00B05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pic>
        <p:nvPicPr>
          <p:cNvPr id="3086" name="Picture 18">
            <a:extLst>
              <a:ext uri="{FF2B5EF4-FFF2-40B4-BE49-F238E27FC236}">
                <a16:creationId xmlns:a16="http://schemas.microsoft.com/office/drawing/2014/main" xmlns="" id="{188148D8-2874-92B5-86F4-5CCD1BCA6D0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42875"/>
            <a:ext cx="1341438"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7" name="TextBox 24">
            <a:extLst>
              <a:ext uri="{FF2B5EF4-FFF2-40B4-BE49-F238E27FC236}">
                <a16:creationId xmlns:a16="http://schemas.microsoft.com/office/drawing/2014/main" xmlns="" id="{CBCE4DA0-637A-58EE-109F-9BC2F926F4B5}"/>
              </a:ext>
            </a:extLst>
          </p:cNvPr>
          <p:cNvSpPr txBox="1">
            <a:spLocks noChangeArrowheads="1"/>
          </p:cNvSpPr>
          <p:nvPr/>
        </p:nvSpPr>
        <p:spPr bwMode="auto">
          <a:xfrm>
            <a:off x="1412875" y="539750"/>
            <a:ext cx="51847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IN" altLang="en-US" sz="1800" b="1" u="sng">
                <a:solidFill>
                  <a:schemeClr val="bg1"/>
                </a:solidFill>
                <a:latin typeface="Times New Roman" panose="02020603050405020304" pitchFamily="18" charset="0"/>
                <a:cs typeface="Times New Roman" panose="02020603050405020304" pitchFamily="18" charset="0"/>
              </a:rPr>
              <a:t>Jaipur Engineering College  And  Research Centre</a:t>
            </a:r>
          </a:p>
        </p:txBody>
      </p:sp>
      <p:pic>
        <p:nvPicPr>
          <p:cNvPr id="3088" name="Picture 2">
            <a:extLst>
              <a:ext uri="{FF2B5EF4-FFF2-40B4-BE49-F238E27FC236}">
                <a16:creationId xmlns:a16="http://schemas.microsoft.com/office/drawing/2014/main" xmlns="" id="{04F66CD8-4B70-618F-08A1-333604990AF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3375" y="4216400"/>
            <a:ext cx="6137275" cy="460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ctangle 16">
            <a:extLst>
              <a:ext uri="{FF2B5EF4-FFF2-40B4-BE49-F238E27FC236}">
                <a16:creationId xmlns:a16="http://schemas.microsoft.com/office/drawing/2014/main" xmlns="" id="{0886096E-A4F3-F815-4C9C-1DDAB38F86CC}"/>
              </a:ext>
            </a:extLst>
          </p:cNvPr>
          <p:cNvSpPr/>
          <p:nvPr/>
        </p:nvSpPr>
        <p:spPr>
          <a:xfrm>
            <a:off x="0" y="1547813"/>
            <a:ext cx="6858000" cy="316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buFont typeface="Arial" panose="020B0604020202020204" pitchFamily="34" charset="0"/>
              <a:buNone/>
              <a:defRPr/>
            </a:pPr>
            <a:r>
              <a:rPr lang="en-US" altLang="en-US" sz="4000" u="sng">
                <a:solidFill>
                  <a:srgbClr val="00B050"/>
                </a:solidFill>
                <a:latin typeface="Times New Roman" pitchFamily="18" charset="0"/>
              </a:rPr>
              <a:t>Ujjwalam</a:t>
            </a:r>
          </a:p>
          <a:p>
            <a:pPr algn="ctr" eaLnBrk="1" fontAlgn="auto" hangingPunct="1">
              <a:spcBef>
                <a:spcPts val="0"/>
              </a:spcBef>
              <a:spcAft>
                <a:spcPts val="0"/>
              </a:spcAft>
              <a:buFont typeface="Arial" panose="020B0604020202020204" pitchFamily="34" charset="0"/>
              <a:buNone/>
              <a:defRPr/>
            </a:pPr>
            <a:r>
              <a:rPr lang="en-US" altLang="en-US" sz="2800" b="1">
                <a:solidFill>
                  <a:srgbClr val="00B050"/>
                </a:solidFill>
                <a:latin typeface="Times New Roman" pitchFamily="18" charset="0"/>
              </a:rPr>
              <a:t>Department of Electronics and  </a:t>
            </a:r>
          </a:p>
          <a:p>
            <a:pPr algn="ctr" eaLnBrk="1" fontAlgn="auto" hangingPunct="1">
              <a:spcBef>
                <a:spcPts val="0"/>
              </a:spcBef>
              <a:spcAft>
                <a:spcPts val="0"/>
              </a:spcAft>
              <a:buFont typeface="Arial" panose="020B0604020202020204" pitchFamily="34" charset="0"/>
              <a:buNone/>
              <a:defRPr/>
            </a:pPr>
            <a:r>
              <a:rPr lang="en-US" altLang="en-US" sz="2800" b="1">
                <a:solidFill>
                  <a:srgbClr val="00B050"/>
                </a:solidFill>
                <a:latin typeface="Times New Roman" pitchFamily="18" charset="0"/>
              </a:rPr>
              <a:t>Communication Engineering</a:t>
            </a:r>
          </a:p>
          <a:p>
            <a:pPr algn="ctr" eaLnBrk="1" fontAlgn="auto" hangingPunct="1">
              <a:spcBef>
                <a:spcPts val="0"/>
              </a:spcBef>
              <a:spcAft>
                <a:spcPts val="0"/>
              </a:spcAft>
              <a:buFont typeface="Arial" panose="020B0604020202020204" pitchFamily="34" charset="0"/>
              <a:buNone/>
              <a:defRPr/>
            </a:pPr>
            <a:endParaRPr lang="en-US" altLang="en-US" sz="2800" b="1">
              <a:solidFill>
                <a:srgbClr val="00B050"/>
              </a:solidFill>
              <a:latin typeface="Times New Roman" pitchFamily="18" charset="0"/>
            </a:endParaRPr>
          </a:p>
          <a:p>
            <a:pPr algn="ctr" eaLnBrk="1" fontAlgn="auto" hangingPunct="1">
              <a:spcBef>
                <a:spcPts val="0"/>
              </a:spcBef>
              <a:spcAft>
                <a:spcPts val="0"/>
              </a:spcAft>
              <a:buFont typeface="Arial" panose="020B0604020202020204" pitchFamily="34" charset="0"/>
              <a:defRPr/>
            </a:pPr>
            <a:r>
              <a:rPr lang="en-IN" altLang="en-US" sz="2400">
                <a:solidFill>
                  <a:srgbClr val="00B050"/>
                </a:solidFill>
                <a:latin typeface="Times New Roman"/>
                <a:cs typeface="Times New Roman"/>
              </a:rPr>
              <a:t>July 2023</a:t>
            </a:r>
            <a:endParaRPr lang="en-IN" altLang="en-US" sz="2400">
              <a:solidFill>
                <a:srgbClr val="00B050"/>
              </a:solidFill>
              <a:latin typeface="Calibri"/>
              <a:cs typeface="Calibri"/>
            </a:endParaRPr>
          </a:p>
          <a:p>
            <a:pPr algn="ctr">
              <a:spcBef>
                <a:spcPts val="0"/>
              </a:spcBef>
              <a:spcAft>
                <a:spcPts val="0"/>
              </a:spcAft>
              <a:buFont typeface="Arial" panose="020B0604020202020204" pitchFamily="34" charset="0"/>
              <a:buNone/>
              <a:defRPr/>
            </a:pPr>
            <a:endParaRPr lang="en-IN" altLang="en-US" sz="2400">
              <a:solidFill>
                <a:srgbClr val="00B050"/>
              </a:solidFill>
              <a:latin typeface="Times New Roman"/>
              <a:cs typeface="Times New Roman"/>
            </a:endParaRPr>
          </a:p>
          <a:p>
            <a:pPr algn="ctr" eaLnBrk="1" fontAlgn="auto" hangingPunct="1">
              <a:spcBef>
                <a:spcPts val="0"/>
              </a:spcBef>
              <a:spcAft>
                <a:spcPts val="0"/>
              </a:spcAft>
              <a:buFont typeface="Arial" panose="020B0604020202020204" pitchFamily="34" charset="0"/>
              <a:buNone/>
              <a:defRPr/>
            </a:pPr>
            <a:endParaRPr lang="en-US" altLang="en-US" sz="2800" b="1">
              <a:solidFill>
                <a:srgbClr val="C00000"/>
              </a:solidFill>
              <a:latin typeface="Times New Roman" pitchFamily="18" charset="0"/>
            </a:endParaRPr>
          </a:p>
        </p:txBody>
      </p:sp>
      <p:sp>
        <p:nvSpPr>
          <p:cNvPr id="2066" name="Footer Placeholder 2">
            <a:extLst>
              <a:ext uri="{FF2B5EF4-FFF2-40B4-BE49-F238E27FC236}">
                <a16:creationId xmlns:a16="http://schemas.microsoft.com/office/drawing/2014/main" xmlns="" id="{11172818-9593-95DB-FEE6-697211449B55}"/>
              </a:ext>
            </a:extLst>
          </p:cNvPr>
          <p:cNvSpPr>
            <a:spLocks noGrp="1" noChangeArrowheads="1"/>
          </p:cNvSpPr>
          <p:nvPr>
            <p:ph type="ftr" sz="quarter" idx="11"/>
          </p:nvPr>
        </p:nvSpPr>
        <p:spPr bwMode="auto">
          <a:xfrm>
            <a:off x="0" y="8820150"/>
            <a:ext cx="6858000" cy="323850"/>
          </a:xfrm>
          <a:solidFill>
            <a:srgbClr val="00B050"/>
          </a:solidFill>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buFont typeface="Arial" panose="020B0604020202020204" pitchFamily="34" charset="0"/>
              <a:buNone/>
              <a:defRPr/>
            </a:pPr>
            <a:r>
              <a:rPr lang="en-US" altLang="en-US">
                <a:solidFill>
                  <a:schemeClr val="bg1"/>
                </a:solidFill>
              </a:rPr>
              <a:t>Department of Electronics and  Communication  Engineering</a:t>
            </a:r>
            <a:endParaRPr lang="en-IN" altLang="en-US">
              <a:solidFill>
                <a:schemeClr val="bg1"/>
              </a:solidFill>
            </a:endParaRPr>
          </a:p>
        </p:txBody>
      </p:sp>
      <p:sp>
        <p:nvSpPr>
          <p:cNvPr id="3091" name="Slide Number Placeholder 1">
            <a:extLst>
              <a:ext uri="{FF2B5EF4-FFF2-40B4-BE49-F238E27FC236}">
                <a16:creationId xmlns:a16="http://schemas.microsoft.com/office/drawing/2014/main" xmlns="" id="{4EFF01BC-5CE1-6AD5-3B7C-C08A18E12C85}"/>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4E98518-EDF3-4616-BFB3-5B309FF10F3F}" type="slidenum">
              <a:rPr lang="en-IN" altLang="en-US" sz="1200">
                <a:solidFill>
                  <a:schemeClr val="bg1"/>
                </a:solidFill>
              </a:rPr>
              <a:pPr>
                <a:spcBef>
                  <a:spcPct val="0"/>
                </a:spcBef>
                <a:buFontTx/>
                <a:buNone/>
              </a:pPr>
              <a:t>1</a:t>
            </a:fld>
            <a:endParaRPr lang="en-IN" altLang="en-US" sz="120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E9FF536B-0CCD-8788-C715-842163C91D25}"/>
              </a:ext>
            </a:extLst>
          </p:cNvPr>
          <p:cNvSpPr/>
          <p:nvPr/>
        </p:nvSpPr>
        <p:spPr>
          <a:xfrm>
            <a:off x="6769100" y="9525"/>
            <a:ext cx="71438"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D51B3E1E-4F18-D008-E592-DF4BDAFB9FD8}"/>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4A249C61-1059-C6F0-B60A-A8EF294923D8}"/>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77" name="Footer Placeholder 14">
            <a:extLst>
              <a:ext uri="{FF2B5EF4-FFF2-40B4-BE49-F238E27FC236}">
                <a16:creationId xmlns:a16="http://schemas.microsoft.com/office/drawing/2014/main" xmlns="" id="{35B29E89-F78B-3BB4-7CE8-199F93CDEEC1}"/>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4102" name="Slide Number Placeholder 1">
            <a:extLst>
              <a:ext uri="{FF2B5EF4-FFF2-40B4-BE49-F238E27FC236}">
                <a16:creationId xmlns:a16="http://schemas.microsoft.com/office/drawing/2014/main" xmlns="" id="{D42BF5C0-559D-3DB5-A114-BCDF47545521}"/>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838539D-9465-48D6-BD74-1146A06E6B28}" type="slidenum">
              <a:rPr lang="en-IN" altLang="en-US" sz="1200">
                <a:solidFill>
                  <a:schemeClr val="bg1"/>
                </a:solidFill>
              </a:rPr>
              <a:pPr>
                <a:spcBef>
                  <a:spcPct val="0"/>
                </a:spcBef>
                <a:buFontTx/>
                <a:buNone/>
              </a:pPr>
              <a:t>2</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9B98E232-3883-1232-24A8-56CAAF795801}"/>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81DACEC2-0FDD-9BAC-3991-1806BC55233B}"/>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A38A2738-2BF2-CEA9-1875-87DB7E22DE03}"/>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E4625289-301D-8AEE-1ADB-07989DA5516E}"/>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208A6C47-91E2-1434-7655-649506F3A5D0}"/>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FDBE4037-99D5-B9CB-B236-DF3E2A4D9417}"/>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3CE11B3F-1EAE-32B6-8D45-6DA3D6B28DB1}"/>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5F08D292-01A3-C02C-696E-824ED47E045A}"/>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A5587D59-C5B5-9DC9-1DC3-8DC86F82D105}"/>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5F72B8C9-8A96-F77C-FCFB-C491454448DB}"/>
              </a:ext>
            </a:extLst>
          </p:cNvPr>
          <p:cNvSpPr/>
          <p:nvPr/>
        </p:nvSpPr>
        <p:spPr>
          <a:xfrm flipV="1">
            <a:off x="3808413" y="296863"/>
            <a:ext cx="27352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D4A67245-EB19-1CBB-6844-5D88A06F3AB2}"/>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526CA268-4659-4A0F-50E5-B42003961665}"/>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566D26E5-5EF2-18D8-AAE3-00714E5E8455}"/>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043A5CEC-42F4-F5A1-04B3-AC46035B3742}"/>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56FBDA14-6811-12BA-1002-A5141D626166}"/>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36B50453-26DA-BE13-2F57-82C052E067EA}"/>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36302E79-89AA-10F5-8E94-22751EA6C26C}"/>
              </a:ext>
            </a:extLst>
          </p:cNvPr>
          <p:cNvSpPr/>
          <p:nvPr/>
        </p:nvSpPr>
        <p:spPr>
          <a:xfrm>
            <a:off x="6724650" y="82550"/>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50444325-24AE-1E30-A91B-A2CEDF5D67A6}"/>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1031A89A-7484-7421-5922-FBBC5BA09E96}"/>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F8E0C4B5-4901-7927-C178-35F221C8B05A}"/>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C621585E-0271-7359-206B-60DE11EB2B20}"/>
              </a:ext>
            </a:extLst>
          </p:cNvPr>
          <p:cNvSpPr/>
          <p:nvPr/>
        </p:nvSpPr>
        <p:spPr>
          <a:xfrm flipV="1">
            <a:off x="242888" y="8326438"/>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39137CE1-501F-74AE-7A2C-5F4473A00633}"/>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24E9A04F-E428-165F-771C-5BF8875D5D80}"/>
              </a:ext>
            </a:extLst>
          </p:cNvPr>
          <p:cNvSpPr/>
          <p:nvPr/>
        </p:nvSpPr>
        <p:spPr>
          <a:xfrm flipV="1">
            <a:off x="387350" y="81819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B8622D70-CD34-A055-B553-1A586B26CF48}"/>
              </a:ext>
            </a:extLst>
          </p:cNvPr>
          <p:cNvSpPr/>
          <p:nvPr/>
        </p:nvSpPr>
        <p:spPr>
          <a:xfrm>
            <a:off x="457200" y="381000"/>
            <a:ext cx="60960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lvl="7">
              <a:defRPr/>
            </a:pPr>
            <a:r>
              <a:rPr lang="en-CA" altLang="en-US" b="1">
                <a:solidFill>
                  <a:schemeClr val="tx1"/>
                </a:solidFill>
                <a:latin typeface="Times New Roman" panose="02020603050405020304" pitchFamily="18" charset="0"/>
                <a:cs typeface="Times New Roman" panose="02020603050405020304" pitchFamily="18" charset="0"/>
              </a:rPr>
              <a:t> </a:t>
            </a:r>
          </a:p>
          <a:p>
            <a:pPr algn="ct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algn="ctr" eaLnBrk="1" fontAlgn="auto" hangingPunct="1">
              <a:spcBef>
                <a:spcPts val="0"/>
              </a:spcBef>
              <a:spcAft>
                <a:spcPts val="0"/>
              </a:spcAft>
              <a:defRPr/>
            </a:pPr>
            <a:endParaRPr lang="en-IN" altLang="en-US">
              <a:solidFill>
                <a:schemeClr val="tx1"/>
              </a:solidFill>
              <a:latin typeface="Times New Roman" panose="02020603050405020304" pitchFamily="18" charset="0"/>
              <a:cs typeface="Times New Roman" panose="02020603050405020304" pitchFamily="18" charset="0"/>
            </a:endParaRPr>
          </a:p>
        </p:txBody>
      </p:sp>
      <p:sp>
        <p:nvSpPr>
          <p:cNvPr id="4127" name="TextBox 37">
            <a:extLst>
              <a:ext uri="{FF2B5EF4-FFF2-40B4-BE49-F238E27FC236}">
                <a16:creationId xmlns:a16="http://schemas.microsoft.com/office/drawing/2014/main" xmlns="" id="{EDFCB644-0EF8-EE63-1551-DC4093F02B3D}"/>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73016E4D-61F4-AFBF-9749-EE3EF669893B}"/>
              </a:ext>
            </a:extLst>
          </p:cNvPr>
          <p:cNvSpPr/>
          <p:nvPr/>
        </p:nvSpPr>
        <p:spPr>
          <a:xfrm>
            <a:off x="592138" y="2981325"/>
            <a:ext cx="2971800"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276D58B7-8ABD-F075-5A68-C0D69DA076C7}"/>
              </a:ext>
            </a:extLst>
          </p:cNvPr>
          <p:cNvSpPr/>
          <p:nvPr/>
        </p:nvSpPr>
        <p:spPr>
          <a:xfrm>
            <a:off x="3716338" y="2905125"/>
            <a:ext cx="25146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38" name="Round Diagonal Corner Rectangle 37">
            <a:extLst>
              <a:ext uri="{FF2B5EF4-FFF2-40B4-BE49-F238E27FC236}">
                <a16:creationId xmlns:a16="http://schemas.microsoft.com/office/drawing/2014/main" xmlns="" id="{ED904820-954B-A7C4-35CC-F01A6CB23B4D}"/>
              </a:ext>
            </a:extLst>
          </p:cNvPr>
          <p:cNvSpPr/>
          <p:nvPr/>
        </p:nvSpPr>
        <p:spPr>
          <a:xfrm>
            <a:off x="457200" y="381000"/>
            <a:ext cx="2819400" cy="762000"/>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lgn="ctr" eaLnBrk="1" fontAlgn="auto" hangingPunct="1">
              <a:spcBef>
                <a:spcPts val="0"/>
              </a:spcBef>
              <a:spcAft>
                <a:spcPts val="0"/>
              </a:spcAft>
              <a:defRPr/>
            </a:pPr>
            <a:r>
              <a:rPr lang="en-US" altLang="en-US" sz="2000" b="1" noProof="1">
                <a:solidFill>
                  <a:schemeClr val="bg1"/>
                </a:solidFill>
                <a:latin typeface="Times New Roman" panose="02020603050405020304" pitchFamily="18" charset="0"/>
                <a:cs typeface="Times New Roman" panose="02020603050405020304" pitchFamily="18" charset="0"/>
              </a:rPr>
              <a:t>Director’s Message</a:t>
            </a:r>
          </a:p>
        </p:txBody>
      </p:sp>
      <p:pic>
        <p:nvPicPr>
          <p:cNvPr id="4131" name="Picture 2">
            <a:extLst>
              <a:ext uri="{FF2B5EF4-FFF2-40B4-BE49-F238E27FC236}">
                <a16:creationId xmlns:a16="http://schemas.microsoft.com/office/drawing/2014/main" xmlns="" id="{FC48EDE3-F752-FA9D-C848-B37DA28FDF7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l="15556" t="5557" r="22223" b="5557"/>
          <a:stretch>
            <a:fillRect/>
          </a:stretch>
        </p:blipFill>
        <p:spPr bwMode="auto">
          <a:xfrm>
            <a:off x="4002088" y="685800"/>
            <a:ext cx="2474912"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32" name="Rectangle 38">
            <a:extLst>
              <a:ext uri="{FF2B5EF4-FFF2-40B4-BE49-F238E27FC236}">
                <a16:creationId xmlns:a16="http://schemas.microsoft.com/office/drawing/2014/main" xmlns="" id="{380EB4BD-09DB-04CA-8B46-577564B98B0C}"/>
              </a:ext>
            </a:extLst>
          </p:cNvPr>
          <p:cNvSpPr>
            <a:spLocks noChangeArrowheads="1"/>
          </p:cNvSpPr>
          <p:nvPr/>
        </p:nvSpPr>
        <p:spPr bwMode="auto">
          <a:xfrm>
            <a:off x="533400" y="2895600"/>
            <a:ext cx="586740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Arial" panose="020B0604020202020204" pitchFamily="34" charset="0"/>
              <a:buNone/>
            </a:pPr>
            <a:r>
              <a:rPr lang="en-IN" altLang="en-US" sz="1800">
                <a:latin typeface="Times New Roman" panose="02020603050405020304" pitchFamily="18" charset="0"/>
                <a:cs typeface="Times New Roman" panose="02020603050405020304" pitchFamily="18" charset="0"/>
              </a:rPr>
              <a:t>We are currently in the era of engineering revolution, spearheaded by recent developments in engineering sciences providing sustainable solutions to various issues in different areas. The Indian engineering programs have a promising future particularly the </a:t>
            </a:r>
            <a:r>
              <a:rPr lang="en-IN" altLang="en-US" sz="1800" b="1">
                <a:latin typeface="Times New Roman" panose="02020603050405020304" pitchFamily="18" charset="0"/>
                <a:cs typeface="Times New Roman" panose="02020603050405020304" pitchFamily="18" charset="0"/>
              </a:rPr>
              <a:t>Electronics and Communication </a:t>
            </a:r>
            <a:r>
              <a:rPr lang="en-IN" altLang="en-US" sz="1800">
                <a:latin typeface="Times New Roman" panose="02020603050405020304" pitchFamily="18" charset="0"/>
                <a:cs typeface="Times New Roman" panose="02020603050405020304" pitchFamily="18" charset="0"/>
              </a:rPr>
              <a:t>sectors are on the threshold of becoming global players by 2020. Fragments of this newsletter will tracks different event and activities  that are taking place in the department. I extend my best wishes to all those who contributed to </a:t>
            </a:r>
            <a:r>
              <a:rPr lang="en-IN" altLang="en-US" sz="1800" b="1">
                <a:latin typeface="Times New Roman" panose="02020603050405020304" pitchFamily="18" charset="0"/>
                <a:cs typeface="Times New Roman" panose="02020603050405020304" pitchFamily="18" charset="0"/>
              </a:rPr>
              <a:t>Ujjwalam</a:t>
            </a:r>
            <a:r>
              <a:rPr lang="en-IN" altLang="en-US" sz="1800">
                <a:latin typeface="Times New Roman" panose="02020603050405020304" pitchFamily="18" charset="0"/>
                <a:cs typeface="Times New Roman" panose="02020603050405020304" pitchFamily="18" charset="0"/>
              </a:rPr>
              <a:t> and I am confident that the interaction will be a source of inspiration to the young talent budding in the college, who would be the educationists, technocrats and researchers of tomorrow. They would shoulder the responsibility of bringing in the desired innovations in their fields, leading to the advancement of the country.</a:t>
            </a:r>
          </a:p>
          <a:p>
            <a:pPr algn="r" eaLnBrk="1" hangingPunct="1">
              <a:spcBef>
                <a:spcPct val="0"/>
              </a:spcBef>
              <a:buFont typeface="Arial" panose="020B0604020202020204" pitchFamily="34" charset="0"/>
              <a:buNone/>
            </a:pPr>
            <a:r>
              <a:rPr lang="en-IN" altLang="en-US" sz="1800" b="1">
                <a:latin typeface="Times New Roman" panose="02020603050405020304" pitchFamily="18" charset="0"/>
                <a:cs typeface="Times New Roman" panose="02020603050405020304" pitchFamily="18" charset="0"/>
              </a:rPr>
              <a:t>Mr. Arpit Agarwal</a:t>
            </a:r>
          </a:p>
          <a:p>
            <a:pPr algn="r" eaLnBrk="1" hangingPunct="1">
              <a:spcBef>
                <a:spcPct val="0"/>
              </a:spcBef>
              <a:buFont typeface="Arial" panose="020B0604020202020204" pitchFamily="34" charset="0"/>
              <a:buNone/>
            </a:pPr>
            <a:r>
              <a:rPr lang="en-IN" altLang="en-US" sz="1800">
                <a:latin typeface="Times New Roman" panose="02020603050405020304" pitchFamily="18" charset="0"/>
                <a:cs typeface="Times New Roman" panose="02020603050405020304" pitchFamily="18" charset="0"/>
              </a:rPr>
              <a:t>Director, JECRC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AA01ACE-6454-03FD-1369-B2F3440AD7F6}"/>
              </a:ext>
            </a:extLst>
          </p:cNvPr>
          <p:cNvSpPr/>
          <p:nvPr/>
        </p:nvSpPr>
        <p:spPr>
          <a:xfrm>
            <a:off x="6769100" y="9525"/>
            <a:ext cx="71438"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CDD5493B-A704-54E7-AA0F-F98D778162AE}"/>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561A9FE4-0AEF-CC1D-D53B-89284B04BDE7}"/>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101" name="Footer Placeholder 14">
            <a:extLst>
              <a:ext uri="{FF2B5EF4-FFF2-40B4-BE49-F238E27FC236}">
                <a16:creationId xmlns:a16="http://schemas.microsoft.com/office/drawing/2014/main" xmlns="" id="{E603E838-7A93-087D-7C03-3D1BD126AF60}"/>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endParaRPr lang="en-IN" altLang="en-US" noProof="1">
              <a:solidFill>
                <a:srgbClr val="C00000"/>
              </a:solidFill>
            </a:endParaRPr>
          </a:p>
        </p:txBody>
      </p:sp>
      <p:sp>
        <p:nvSpPr>
          <p:cNvPr id="6150" name="Slide Number Placeholder 1">
            <a:extLst>
              <a:ext uri="{FF2B5EF4-FFF2-40B4-BE49-F238E27FC236}">
                <a16:creationId xmlns:a16="http://schemas.microsoft.com/office/drawing/2014/main" xmlns="" id="{3DCFA240-3CB7-4293-3D52-BB5C875416E9}"/>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0EC21B4-153E-4B03-A1A7-9E678648F2BB}" type="slidenum">
              <a:rPr lang="en-IN" altLang="en-US" sz="1200">
                <a:solidFill>
                  <a:schemeClr val="bg1"/>
                </a:solidFill>
              </a:rPr>
              <a:pPr>
                <a:spcBef>
                  <a:spcPct val="0"/>
                </a:spcBef>
                <a:buFontTx/>
                <a:buNone/>
              </a:pPr>
              <a:t>3</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B16ECEDB-C508-DCD7-D7EF-00E5395F43AE}"/>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7C98A6BD-E1A0-851D-C251-7FAB1BEE173C}"/>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F9700FF5-DD36-2DB5-B9CD-43DFE870518A}"/>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8EC3E989-1C1D-833B-9DF2-38B3B4D61E0C}"/>
              </a:ext>
            </a:extLst>
          </p:cNvPr>
          <p:cNvSpPr/>
          <p:nvPr/>
        </p:nvSpPr>
        <p:spPr>
          <a:xfrm>
            <a:off x="6507163"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0003821F-B1E0-EC6F-0381-14E084A8D100}"/>
              </a:ext>
            </a:extLst>
          </p:cNvPr>
          <p:cNvSpPr/>
          <p:nvPr/>
        </p:nvSpPr>
        <p:spPr>
          <a:xfrm>
            <a:off x="6435725" y="404813"/>
            <a:ext cx="36513"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EB272384-4B3C-DDEF-2D77-DFA20F6FC809}"/>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D8A746DA-D0CB-F880-D80B-B9CC3C31C4BB}"/>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C52B8B95-477C-5400-AF0B-CEA29B931560}"/>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450614C2-B235-3D42-8755-341BCBF50ADD}"/>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7B60ADF9-4E9C-3809-68F1-7AB13A648B98}"/>
              </a:ext>
            </a:extLst>
          </p:cNvPr>
          <p:cNvSpPr/>
          <p:nvPr/>
        </p:nvSpPr>
        <p:spPr>
          <a:xfrm flipV="1">
            <a:off x="3808413" y="296863"/>
            <a:ext cx="27352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9DAD66E6-8043-FC11-E3EC-4B4C9B734BD3}"/>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FB092366-5F42-F71D-D61D-E53F294D0099}"/>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FBB8708D-3354-EC16-FB46-CBDCC956CC91}"/>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0A7D3764-EFD2-091B-9427-16E11345B4FE}"/>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B3B66942-6E13-A1DE-40EA-204F8A180919}"/>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A32EED7D-D75E-1D83-ABCD-3EA3DA3E9E44}"/>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924A12F2-F7BA-5BAD-A2DE-4BC75111EF71}"/>
              </a:ext>
            </a:extLst>
          </p:cNvPr>
          <p:cNvSpPr/>
          <p:nvPr/>
        </p:nvSpPr>
        <p:spPr>
          <a:xfrm>
            <a:off x="6724650" y="82550"/>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470FEBD1-EF47-F9EB-EA2C-AC8223072650}"/>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9AC722E7-E2D9-F354-02F9-B01D42FB9EBC}"/>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CA728626-82AC-D3B6-5F7F-8B339E5AF0D8}"/>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0B4C4FE7-0208-0209-B1C1-09F28E47BCCE}"/>
              </a:ext>
            </a:extLst>
          </p:cNvPr>
          <p:cNvSpPr/>
          <p:nvPr/>
        </p:nvSpPr>
        <p:spPr>
          <a:xfrm flipV="1">
            <a:off x="242888" y="8326438"/>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9CBE8D59-23D3-EC3C-2532-2C4E81919AFE}"/>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074226A6-A36F-E56A-D01E-B549494FA447}"/>
              </a:ext>
            </a:extLst>
          </p:cNvPr>
          <p:cNvSpPr/>
          <p:nvPr/>
        </p:nvSpPr>
        <p:spPr>
          <a:xfrm flipV="1">
            <a:off x="387350" y="81819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A6CAB601-D516-122D-CBE0-5AF7D9A9A342}"/>
              </a:ext>
            </a:extLst>
          </p:cNvPr>
          <p:cNvSpPr/>
          <p:nvPr/>
        </p:nvSpPr>
        <p:spPr>
          <a:xfrm>
            <a:off x="457200" y="381000"/>
            <a:ext cx="5943600" cy="7861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lvl="7">
              <a:defRPr/>
            </a:pPr>
            <a:r>
              <a:rPr lang="en-CA" altLang="en-US" b="1">
                <a:solidFill>
                  <a:schemeClr val="tx1"/>
                </a:solidFill>
                <a:latin typeface="Times New Roman" panose="02020603050405020304" pitchFamily="18" charset="0"/>
                <a:cs typeface="Times New Roman" panose="02020603050405020304" pitchFamily="18" charset="0"/>
              </a:rPr>
              <a:t> </a:t>
            </a:r>
          </a:p>
          <a:p>
            <a:pPr algn="ct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algn="ctr" eaLnBrk="1" fontAlgn="auto" hangingPunct="1">
              <a:spcBef>
                <a:spcPts val="0"/>
              </a:spcBef>
              <a:spcAft>
                <a:spcPts val="0"/>
              </a:spcAft>
              <a:defRPr/>
            </a:pPr>
            <a:endParaRPr lang="en-IN" altLang="en-US">
              <a:solidFill>
                <a:schemeClr val="tx1"/>
              </a:solidFill>
              <a:latin typeface="Times New Roman" panose="02020603050405020304" pitchFamily="18" charset="0"/>
              <a:cs typeface="Times New Roman" panose="02020603050405020304" pitchFamily="18" charset="0"/>
            </a:endParaRPr>
          </a:p>
        </p:txBody>
      </p:sp>
      <p:sp>
        <p:nvSpPr>
          <p:cNvPr id="6175" name="TextBox 37">
            <a:extLst>
              <a:ext uri="{FF2B5EF4-FFF2-40B4-BE49-F238E27FC236}">
                <a16:creationId xmlns:a16="http://schemas.microsoft.com/office/drawing/2014/main" xmlns="" id="{1922DC2E-6705-3FAC-4E23-900E1499E51F}"/>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D1FE4B7B-CD5D-FD10-5634-672E783F345E}"/>
              </a:ext>
            </a:extLst>
          </p:cNvPr>
          <p:cNvSpPr/>
          <p:nvPr/>
        </p:nvSpPr>
        <p:spPr>
          <a:xfrm>
            <a:off x="592138" y="2981325"/>
            <a:ext cx="2971800"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7A8DFB06-77DC-E459-D9B8-D3CC8E40BCF4}"/>
              </a:ext>
            </a:extLst>
          </p:cNvPr>
          <p:cNvSpPr/>
          <p:nvPr/>
        </p:nvSpPr>
        <p:spPr>
          <a:xfrm>
            <a:off x="3716338" y="2905125"/>
            <a:ext cx="25146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6178" name="TextBox 8">
            <a:extLst>
              <a:ext uri="{FF2B5EF4-FFF2-40B4-BE49-F238E27FC236}">
                <a16:creationId xmlns:a16="http://schemas.microsoft.com/office/drawing/2014/main" xmlns="" id="{DDE8FCD9-ADB6-3279-C78D-BE8149223247}"/>
              </a:ext>
            </a:extLst>
          </p:cNvPr>
          <p:cNvSpPr txBox="1">
            <a:spLocks noChangeArrowheads="1"/>
          </p:cNvSpPr>
          <p:nvPr/>
        </p:nvSpPr>
        <p:spPr bwMode="auto">
          <a:xfrm>
            <a:off x="381000" y="2362200"/>
            <a:ext cx="6002338" cy="570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Arial" panose="020B0604020202020204" pitchFamily="34" charset="0"/>
              <a:buNone/>
            </a:pPr>
            <a:r>
              <a:rPr lang="en-IN" altLang="en-US" sz="1500">
                <a:latin typeface="Times New Roman" panose="02020603050405020304" pitchFamily="18" charset="0"/>
                <a:cs typeface="Times New Roman" panose="02020603050405020304" pitchFamily="18" charset="0"/>
              </a:rPr>
              <a:t>Jaipur Engineering College and Research Centre (JECRC), Jaipur is recognised as one of the best technical institutes in Rajasthan and is adopting the process of change that demands quality outcome based education. The vision of the institute is to become an institute of excellence in imparting outcome based education, providing platform to students for overall self development that includes ethics, moral values, etc. and develop research aptitude through project base learning. In the process of implementing outcome based education (OBE) the faculty members are measuring the progress and competency of the student as they go through a course in each semester and are being accessed against pre defined package.</a:t>
            </a:r>
          </a:p>
          <a:p>
            <a:pPr algn="just" eaLnBrk="1" hangingPunct="1">
              <a:spcBef>
                <a:spcPct val="0"/>
              </a:spcBef>
              <a:buFont typeface="Arial" panose="020B0604020202020204" pitchFamily="34" charset="0"/>
              <a:buNone/>
            </a:pPr>
            <a:r>
              <a:rPr lang="en-IN" altLang="en-US" sz="1500">
                <a:latin typeface="Times New Roman" panose="02020603050405020304" pitchFamily="18" charset="0"/>
                <a:cs typeface="Times New Roman" panose="02020603050405020304" pitchFamily="18" charset="0"/>
              </a:rPr>
              <a:t>The campus will soon have a video server where video lectures of all under graduate and post graduate programs delivered from the professors of IIT and IISc would be made available to the students 24x7  through a high speed Wi-Fi networking. This will create ample opportunities to learn the subject at there own base on there laptops and smart phones.  </a:t>
            </a:r>
          </a:p>
          <a:p>
            <a:pPr algn="just" eaLnBrk="1" hangingPunct="1">
              <a:spcBef>
                <a:spcPct val="0"/>
              </a:spcBef>
              <a:buFont typeface="Arial" panose="020B0604020202020204" pitchFamily="34" charset="0"/>
              <a:buNone/>
            </a:pPr>
            <a:r>
              <a:rPr lang="en-IN" altLang="en-US" sz="1500">
                <a:latin typeface="Times New Roman" panose="02020603050405020304" pitchFamily="18" charset="0"/>
                <a:cs typeface="Times New Roman" panose="02020603050405020304" pitchFamily="18" charset="0"/>
              </a:rPr>
              <a:t>All the credit goes to outstanding reputation and dedication of the institute for all these years, under the able guidance of visionary Shree Arpit Agarwal Ji, Director of JECRC. Here at JECRC ,Jaipur, we are committed to impart  necessary skills and knowledge to our students in best possible manner, in good spirit and in good environment by allowing them to dream big and help them to achieve the same.</a:t>
            </a:r>
          </a:p>
          <a:p>
            <a:pPr algn="just" eaLnBrk="1" hangingPunct="1">
              <a:spcBef>
                <a:spcPct val="0"/>
              </a:spcBef>
              <a:buFont typeface="Arial" panose="020B0604020202020204" pitchFamily="34" charset="0"/>
              <a:buNone/>
            </a:pPr>
            <a:endParaRPr lang="en-IN" altLang="en-US" sz="1800" b="1">
              <a:latin typeface="Times New Roman" panose="02020603050405020304" pitchFamily="18" charset="0"/>
              <a:cs typeface="Times New Roman" panose="02020603050405020304" pitchFamily="18" charset="0"/>
            </a:endParaRPr>
          </a:p>
          <a:p>
            <a:pPr algn="r" eaLnBrk="1" hangingPunct="1">
              <a:spcBef>
                <a:spcPct val="0"/>
              </a:spcBef>
              <a:buFont typeface="Arial" panose="020B0604020202020204" pitchFamily="34" charset="0"/>
              <a:buNone/>
            </a:pPr>
            <a:r>
              <a:rPr lang="en-IN" altLang="en-US" sz="1800" b="1">
                <a:latin typeface="Times New Roman" panose="02020603050405020304" pitchFamily="18" charset="0"/>
                <a:cs typeface="Times New Roman" panose="02020603050405020304" pitchFamily="18" charset="0"/>
              </a:rPr>
              <a:t>              Dr. V.K. Chandna</a:t>
            </a:r>
            <a:r>
              <a:rPr lang="en-IN" altLang="en-US" sz="1800">
                <a:latin typeface="Times New Roman" panose="02020603050405020304" pitchFamily="18" charset="0"/>
                <a:cs typeface="Times New Roman" panose="02020603050405020304" pitchFamily="18" charset="0"/>
              </a:rPr>
              <a:t>,</a:t>
            </a:r>
          </a:p>
          <a:p>
            <a:pPr algn="r" eaLnBrk="1" hangingPunct="1">
              <a:spcBef>
                <a:spcPct val="0"/>
              </a:spcBef>
              <a:buFont typeface="Arial" panose="020B0604020202020204" pitchFamily="34" charset="0"/>
              <a:buNone/>
            </a:pPr>
            <a:r>
              <a:rPr lang="en-IN" altLang="en-US" sz="1400">
                <a:latin typeface="Times New Roman" panose="02020603050405020304" pitchFamily="18" charset="0"/>
                <a:cs typeface="Times New Roman" panose="02020603050405020304" pitchFamily="18" charset="0"/>
              </a:rPr>
              <a:t>Principal,  JECRC</a:t>
            </a:r>
          </a:p>
        </p:txBody>
      </p:sp>
      <p:sp>
        <p:nvSpPr>
          <p:cNvPr id="42" name="Round Diagonal Corner Rectangle 41">
            <a:extLst>
              <a:ext uri="{FF2B5EF4-FFF2-40B4-BE49-F238E27FC236}">
                <a16:creationId xmlns:a16="http://schemas.microsoft.com/office/drawing/2014/main" xmlns="" id="{5F4887D0-ED41-9B47-7CEE-00CACC3FBFC2}"/>
              </a:ext>
            </a:extLst>
          </p:cNvPr>
          <p:cNvSpPr/>
          <p:nvPr/>
        </p:nvSpPr>
        <p:spPr>
          <a:xfrm>
            <a:off x="457200" y="381000"/>
            <a:ext cx="2819400" cy="762000"/>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lgn="just" eaLnBrk="1" fontAlgn="auto" hangingPunct="1">
              <a:spcBef>
                <a:spcPts val="0"/>
              </a:spcBef>
              <a:spcAft>
                <a:spcPts val="0"/>
              </a:spcAft>
              <a:buFont typeface="Arial" panose="020B0604020202020204" pitchFamily="34" charset="0"/>
              <a:buNone/>
              <a:defRPr/>
            </a:pPr>
            <a:r>
              <a:rPr lang="en-US" altLang="en-US" sz="2000" b="1" noProof="1">
                <a:solidFill>
                  <a:schemeClr val="bg1"/>
                </a:solidFill>
                <a:latin typeface="Times New Roman" panose="02020603050405020304" pitchFamily="18" charset="0"/>
                <a:cs typeface="Times New Roman" panose="02020603050405020304" pitchFamily="18" charset="0"/>
              </a:rPr>
              <a:t>Principal’s Message</a:t>
            </a:r>
          </a:p>
        </p:txBody>
      </p:sp>
      <p:pic>
        <p:nvPicPr>
          <p:cNvPr id="6180" name="Picture 2">
            <a:extLst>
              <a:ext uri="{FF2B5EF4-FFF2-40B4-BE49-F238E27FC236}">
                <a16:creationId xmlns:a16="http://schemas.microsoft.com/office/drawing/2014/main" xmlns="" id="{94568EAE-C8B5-32AE-F377-0FBE98210F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05238" y="434975"/>
            <a:ext cx="2501900" cy="177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DD9D4AA-06F0-C196-BC4C-E37991642507}"/>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13" name="Rectangle 12">
            <a:extLst>
              <a:ext uri="{FF2B5EF4-FFF2-40B4-BE49-F238E27FC236}">
                <a16:creationId xmlns:a16="http://schemas.microsoft.com/office/drawing/2014/main" xmlns="" id="{A5459289-0533-900F-2DFF-3D7B0B3B7FD7}"/>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14" name="Rectangle 13">
            <a:extLst>
              <a:ext uri="{FF2B5EF4-FFF2-40B4-BE49-F238E27FC236}">
                <a16:creationId xmlns:a16="http://schemas.microsoft.com/office/drawing/2014/main" xmlns="" id="{614E53EC-1184-C9FC-9E7B-60507EEF0C81}"/>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125" name="Footer Placeholder 14">
            <a:extLst>
              <a:ext uri="{FF2B5EF4-FFF2-40B4-BE49-F238E27FC236}">
                <a16:creationId xmlns:a16="http://schemas.microsoft.com/office/drawing/2014/main" xmlns="" id="{A5A9BF67-3E0F-0B73-4A9D-E86068C59C47}"/>
              </a:ext>
            </a:extLst>
          </p:cNvPr>
          <p:cNvSpPr>
            <a:spLocks noGrp="1" noChangeArrowheads="1"/>
          </p:cNvSpPr>
          <p:nvPr>
            <p:ph type="ftr" sz="quarter" idx="11"/>
          </p:nvPr>
        </p:nvSpPr>
        <p:spPr bwMode="auto">
          <a:xfrm>
            <a:off x="0" y="8610600"/>
            <a:ext cx="6858000" cy="533400"/>
          </a:xfrm>
          <a:solidFill>
            <a:srgbClr val="00B050"/>
          </a:solidFill>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buFont typeface="Arial" panose="020B0604020202020204" pitchFamily="34" charset="0"/>
              <a:buNone/>
              <a:defRPr/>
            </a:pPr>
            <a:r>
              <a:rPr lang="en-IN" altLang="en-US" noProof="1">
                <a:solidFill>
                  <a:schemeClr val="bg1"/>
                </a:solidFill>
              </a:rPr>
              <a:t>Department of Electronics and  Communication  Engineering</a:t>
            </a:r>
          </a:p>
          <a:p>
            <a:pPr fontAlgn="base">
              <a:spcBef>
                <a:spcPct val="0"/>
              </a:spcBef>
              <a:spcAft>
                <a:spcPct val="0"/>
              </a:spcAft>
              <a:buFont typeface="Arial" panose="020B0604020202020204" pitchFamily="34" charset="0"/>
              <a:buNone/>
              <a:defRPr/>
            </a:pPr>
            <a:endParaRPr lang="en-US" altLang="en-US">
              <a:solidFill>
                <a:srgbClr val="C00000"/>
              </a:solidFill>
            </a:endParaRPr>
          </a:p>
        </p:txBody>
      </p:sp>
      <p:sp>
        <p:nvSpPr>
          <p:cNvPr id="15" name="Rectangle 14">
            <a:extLst>
              <a:ext uri="{FF2B5EF4-FFF2-40B4-BE49-F238E27FC236}">
                <a16:creationId xmlns:a16="http://schemas.microsoft.com/office/drawing/2014/main" xmlns="" id="{47D54853-5FEE-5358-E8F4-255E28310900}"/>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EF02E9ED-7F4A-889F-825D-A75CABCAE882}"/>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25" name="Rectangle 24">
            <a:extLst>
              <a:ext uri="{FF2B5EF4-FFF2-40B4-BE49-F238E27FC236}">
                <a16:creationId xmlns:a16="http://schemas.microsoft.com/office/drawing/2014/main" xmlns="" id="{3B36B938-12D2-B1B8-E7E5-FCA6BA56FA6E}"/>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26" name="Rectangle 25">
            <a:extLst>
              <a:ext uri="{FF2B5EF4-FFF2-40B4-BE49-F238E27FC236}">
                <a16:creationId xmlns:a16="http://schemas.microsoft.com/office/drawing/2014/main" xmlns="" id="{717110CB-4264-4EBF-0434-00AA14B0A3A4}"/>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noProof="1"/>
          </a:p>
        </p:txBody>
      </p:sp>
      <p:sp>
        <p:nvSpPr>
          <p:cNvPr id="27" name="Rectangle 26">
            <a:extLst>
              <a:ext uri="{FF2B5EF4-FFF2-40B4-BE49-F238E27FC236}">
                <a16:creationId xmlns:a16="http://schemas.microsoft.com/office/drawing/2014/main" xmlns="" id="{F0326BD9-BB98-CBFD-D128-C6CAAEB0DFFE}"/>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28" name="Rectangle 27">
            <a:extLst>
              <a:ext uri="{FF2B5EF4-FFF2-40B4-BE49-F238E27FC236}">
                <a16:creationId xmlns:a16="http://schemas.microsoft.com/office/drawing/2014/main" xmlns="" id="{9CE17D1E-46DB-3F70-AD66-426309A8E338}"/>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29" name="Rectangle 28">
            <a:extLst>
              <a:ext uri="{FF2B5EF4-FFF2-40B4-BE49-F238E27FC236}">
                <a16:creationId xmlns:a16="http://schemas.microsoft.com/office/drawing/2014/main" xmlns="" id="{96833018-A0D4-6376-5A1F-691C1AF11CB8}"/>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30" name="Rectangle 29">
            <a:extLst>
              <a:ext uri="{FF2B5EF4-FFF2-40B4-BE49-F238E27FC236}">
                <a16:creationId xmlns:a16="http://schemas.microsoft.com/office/drawing/2014/main" xmlns="" id="{CAE6C250-927D-32DC-5D0C-034EDD33DC02}"/>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31" name="Rectangle 30">
            <a:extLst>
              <a:ext uri="{FF2B5EF4-FFF2-40B4-BE49-F238E27FC236}">
                <a16:creationId xmlns:a16="http://schemas.microsoft.com/office/drawing/2014/main" xmlns="" id="{7FA41E92-1F6F-4E38-D1AA-609BD4ABB096}"/>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34" name="Rectangle 33">
            <a:extLst>
              <a:ext uri="{FF2B5EF4-FFF2-40B4-BE49-F238E27FC236}">
                <a16:creationId xmlns:a16="http://schemas.microsoft.com/office/drawing/2014/main" xmlns="" id="{1D5E95E8-0F15-DC2F-D457-E2D756148646}"/>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35" name="Rectangle 34">
            <a:extLst>
              <a:ext uri="{FF2B5EF4-FFF2-40B4-BE49-F238E27FC236}">
                <a16:creationId xmlns:a16="http://schemas.microsoft.com/office/drawing/2014/main" xmlns="" id="{B835F4AD-7EFF-85CB-ED6E-089D45D58BF8}"/>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43" name="Rectangle 42">
            <a:extLst>
              <a:ext uri="{FF2B5EF4-FFF2-40B4-BE49-F238E27FC236}">
                <a16:creationId xmlns:a16="http://schemas.microsoft.com/office/drawing/2014/main" xmlns="" id="{B8F6225C-7BEB-FE33-06E1-A62FA08CE967}"/>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44" name="Rectangle 43">
            <a:extLst>
              <a:ext uri="{FF2B5EF4-FFF2-40B4-BE49-F238E27FC236}">
                <a16:creationId xmlns:a16="http://schemas.microsoft.com/office/drawing/2014/main" xmlns="" id="{C0893268-0B04-2A4B-221D-27EAEBAE496B}"/>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45" name="Rectangle 44">
            <a:extLst>
              <a:ext uri="{FF2B5EF4-FFF2-40B4-BE49-F238E27FC236}">
                <a16:creationId xmlns:a16="http://schemas.microsoft.com/office/drawing/2014/main" xmlns="" id="{E2ED5F46-AD61-E582-1CFA-F13FA75D2E4A}"/>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47" name="Rectangle 46">
            <a:extLst>
              <a:ext uri="{FF2B5EF4-FFF2-40B4-BE49-F238E27FC236}">
                <a16:creationId xmlns:a16="http://schemas.microsoft.com/office/drawing/2014/main" xmlns="" id="{A33E444C-9EE1-65D1-7C3B-B8247F606E4F}"/>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48" name="Rectangle 47">
            <a:extLst>
              <a:ext uri="{FF2B5EF4-FFF2-40B4-BE49-F238E27FC236}">
                <a16:creationId xmlns:a16="http://schemas.microsoft.com/office/drawing/2014/main" xmlns="" id="{4C9F6402-CAB3-8684-8929-BD9A0A816A35}"/>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noProof="1"/>
          </a:p>
        </p:txBody>
      </p:sp>
      <p:sp>
        <p:nvSpPr>
          <p:cNvPr id="49" name="Rectangle 48">
            <a:extLst>
              <a:ext uri="{FF2B5EF4-FFF2-40B4-BE49-F238E27FC236}">
                <a16:creationId xmlns:a16="http://schemas.microsoft.com/office/drawing/2014/main" xmlns="" id="{5FB41221-2604-ABF9-997B-1ABB0D4F1519}"/>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0" name="Rectangle 49">
            <a:extLst>
              <a:ext uri="{FF2B5EF4-FFF2-40B4-BE49-F238E27FC236}">
                <a16:creationId xmlns:a16="http://schemas.microsoft.com/office/drawing/2014/main" xmlns="" id="{8B57065B-D711-2EFC-5192-E8300F0384F7}"/>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1" name="Rectangle 50">
            <a:extLst>
              <a:ext uri="{FF2B5EF4-FFF2-40B4-BE49-F238E27FC236}">
                <a16:creationId xmlns:a16="http://schemas.microsoft.com/office/drawing/2014/main" xmlns="" id="{935E6CEE-7C1A-F08A-C0F9-71BA6B664EF6}"/>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2" name="Rectangle 51">
            <a:extLst>
              <a:ext uri="{FF2B5EF4-FFF2-40B4-BE49-F238E27FC236}">
                <a16:creationId xmlns:a16="http://schemas.microsoft.com/office/drawing/2014/main" xmlns="" id="{91AD5ADC-56E1-4042-06DC-9FD781E24F6A}"/>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3" name="Rectangle 52">
            <a:extLst>
              <a:ext uri="{FF2B5EF4-FFF2-40B4-BE49-F238E27FC236}">
                <a16:creationId xmlns:a16="http://schemas.microsoft.com/office/drawing/2014/main" xmlns="" id="{ED60FA0A-37FC-7199-EA05-DE6A0E61666C}"/>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4" name="Rectangle 53">
            <a:extLst>
              <a:ext uri="{FF2B5EF4-FFF2-40B4-BE49-F238E27FC236}">
                <a16:creationId xmlns:a16="http://schemas.microsoft.com/office/drawing/2014/main" xmlns="" id="{852181FA-1B76-1F73-538C-D6DC4D45F610}"/>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5" name="Rectangle 54">
            <a:extLst>
              <a:ext uri="{FF2B5EF4-FFF2-40B4-BE49-F238E27FC236}">
                <a16:creationId xmlns:a16="http://schemas.microsoft.com/office/drawing/2014/main" xmlns="" id="{2675F8D2-75EE-2B9E-A80B-C93C3D6F823A}"/>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56" name="Rectangle 55">
            <a:extLst>
              <a:ext uri="{FF2B5EF4-FFF2-40B4-BE49-F238E27FC236}">
                <a16:creationId xmlns:a16="http://schemas.microsoft.com/office/drawing/2014/main" xmlns="" id="{C796BC0B-3BD1-5539-C393-FCEF457117F8}"/>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chemeClr val="tx1"/>
              </a:solidFill>
            </a:endParaRPr>
          </a:p>
        </p:txBody>
      </p:sp>
      <p:sp>
        <p:nvSpPr>
          <p:cNvPr id="32" name="Rectangle 31">
            <a:extLst>
              <a:ext uri="{FF2B5EF4-FFF2-40B4-BE49-F238E27FC236}">
                <a16:creationId xmlns:a16="http://schemas.microsoft.com/office/drawing/2014/main" xmlns="" id="{B9F10BB1-40D9-0896-735C-BA8F5F187833}"/>
              </a:ext>
            </a:extLst>
          </p:cNvPr>
          <p:cNvSpPr/>
          <p:nvPr/>
        </p:nvSpPr>
        <p:spPr>
          <a:xfrm>
            <a:off x="381000" y="381000"/>
            <a:ext cx="60960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lvl="7">
              <a:defRPr/>
            </a:pPr>
            <a:r>
              <a:rPr lang="en-CA" altLang="en-US" b="1">
                <a:solidFill>
                  <a:schemeClr val="tx1"/>
                </a:solidFill>
                <a:latin typeface="Times New Roman" pitchFamily="18" charset="0"/>
                <a:cs typeface="Times New Roman" pitchFamily="18" charset="0"/>
              </a:rPr>
              <a:t> </a:t>
            </a:r>
          </a:p>
          <a:p>
            <a:pPr algn="ctr" eaLnBrk="1" fontAlgn="auto" hangingPunct="1">
              <a:spcBef>
                <a:spcPts val="0"/>
              </a:spcBef>
              <a:spcAft>
                <a:spcPts val="0"/>
              </a:spcAft>
              <a:buFont typeface="Arial" panose="020B0604020202020204" pitchFamily="34" charset="0"/>
              <a:buNone/>
              <a:defRPr/>
            </a:pPr>
            <a:endParaRPr lang="en-CA" altLang="en-US">
              <a:solidFill>
                <a:schemeClr val="tx1"/>
              </a:solidFill>
              <a:latin typeface="Times New Roman" pitchFamily="18" charset="0"/>
              <a:cs typeface="Times New Roman" pitchFamily="18" charset="0"/>
            </a:endParaRPr>
          </a:p>
          <a:p>
            <a:pPr algn="ctr"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8223" name="Slide Number Placeholder 1">
            <a:extLst>
              <a:ext uri="{FF2B5EF4-FFF2-40B4-BE49-F238E27FC236}">
                <a16:creationId xmlns:a16="http://schemas.microsoft.com/office/drawing/2014/main" xmlns="" id="{92034F67-7759-6C2E-8B69-8B583028F21D}"/>
              </a:ext>
            </a:extLst>
          </p:cNvPr>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2960F56-F290-4420-B6EF-BFC465AACD7C}" type="slidenum">
              <a:rPr lang="en-IN" altLang="en-US" sz="1200">
                <a:solidFill>
                  <a:schemeClr val="bg1"/>
                </a:solidFill>
              </a:rPr>
              <a:pPr>
                <a:spcBef>
                  <a:spcPct val="0"/>
                </a:spcBef>
                <a:buFontTx/>
                <a:buNone/>
              </a:pPr>
              <a:t>4</a:t>
            </a:fld>
            <a:endParaRPr lang="en-IN" altLang="en-US" sz="1200">
              <a:solidFill>
                <a:schemeClr val="bg1"/>
              </a:solidFill>
            </a:endParaRPr>
          </a:p>
        </p:txBody>
      </p:sp>
      <p:sp>
        <p:nvSpPr>
          <p:cNvPr id="36" name="Round Diagonal Corner Rectangle 35">
            <a:extLst>
              <a:ext uri="{FF2B5EF4-FFF2-40B4-BE49-F238E27FC236}">
                <a16:creationId xmlns:a16="http://schemas.microsoft.com/office/drawing/2014/main" xmlns="" id="{BF76C7F4-60E1-6F36-E249-A4BABE0A95EC}"/>
              </a:ext>
            </a:extLst>
          </p:cNvPr>
          <p:cNvSpPr/>
          <p:nvPr/>
        </p:nvSpPr>
        <p:spPr>
          <a:xfrm>
            <a:off x="685800" y="1295400"/>
            <a:ext cx="2209800" cy="1219200"/>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lgn="just" eaLnBrk="1" fontAlgn="auto" hangingPunct="1">
              <a:spcBef>
                <a:spcPts val="0"/>
              </a:spcBef>
              <a:spcAft>
                <a:spcPts val="0"/>
              </a:spcAft>
              <a:buFont typeface="Arial" panose="020B0604020202020204" pitchFamily="34" charset="0"/>
              <a:buChar char="•"/>
              <a:defRPr/>
            </a:pPr>
            <a:endParaRPr lang="en-US" altLang="en-US" sz="1400" noProof="1">
              <a:solidFill>
                <a:schemeClr val="bg1"/>
              </a:solidFill>
              <a:latin typeface="Times New Roman" panose="02020603050405020304" pitchFamily="18" charset="0"/>
              <a:cs typeface="Times New Roman" panose="02020603050405020304" pitchFamily="18" charset="0"/>
            </a:endParaRPr>
          </a:p>
        </p:txBody>
      </p:sp>
      <p:sp>
        <p:nvSpPr>
          <p:cNvPr id="37" name="Round Diagonal Corner Rectangle 36">
            <a:extLst>
              <a:ext uri="{FF2B5EF4-FFF2-40B4-BE49-F238E27FC236}">
                <a16:creationId xmlns:a16="http://schemas.microsoft.com/office/drawing/2014/main" xmlns="" id="{29E67417-2B0D-2853-B22B-7A8508186480}"/>
              </a:ext>
            </a:extLst>
          </p:cNvPr>
          <p:cNvSpPr/>
          <p:nvPr/>
        </p:nvSpPr>
        <p:spPr>
          <a:xfrm>
            <a:off x="3886200" y="1295400"/>
            <a:ext cx="2209800" cy="1219200"/>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lgn="just" eaLnBrk="1" fontAlgn="auto" hangingPunct="1">
              <a:spcBef>
                <a:spcPts val="0"/>
              </a:spcBef>
              <a:spcAft>
                <a:spcPts val="0"/>
              </a:spcAft>
              <a:buFont typeface="Arial" panose="020B0604020202020204" pitchFamily="34" charset="0"/>
              <a:buChar char="•"/>
              <a:defRPr/>
            </a:pPr>
            <a:endParaRPr lang="en-US" altLang="en-US" sz="1400" noProof="1">
              <a:solidFill>
                <a:schemeClr val="bg1"/>
              </a:solidFill>
              <a:latin typeface="Times New Roman" panose="02020603050405020304" pitchFamily="18" charset="0"/>
              <a:cs typeface="Times New Roman" panose="02020603050405020304" pitchFamily="18" charset="0"/>
            </a:endParaRPr>
          </a:p>
        </p:txBody>
      </p:sp>
      <p:sp>
        <p:nvSpPr>
          <p:cNvPr id="13346" name="TextBox 37">
            <a:extLst>
              <a:ext uri="{FF2B5EF4-FFF2-40B4-BE49-F238E27FC236}">
                <a16:creationId xmlns:a16="http://schemas.microsoft.com/office/drawing/2014/main" xmlns="" id="{C34E217F-9218-2986-4A8B-3B238B57B412}"/>
              </a:ext>
            </a:extLst>
          </p:cNvPr>
          <p:cNvSpPr txBox="1">
            <a:spLocks noChangeArrowheads="1"/>
          </p:cNvSpPr>
          <p:nvPr/>
        </p:nvSpPr>
        <p:spPr bwMode="auto">
          <a:xfrm>
            <a:off x="3962400" y="1676400"/>
            <a:ext cx="2057400" cy="461963"/>
          </a:xfrm>
          <a:prstGeom prst="rect">
            <a:avLst/>
          </a:prstGeom>
          <a:noFill/>
          <a:ln w="9525">
            <a:noFill/>
            <a:miter lim="800000"/>
            <a:headEnd/>
            <a:tailEnd/>
          </a:ln>
        </p:spPr>
        <p:txBody>
          <a:bodyPr>
            <a:spAutoFit/>
          </a:bodyPr>
          <a:lstStyle/>
          <a:p>
            <a:pPr algn="ctr" eaLnBrk="1" fontAlgn="auto" hangingPunct="1">
              <a:spcBef>
                <a:spcPts val="0"/>
              </a:spcBef>
              <a:spcAft>
                <a:spcPts val="0"/>
              </a:spcAft>
              <a:buFont typeface="Arial" panose="020B0604020202020204" pitchFamily="34" charset="0"/>
              <a:buNone/>
              <a:defRPr/>
            </a:pPr>
            <a:r>
              <a:rPr lang="en-IN" sz="2400" b="1">
                <a:ln w="10541" cmpd="sng">
                  <a:solidFill>
                    <a:schemeClr val="accent1">
                      <a:shade val="88000"/>
                      <a:satMod val="110000"/>
                    </a:schemeClr>
                  </a:solidFill>
                  <a:prstDash val="solid"/>
                </a:ln>
                <a:solidFill>
                  <a:srgbClr val="FF0066"/>
                </a:solidFill>
                <a:latin typeface="Times New Roman" pitchFamily="18" charset="0"/>
                <a:cs typeface="Times New Roman" pitchFamily="18" charset="0"/>
              </a:rPr>
              <a:t>MISSION</a:t>
            </a:r>
          </a:p>
        </p:txBody>
      </p:sp>
      <p:sp>
        <p:nvSpPr>
          <p:cNvPr id="13347" name="TextBox 38">
            <a:extLst>
              <a:ext uri="{FF2B5EF4-FFF2-40B4-BE49-F238E27FC236}">
                <a16:creationId xmlns:a16="http://schemas.microsoft.com/office/drawing/2014/main" xmlns="" id="{A756E058-DB21-3D09-49A4-1BBEEB30A7EF}"/>
              </a:ext>
            </a:extLst>
          </p:cNvPr>
          <p:cNvSpPr txBox="1">
            <a:spLocks noChangeArrowheads="1"/>
          </p:cNvSpPr>
          <p:nvPr/>
        </p:nvSpPr>
        <p:spPr bwMode="auto">
          <a:xfrm>
            <a:off x="685800" y="1676400"/>
            <a:ext cx="2209800" cy="461963"/>
          </a:xfrm>
          <a:prstGeom prst="rect">
            <a:avLst/>
          </a:prstGeom>
          <a:noFill/>
          <a:ln w="9525">
            <a:noFill/>
            <a:miter lim="800000"/>
            <a:headEnd/>
            <a:tailEnd/>
          </a:ln>
        </p:spPr>
        <p:txBody>
          <a:bodyPr>
            <a:spAutoFit/>
          </a:bodyPr>
          <a:lstStyle/>
          <a:p>
            <a:pPr algn="ctr" eaLnBrk="1" fontAlgn="auto" hangingPunct="1">
              <a:spcBef>
                <a:spcPts val="0"/>
              </a:spcBef>
              <a:spcAft>
                <a:spcPts val="0"/>
              </a:spcAft>
              <a:buFont typeface="Arial" panose="020B0604020202020204" pitchFamily="34" charset="0"/>
              <a:buNone/>
              <a:defRPr/>
            </a:pPr>
            <a:r>
              <a:rPr lang="en-IN" sz="2400" b="1">
                <a:ln w="10541" cmpd="sng">
                  <a:solidFill>
                    <a:schemeClr val="accent1">
                      <a:shade val="88000"/>
                      <a:satMod val="110000"/>
                    </a:schemeClr>
                  </a:solidFill>
                  <a:prstDash val="solid"/>
                </a:ln>
                <a:solidFill>
                  <a:srgbClr val="FF0066"/>
                </a:solidFill>
                <a:latin typeface="Times New Roman" pitchFamily="18" charset="0"/>
                <a:cs typeface="Times New Roman" pitchFamily="18" charset="0"/>
              </a:rPr>
              <a:t>VISION</a:t>
            </a:r>
          </a:p>
        </p:txBody>
      </p:sp>
      <p:sp>
        <p:nvSpPr>
          <p:cNvPr id="40" name="Rectangle 39">
            <a:extLst>
              <a:ext uri="{FF2B5EF4-FFF2-40B4-BE49-F238E27FC236}">
                <a16:creationId xmlns:a16="http://schemas.microsoft.com/office/drawing/2014/main" xmlns="" id="{86AC5722-68D6-D08D-EFC9-0BA90CE987CA}"/>
              </a:ext>
            </a:extLst>
          </p:cNvPr>
          <p:cNvSpPr/>
          <p:nvPr/>
        </p:nvSpPr>
        <p:spPr>
          <a:xfrm>
            <a:off x="3352800" y="2819400"/>
            <a:ext cx="2971800"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Char char="•"/>
              <a:defRPr/>
            </a:pPr>
            <a:r>
              <a:rPr lang="en-US">
                <a:solidFill>
                  <a:schemeClr val="tx1"/>
                </a:solidFill>
                <a:latin typeface="Times New Roman" pitchFamily="18" charset="0"/>
                <a:cs typeface="Times New Roman" pitchFamily="18" charset="0"/>
              </a:rPr>
              <a:t>Focus on evaluation of learning outcomes and motivate students to inculcate research aptitude by project based learning.</a:t>
            </a:r>
            <a:endParaRPr lang="en-IN">
              <a:solidFill>
                <a:schemeClr val="tx1"/>
              </a:solidFill>
              <a:latin typeface="Times New Roman" pitchFamily="18" charset="0"/>
              <a:cs typeface="Times New Roman" pitchFamily="18" charset="0"/>
            </a:endParaRPr>
          </a:p>
          <a:p>
            <a:pPr algn="just" eaLnBrk="1" fontAlgn="auto" hangingPunct="1">
              <a:spcBef>
                <a:spcPts val="0"/>
              </a:spcBef>
              <a:spcAft>
                <a:spcPts val="0"/>
              </a:spcAft>
              <a:buFont typeface="Arial" panose="020B0604020202020204" pitchFamily="34" charset="0"/>
              <a:buChar char="•"/>
              <a:defRPr/>
            </a:pPr>
            <a:r>
              <a:rPr lang="en-US">
                <a:solidFill>
                  <a:schemeClr val="tx1"/>
                </a:solidFill>
                <a:latin typeface="Times New Roman" pitchFamily="18" charset="0"/>
                <a:cs typeface="Times New Roman" pitchFamily="18" charset="0"/>
              </a:rPr>
              <a:t>Identify, based on informed perception of Indian, regional and global needs, areas of focus and provide platform to gain knowledge and solutions. </a:t>
            </a:r>
            <a:endParaRPr lang="en-IN">
              <a:solidFill>
                <a:schemeClr val="tx1"/>
              </a:solidFill>
              <a:latin typeface="Times New Roman" pitchFamily="18" charset="0"/>
              <a:cs typeface="Times New Roman" pitchFamily="18" charset="0"/>
            </a:endParaRPr>
          </a:p>
          <a:p>
            <a:pPr algn="just" eaLnBrk="1" fontAlgn="auto" hangingPunct="1">
              <a:spcBef>
                <a:spcPts val="0"/>
              </a:spcBef>
              <a:spcAft>
                <a:spcPts val="0"/>
              </a:spcAft>
              <a:buFont typeface="Arial" panose="020B0604020202020204" pitchFamily="34" charset="0"/>
              <a:buChar char="•"/>
              <a:defRPr/>
            </a:pPr>
            <a:r>
              <a:rPr lang="en-US">
                <a:solidFill>
                  <a:schemeClr val="tx1"/>
                </a:solidFill>
                <a:latin typeface="Times New Roman" pitchFamily="18" charset="0"/>
                <a:cs typeface="Times New Roman" pitchFamily="18" charset="0"/>
              </a:rPr>
              <a:t>Offer opportunities for interaction between academia and industry.</a:t>
            </a:r>
            <a:endParaRPr lang="en-IN">
              <a:solidFill>
                <a:schemeClr val="tx1"/>
              </a:solidFill>
              <a:latin typeface="Times New Roman" pitchFamily="18" charset="0"/>
              <a:cs typeface="Times New Roman" pitchFamily="18" charset="0"/>
            </a:endParaRPr>
          </a:p>
          <a:p>
            <a:pPr algn="just" eaLnBrk="1" fontAlgn="auto" hangingPunct="1">
              <a:spcBef>
                <a:spcPts val="0"/>
              </a:spcBef>
              <a:spcAft>
                <a:spcPts val="0"/>
              </a:spcAft>
              <a:buFont typeface="Arial" panose="020B0604020202020204" pitchFamily="34" charset="0"/>
              <a:buChar char="•"/>
              <a:defRPr/>
            </a:pPr>
            <a:r>
              <a:rPr lang="en-US">
                <a:solidFill>
                  <a:schemeClr val="tx1"/>
                </a:solidFill>
                <a:latin typeface="Times New Roman" pitchFamily="18" charset="0"/>
                <a:cs typeface="Times New Roman" pitchFamily="18" charset="0"/>
              </a:rPr>
              <a:t>Develop human potential to its fullest extent so that intellectually capable and imaginatively gifted leaders can emerge in a range of professions</a:t>
            </a: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A10B0E44-98D6-0E62-637B-2C553476E76E}"/>
              </a:ext>
            </a:extLst>
          </p:cNvPr>
          <p:cNvSpPr/>
          <p:nvPr/>
        </p:nvSpPr>
        <p:spPr>
          <a:xfrm>
            <a:off x="457200" y="2743200"/>
            <a:ext cx="25146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r>
              <a:rPr lang="en-US">
                <a:solidFill>
                  <a:schemeClr val="tx1"/>
                </a:solidFill>
                <a:latin typeface="Times New Roman" pitchFamily="18" charset="0"/>
                <a:cs typeface="Times New Roman" pitchFamily="18" charset="0"/>
              </a:rPr>
              <a:t>To become a renowned centre of outcome based learning, and work towards academic, professional, cultural and social enrichment of the lives of individuals and communities.</a:t>
            </a:r>
            <a:endParaRPr lang="en-IN">
              <a:solidFill>
                <a:schemeClr val="tx1"/>
              </a:solidFill>
              <a:latin typeface="Times New Roman" pitchFamily="18" charset="0"/>
              <a:cs typeface="Times New Roman" pitchFamily="18" charset="0"/>
            </a:endParaRPr>
          </a:p>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13350" name="TextBox 1">
            <a:extLst>
              <a:ext uri="{FF2B5EF4-FFF2-40B4-BE49-F238E27FC236}">
                <a16:creationId xmlns:a16="http://schemas.microsoft.com/office/drawing/2014/main" xmlns="" id="{CE220BE7-7562-3D13-90BD-979A2418D0C9}"/>
              </a:ext>
            </a:extLst>
          </p:cNvPr>
          <p:cNvSpPr txBox="1">
            <a:spLocks noChangeArrowheads="1"/>
          </p:cNvSpPr>
          <p:nvPr/>
        </p:nvSpPr>
        <p:spPr bwMode="auto">
          <a:xfrm>
            <a:off x="0" y="457200"/>
            <a:ext cx="6858000" cy="584200"/>
          </a:xfrm>
          <a:prstGeom prst="rect">
            <a:avLst/>
          </a:prstGeom>
          <a:noFill/>
          <a:ln w="9525">
            <a:noFill/>
            <a:miter lim="800000"/>
            <a:headEnd/>
            <a:tailEnd/>
          </a:ln>
        </p:spPr>
        <p:txBody>
          <a:bodyPr>
            <a:spAutoFit/>
          </a:bodyPr>
          <a:lstStyle/>
          <a:p>
            <a:pPr algn="ctr" eaLnBrk="1" fontAlgn="auto" hangingPunct="1">
              <a:spcBef>
                <a:spcPts val="0"/>
              </a:spcBef>
              <a:spcAft>
                <a:spcPts val="0"/>
              </a:spcAft>
              <a:buFont typeface="Arial" panose="020B0604020202020204" pitchFamily="34" charset="0"/>
              <a:buNone/>
              <a:defRPr/>
            </a:pPr>
            <a:r>
              <a:rPr lang="en-US" altLang="en-US" sz="3200" b="1" u="sng">
                <a:ln w="10541" cmpd="sng">
                  <a:solidFill>
                    <a:srgbClr val="7D7D7D">
                      <a:tint val="100000"/>
                      <a:shade val="100000"/>
                      <a:satMod val="110000"/>
                    </a:srgbClr>
                  </a:solidFill>
                  <a:prstDash val="solid"/>
                </a:ln>
                <a:solidFill>
                  <a:srgbClr val="FF0066"/>
                </a:solidFill>
                <a:latin typeface="Times New Roman" pitchFamily="18" charset="0"/>
                <a:cs typeface="Times New Roman" panose="02020603050405020304" pitchFamily="18" charset="0"/>
              </a:rPr>
              <a:t>Mission and Vision of the College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B0541A7A-D75E-D79A-D663-5F3038771E28}"/>
              </a:ext>
            </a:extLst>
          </p:cNvPr>
          <p:cNvSpPr/>
          <p:nvPr/>
        </p:nvSpPr>
        <p:spPr>
          <a:xfrm>
            <a:off x="0" y="0"/>
            <a:ext cx="2349500" cy="90360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0243" name="AutoShape 2" descr="Image result for jecrc logo">
            <a:extLst>
              <a:ext uri="{FF2B5EF4-FFF2-40B4-BE49-F238E27FC236}">
                <a16:creationId xmlns:a16="http://schemas.microsoft.com/office/drawing/2014/main" xmlns="" id="{CA84BD4B-7E2E-76E3-D5A9-14BFBA9DFAD8}"/>
              </a:ext>
            </a:extLst>
          </p:cNvPr>
          <p:cNvSpPr>
            <a:spLocks noChangeAspect="1" noChangeArrowheads="1"/>
          </p:cNvSpPr>
          <p:nvPr/>
        </p:nvSpPr>
        <p:spPr bwMode="auto">
          <a:xfrm>
            <a:off x="155575" y="-136525"/>
            <a:ext cx="298450"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IN" altLang="en-US" sz="1800">
              <a:cs typeface="Times New Roman" panose="02020603050405020304" pitchFamily="18" charset="0"/>
            </a:endParaRPr>
          </a:p>
        </p:txBody>
      </p:sp>
      <p:sp>
        <p:nvSpPr>
          <p:cNvPr id="12" name="Rectangle 11">
            <a:extLst>
              <a:ext uri="{FF2B5EF4-FFF2-40B4-BE49-F238E27FC236}">
                <a16:creationId xmlns:a16="http://schemas.microsoft.com/office/drawing/2014/main" xmlns="" id="{8E21AB92-4509-1694-AF89-73EB37B3E68C}"/>
              </a:ext>
            </a:extLst>
          </p:cNvPr>
          <p:cNvSpPr/>
          <p:nvPr/>
        </p:nvSpPr>
        <p:spPr>
          <a:xfrm>
            <a:off x="2276475" y="1187450"/>
            <a:ext cx="4581525" cy="8010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just" eaLnBrk="1" fontAlgn="auto" hangingPunct="1">
              <a:spcBef>
                <a:spcPts val="0"/>
              </a:spcBef>
              <a:spcAft>
                <a:spcPts val="0"/>
              </a:spcAft>
              <a:buFont typeface="Arial" panose="020B0604020202020204" pitchFamily="34" charset="0"/>
              <a:buNone/>
              <a:defRPr/>
            </a:pPr>
            <a:endParaRPr lang="en-US" altLang="en-US" sz="2400" b="1" u="sng">
              <a:solidFill>
                <a:schemeClr val="tx1"/>
              </a:solidFill>
              <a:latin typeface="Times New Roman" pitchFamily="18" charset="0"/>
            </a:endParaRPr>
          </a:p>
          <a:p>
            <a:pPr algn="just" eaLnBrk="1" fontAlgn="auto" hangingPunct="1">
              <a:spcBef>
                <a:spcPts val="0"/>
              </a:spcBef>
              <a:spcAft>
                <a:spcPts val="0"/>
              </a:spcAft>
              <a:buFont typeface="Arial" panose="020B0604020202020204" pitchFamily="34" charset="0"/>
              <a:buNone/>
              <a:defRPr/>
            </a:pPr>
            <a:endParaRPr lang="en-US" altLang="en-US" sz="2400" b="1" u="sng">
              <a:solidFill>
                <a:schemeClr val="tx1"/>
              </a:solidFill>
              <a:latin typeface="Times New Roman" pitchFamily="18" charset="0"/>
            </a:endParaRPr>
          </a:p>
          <a:p>
            <a:pPr algn="just" eaLnBrk="1" fontAlgn="auto" hangingPunct="1">
              <a:spcBef>
                <a:spcPts val="0"/>
              </a:spcBef>
              <a:spcAft>
                <a:spcPts val="0"/>
              </a:spcAft>
              <a:buFont typeface="Arial" panose="020B0604020202020204" pitchFamily="34" charset="0"/>
              <a:buNone/>
              <a:defRPr/>
            </a:pPr>
            <a:r>
              <a:rPr lang="en-US" altLang="en-US" sz="2400" b="1" u="sng" dirty="0">
                <a:solidFill>
                  <a:schemeClr val="tx1"/>
                </a:solidFill>
                <a:latin typeface="Times New Roman"/>
                <a:cs typeface="Times New Roman"/>
              </a:rPr>
              <a:t>HOD’S Message</a:t>
            </a:r>
          </a:p>
          <a:p>
            <a:pPr eaLnBrk="1" fontAlgn="auto" hangingPunct="1">
              <a:spcBef>
                <a:spcPts val="0"/>
              </a:spcBef>
              <a:spcAft>
                <a:spcPts val="0"/>
              </a:spcAft>
              <a:buFont typeface="Arial" panose="020B0604020202020204" pitchFamily="34" charset="0"/>
              <a:buNone/>
              <a:defRPr/>
            </a:pPr>
            <a:endParaRPr lang="en-IN" sz="1600">
              <a:solidFill>
                <a:schemeClr val="tx1"/>
              </a:solidFill>
              <a:latin typeface="Times New Roman" pitchFamily="18" charset="0"/>
            </a:endParaRPr>
          </a:p>
          <a:p>
            <a:pPr algn="just" eaLnBrk="1" fontAlgn="auto" hangingPunct="1">
              <a:spcBef>
                <a:spcPts val="0"/>
              </a:spcBef>
              <a:spcAft>
                <a:spcPts val="0"/>
              </a:spcAft>
              <a:defRPr/>
            </a:pPr>
            <a:r>
              <a:rPr lang="en-US" altLang="en-US" sz="1600" dirty="0">
                <a:solidFill>
                  <a:schemeClr val="tx1"/>
                </a:solidFill>
                <a:latin typeface="Times New Roman"/>
                <a:cs typeface="Times New Roman"/>
              </a:rPr>
              <a:t>The Department of Electronics and Communication Engineering came into existence at the Jaipur Engineering College &amp; Research Center in 2000, by the approval of All India Council for Technical Education (AICTE), to meet the growing requirement of practical design engineers in the country and abroad. The greatest asset of the department is its highly motivated and learned faculty. The available diversity of expertise of the faculty with the support of the other technical staff prepares the students to work in the global multicultural environment. The department not only aims to make our students technically sound and knowledgeable but also to nurture their wisdom and make them a better and responsible human being. The graduates of the Electronics &amp; Communication Stream have been selected by some of the world’s leading corporations &amp; as well as by most of the leading Indian counterparts. We hope that we will continue to deliver our best to serve the society and mankind. It is also expected that our students will continue to pass on the skills which they have developed during their stay at this department to the whole of the world for a better society. </a:t>
            </a:r>
            <a:endParaRPr lang="en-IN" sz="1600">
              <a:solidFill>
                <a:schemeClr val="tx1"/>
              </a:solidFill>
              <a:latin typeface="Times New Roman" pitchFamily="18" charset="0"/>
            </a:endParaRPr>
          </a:p>
          <a:p>
            <a:pPr eaLnBrk="1" fontAlgn="auto" hangingPunct="1">
              <a:spcBef>
                <a:spcPts val="0"/>
              </a:spcBef>
              <a:spcAft>
                <a:spcPts val="0"/>
              </a:spcAft>
              <a:defRPr/>
            </a:pPr>
            <a:r>
              <a:rPr lang="en-US" altLang="en-US" sz="1600" dirty="0">
                <a:solidFill>
                  <a:schemeClr val="tx1"/>
                </a:solidFill>
                <a:latin typeface="Times New Roman"/>
                <a:cs typeface="Times New Roman"/>
              </a:rPr>
              <a:t>                                           </a:t>
            </a:r>
            <a:r>
              <a:rPr lang="en-US" altLang="en-US" sz="1600" b="1" dirty="0">
                <a:solidFill>
                  <a:schemeClr val="tx1"/>
                </a:solidFill>
                <a:latin typeface="Times New Roman"/>
                <a:cs typeface="Times New Roman"/>
              </a:rPr>
              <a:t>-  Dr. Sandeep Vyas </a:t>
            </a:r>
            <a:r>
              <a:rPr lang="en-US" altLang="en-US" sz="1600" dirty="0">
                <a:solidFill>
                  <a:schemeClr val="tx1"/>
                </a:solidFill>
                <a:latin typeface="Times New Roman"/>
                <a:cs typeface="Times New Roman"/>
              </a:rPr>
              <a:t>        </a:t>
            </a:r>
            <a:endParaRPr lang="en-IN" sz="1600">
              <a:solidFill>
                <a:schemeClr val="tx1"/>
              </a:solidFill>
              <a:latin typeface="Times New Roman" pitchFamily="18" charset="0"/>
            </a:endParaRPr>
          </a:p>
          <a:p>
            <a:pPr algn="just" eaLnBrk="1" fontAlgn="auto" hangingPunct="1">
              <a:spcBef>
                <a:spcPts val="0"/>
              </a:spcBef>
              <a:spcAft>
                <a:spcPts val="0"/>
              </a:spcAft>
              <a:buFont typeface="Arial" panose="020B0604020202020204" pitchFamily="34" charset="0"/>
              <a:buNone/>
              <a:defRPr/>
            </a:pPr>
            <a:endParaRPr lang="en-US" altLang="en-US" sz="1600" b="1">
              <a:solidFill>
                <a:schemeClr val="tx1"/>
              </a:solidFill>
              <a:latin typeface="Times New Roman" pitchFamily="18" charset="0"/>
            </a:endParaRPr>
          </a:p>
          <a:p>
            <a:pPr algn="just" eaLnBrk="1" fontAlgn="auto" hangingPunct="1">
              <a:spcBef>
                <a:spcPts val="0"/>
              </a:spcBef>
              <a:spcAft>
                <a:spcPts val="0"/>
              </a:spcAft>
              <a:buFont typeface="Arial" panose="020B0604020202020204" pitchFamily="34" charset="0"/>
              <a:buNone/>
              <a:defRPr/>
            </a:pPr>
            <a:endParaRPr lang="en-IN" altLang="en-US" b="1" u="sng">
              <a:solidFill>
                <a:schemeClr val="tx1"/>
              </a:solidFill>
              <a:latin typeface="Times New Roman" pitchFamily="18" charset="0"/>
            </a:endParaRPr>
          </a:p>
          <a:p>
            <a:pPr algn="just" eaLnBrk="1" fontAlgn="auto" hangingPunct="1">
              <a:spcBef>
                <a:spcPts val="0"/>
              </a:spcBef>
              <a:spcAft>
                <a:spcPts val="0"/>
              </a:spcAft>
              <a:defRPr/>
            </a:pPr>
            <a:r>
              <a:rPr lang="en-US" altLang="en-US" dirty="0">
                <a:solidFill>
                  <a:schemeClr val="tx1"/>
                </a:solidFill>
                <a:latin typeface="Times New Roman"/>
                <a:cs typeface="Times New Roman"/>
              </a:rPr>
              <a:t>        </a:t>
            </a:r>
            <a:endParaRPr lang="en-IN" altLang="en-US">
              <a:solidFill>
                <a:schemeClr val="tx1"/>
              </a:solidFill>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xmlns="" id="{36A15717-FF60-79F9-DD12-A2B93A344995}"/>
              </a:ext>
            </a:extLst>
          </p:cNvPr>
          <p:cNvSpPr/>
          <p:nvPr/>
        </p:nvSpPr>
        <p:spPr>
          <a:xfrm>
            <a:off x="0" y="0"/>
            <a:ext cx="2160588" cy="400050"/>
          </a:xfrm>
          <a:prstGeom prst="rect">
            <a:avLst/>
          </a:prstGeom>
          <a:noFill/>
        </p:spPr>
        <p:txBody>
          <a:bodyPr>
            <a:spAutoFit/>
          </a:bodyPr>
          <a:lstStyle/>
          <a:p>
            <a:pPr algn="ctr" eaLnBrk="1" fontAlgn="auto" hangingPunct="1">
              <a:spcBef>
                <a:spcPts val="0"/>
              </a:spcBef>
              <a:spcAft>
                <a:spcPts val="0"/>
              </a:spcAft>
              <a:defRPr/>
            </a:pPr>
            <a:r>
              <a:rPr lang="en-US" sz="2000" b="1" noProof="1">
                <a:ln w="10541" cmpd="sng">
                  <a:solidFill>
                    <a:schemeClr val="accent1">
                      <a:shade val="88000"/>
                      <a:satMod val="110000"/>
                    </a:schemeClr>
                  </a:solidFill>
                  <a:prstDash val="solid"/>
                </a:ln>
                <a:solidFill>
                  <a:srgbClr val="FF0066"/>
                </a:solidFill>
                <a:latin typeface="Times New Roman" panose="02020603050405020304" pitchFamily="18" charset="0"/>
                <a:cs typeface="Times New Roman" panose="02020603050405020304" pitchFamily="18" charset="0"/>
              </a:rPr>
              <a:t>VISION</a:t>
            </a:r>
          </a:p>
        </p:txBody>
      </p:sp>
      <p:sp>
        <p:nvSpPr>
          <p:cNvPr id="19" name="Rectangle 18">
            <a:extLst>
              <a:ext uri="{FF2B5EF4-FFF2-40B4-BE49-F238E27FC236}">
                <a16:creationId xmlns:a16="http://schemas.microsoft.com/office/drawing/2014/main" xmlns="" id="{9EE441D9-5B44-9AD7-AB6E-C26D53453EA4}"/>
              </a:ext>
            </a:extLst>
          </p:cNvPr>
          <p:cNvSpPr/>
          <p:nvPr/>
        </p:nvSpPr>
        <p:spPr>
          <a:xfrm>
            <a:off x="333375" y="2700338"/>
            <a:ext cx="1295547" cy="400110"/>
          </a:xfrm>
          <a:prstGeom prst="rect">
            <a:avLst/>
          </a:prstGeom>
          <a:noFill/>
        </p:spPr>
        <p:txBody>
          <a:bodyPr wrap="none">
            <a:spAutoFit/>
          </a:bodyPr>
          <a:lstStyle/>
          <a:p>
            <a:pPr algn="ctr" eaLnBrk="1" fontAlgn="auto" hangingPunct="1">
              <a:spcBef>
                <a:spcPts val="0"/>
              </a:spcBef>
              <a:spcAft>
                <a:spcPts val="0"/>
              </a:spcAft>
              <a:defRPr/>
            </a:pPr>
            <a:r>
              <a:rPr lang="en-US" sz="2000" b="1" noProof="1">
                <a:ln w="10541" cmpd="sng">
                  <a:solidFill>
                    <a:schemeClr val="accent1">
                      <a:shade val="88000"/>
                      <a:satMod val="110000"/>
                    </a:schemeClr>
                  </a:solidFill>
                  <a:prstDash val="solid"/>
                </a:ln>
                <a:solidFill>
                  <a:srgbClr val="FF0066"/>
                </a:solidFill>
                <a:latin typeface="Times New Roman" panose="02020603050405020304" pitchFamily="18" charset="0"/>
                <a:cs typeface="Times New Roman" panose="02020603050405020304" pitchFamily="18" charset="0"/>
              </a:rPr>
              <a:t>MISSION</a:t>
            </a:r>
          </a:p>
        </p:txBody>
      </p:sp>
      <p:sp>
        <p:nvSpPr>
          <p:cNvPr id="6151" name="Footer Placeholder 16">
            <a:extLst>
              <a:ext uri="{FF2B5EF4-FFF2-40B4-BE49-F238E27FC236}">
                <a16:creationId xmlns:a16="http://schemas.microsoft.com/office/drawing/2014/main" xmlns="" id="{B8948224-6E7B-1800-788F-C606D1FD0702}"/>
              </a:ext>
            </a:extLst>
          </p:cNvPr>
          <p:cNvSpPr>
            <a:spLocks noGrp="1" noChangeArrowheads="1"/>
          </p:cNvSpPr>
          <p:nvPr>
            <p:ph type="ftr" sz="quarter" idx="11"/>
          </p:nvPr>
        </p:nvSpPr>
        <p:spPr bwMode="auto">
          <a:xfrm flipH="1">
            <a:off x="0" y="8658225"/>
            <a:ext cx="6858000" cy="485775"/>
          </a:xfrm>
          <a:solidFill>
            <a:srgbClr val="00B050"/>
          </a:solidFill>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l" fontAlgn="base">
              <a:spcBef>
                <a:spcPct val="0"/>
              </a:spcBef>
              <a:spcAft>
                <a:spcPct val="0"/>
              </a:spcAft>
              <a:buFont typeface="Arial" panose="020B0604020202020204" pitchFamily="34" charset="0"/>
              <a:buNone/>
              <a:defRPr/>
            </a:pPr>
            <a:r>
              <a:rPr lang="en-IN" altLang="en-US" sz="900" noProof="1">
                <a:solidFill>
                  <a:schemeClr val="bg1"/>
                </a:solidFill>
              </a:rPr>
              <a:t>                                                                                                    Department of Electronics and  Communication  Engineering</a:t>
            </a:r>
          </a:p>
          <a:p>
            <a:pPr fontAlgn="base">
              <a:spcBef>
                <a:spcPct val="0"/>
              </a:spcBef>
              <a:spcAft>
                <a:spcPct val="0"/>
              </a:spcAft>
              <a:buFont typeface="Arial" panose="020B0604020202020204" pitchFamily="34" charset="0"/>
              <a:buNone/>
              <a:defRPr/>
            </a:pPr>
            <a:endParaRPr lang="en-IN" altLang="en-US" sz="900" noProof="1">
              <a:solidFill>
                <a:srgbClr val="C00000"/>
              </a:solidFill>
              <a:latin typeface="Times New Roman" panose="02020603050405020304" pitchFamily="18" charset="0"/>
            </a:endParaRPr>
          </a:p>
        </p:txBody>
      </p:sp>
      <p:sp>
        <p:nvSpPr>
          <p:cNvPr id="10248" name="Slide Number Placeholder 1">
            <a:extLst>
              <a:ext uri="{FF2B5EF4-FFF2-40B4-BE49-F238E27FC236}">
                <a16:creationId xmlns:a16="http://schemas.microsoft.com/office/drawing/2014/main" xmlns="" id="{F4499948-8058-03B3-6C2E-4C0265EC9081}"/>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C8D3127-8D5A-49D2-9861-69936A3D4C8D}" type="slidenum">
              <a:rPr lang="en-IN" altLang="en-US" sz="1200">
                <a:solidFill>
                  <a:schemeClr val="bg1"/>
                </a:solidFill>
              </a:rPr>
              <a:pPr>
                <a:spcBef>
                  <a:spcPct val="0"/>
                </a:spcBef>
                <a:buFontTx/>
                <a:buNone/>
              </a:pPr>
              <a:t>5</a:t>
            </a:fld>
            <a:endParaRPr lang="en-IN" altLang="en-US" sz="1200">
              <a:solidFill>
                <a:schemeClr val="bg1"/>
              </a:solidFill>
            </a:endParaRPr>
          </a:p>
        </p:txBody>
      </p:sp>
      <p:sp>
        <p:nvSpPr>
          <p:cNvPr id="18" name="Round Diagonal Corner Rectangle 17">
            <a:extLst>
              <a:ext uri="{FF2B5EF4-FFF2-40B4-BE49-F238E27FC236}">
                <a16:creationId xmlns:a16="http://schemas.microsoft.com/office/drawing/2014/main" xmlns="" id="{AB261615-D1F9-88FE-4244-FB85104FEB12}"/>
              </a:ext>
            </a:extLst>
          </p:cNvPr>
          <p:cNvSpPr/>
          <p:nvPr/>
        </p:nvSpPr>
        <p:spPr>
          <a:xfrm>
            <a:off x="0" y="3059113"/>
            <a:ext cx="2349500" cy="5976937"/>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Char char="•"/>
              <a:defRPr/>
            </a:pPr>
            <a:r>
              <a:rPr lang="en-US" altLang="en-US" sz="1400">
                <a:solidFill>
                  <a:srgbClr val="FFFFFF"/>
                </a:solidFill>
                <a:latin typeface="Times New Roman" pitchFamily="18" charset="0"/>
              </a:rPr>
              <a:t>To equip the students with a strong foundation of basic sciences and domain knowledge of ECE, so that they are able to creatively apply their knowledge to the solution arising in their career path.</a:t>
            </a:r>
            <a:endParaRPr lang="en-IN" sz="1400">
              <a:solidFill>
                <a:srgbClr val="FFFFFF"/>
              </a:solidFill>
              <a:latin typeface="Times New Roman" pitchFamily="18" charset="0"/>
            </a:endParaRPr>
          </a:p>
          <a:p>
            <a:pPr algn="just" eaLnBrk="1" fontAlgn="auto" hangingPunct="1">
              <a:spcBef>
                <a:spcPts val="0"/>
              </a:spcBef>
              <a:spcAft>
                <a:spcPts val="0"/>
              </a:spcAft>
              <a:buFont typeface="Arial" panose="020B0604020202020204" pitchFamily="34" charset="0"/>
              <a:buChar char="•"/>
              <a:defRPr/>
            </a:pPr>
            <a:r>
              <a:rPr lang="en-US" altLang="en-US" sz="1400">
                <a:solidFill>
                  <a:srgbClr val="FFFFFF"/>
                </a:solidFill>
                <a:latin typeface="Times New Roman" pitchFamily="18" charset="0"/>
              </a:rPr>
              <a:t>To induce the habit of life-long learning to enhance overall performance.</a:t>
            </a:r>
            <a:endParaRPr lang="en-IN" sz="1400">
              <a:solidFill>
                <a:srgbClr val="FFFFFF"/>
              </a:solidFill>
              <a:latin typeface="Times New Roman" pitchFamily="18" charset="0"/>
            </a:endParaRPr>
          </a:p>
          <a:p>
            <a:pPr algn="just" eaLnBrk="1" fontAlgn="auto" hangingPunct="1">
              <a:spcBef>
                <a:spcPts val="0"/>
              </a:spcBef>
              <a:spcAft>
                <a:spcPts val="0"/>
              </a:spcAft>
              <a:buFont typeface="Arial" panose="020B0604020202020204" pitchFamily="34" charset="0"/>
              <a:buChar char="•"/>
              <a:defRPr/>
            </a:pPr>
            <a:r>
              <a:rPr lang="en-US" altLang="en-US" sz="1400">
                <a:solidFill>
                  <a:srgbClr val="FFFFFF"/>
                </a:solidFill>
                <a:latin typeface="Times New Roman" pitchFamily="18" charset="0"/>
              </a:rPr>
              <a:t>Students are able to communicate their ideas clearly and concisely so that they can work in a team as well as an individual.</a:t>
            </a:r>
            <a:endParaRPr lang="en-IN" sz="1400">
              <a:solidFill>
                <a:srgbClr val="FFFFFF"/>
              </a:solidFill>
              <a:latin typeface="Times New Roman" pitchFamily="18" charset="0"/>
            </a:endParaRPr>
          </a:p>
          <a:p>
            <a:pPr algn="just" eaLnBrk="1" fontAlgn="auto" hangingPunct="1">
              <a:spcBef>
                <a:spcPts val="0"/>
              </a:spcBef>
              <a:spcAft>
                <a:spcPts val="0"/>
              </a:spcAft>
              <a:buFont typeface="Arial" panose="020B0604020202020204" pitchFamily="34" charset="0"/>
              <a:buChar char="•"/>
              <a:defRPr/>
            </a:pPr>
            <a:r>
              <a:rPr lang="en-US" altLang="en-US" sz="1400">
                <a:solidFill>
                  <a:srgbClr val="FFFFFF"/>
                </a:solidFill>
                <a:latin typeface="Times New Roman" pitchFamily="18" charset="0"/>
              </a:rPr>
              <a:t>To make students responsive towards the ethical, social, environmental and economic context for the society. </a:t>
            </a:r>
            <a:endParaRPr lang="en-IN" sz="1400">
              <a:solidFill>
                <a:srgbClr val="FFFFFF"/>
              </a:solidFill>
              <a:latin typeface="Times New Roman" pitchFamily="18" charset="0"/>
            </a:endParaRPr>
          </a:p>
          <a:p>
            <a:pPr algn="just" eaLnBrk="1" fontAlgn="auto" hangingPunct="1">
              <a:spcBef>
                <a:spcPts val="0"/>
              </a:spcBef>
              <a:spcAft>
                <a:spcPts val="0"/>
              </a:spcAft>
              <a:buFont typeface="Arial" panose="020B0604020202020204" pitchFamily="34" charset="0"/>
              <a:buChar char="•"/>
              <a:defRPr/>
            </a:pPr>
            <a:endParaRPr lang="en-IN" altLang="en-US" sz="1400" noProof="1">
              <a:solidFill>
                <a:schemeClr val="bg1"/>
              </a:solidFill>
              <a:latin typeface="Times New Roman" pitchFamily="18" charset="0"/>
              <a:cs typeface="Times New Roman" pitchFamily="18" charset="0"/>
            </a:endParaRPr>
          </a:p>
        </p:txBody>
      </p:sp>
      <p:sp>
        <p:nvSpPr>
          <p:cNvPr id="20" name="Round Diagonal Corner Rectangle 19">
            <a:extLst>
              <a:ext uri="{FF2B5EF4-FFF2-40B4-BE49-F238E27FC236}">
                <a16:creationId xmlns:a16="http://schemas.microsoft.com/office/drawing/2014/main" xmlns="" id="{10BA746E-3CE8-3F78-7CB7-B542502E3E38}"/>
              </a:ext>
            </a:extLst>
          </p:cNvPr>
          <p:cNvSpPr/>
          <p:nvPr/>
        </p:nvSpPr>
        <p:spPr>
          <a:xfrm>
            <a:off x="0" y="323850"/>
            <a:ext cx="2276475" cy="2376488"/>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US" altLang="en-US" sz="1400" noProof="1">
                <a:solidFill>
                  <a:schemeClr val="bg1"/>
                </a:solidFill>
                <a:latin typeface="Times New Roman" panose="02020603050405020304" pitchFamily="18" charset="0"/>
                <a:cs typeface="Times New Roman" panose="02020603050405020304" pitchFamily="18" charset="0"/>
              </a:rPr>
              <a:t>To contribute through excellence in scientific and technical education, teaching and research in Electronics and Communication Engineering </a:t>
            </a:r>
            <a:r>
              <a:rPr lang="en-IN" altLang="en-US" sz="1400" noProof="1">
                <a:solidFill>
                  <a:schemeClr val="bg1"/>
                </a:solidFill>
                <a:latin typeface="Times New Roman" panose="02020603050405020304" pitchFamily="18" charset="0"/>
                <a:cs typeface="Times New Roman" panose="02020603050405020304" pitchFamily="18" charset="0"/>
              </a:rPr>
              <a:t>&amp; </a:t>
            </a:r>
            <a:r>
              <a:rPr lang="en-US" altLang="en-US" sz="1400" noProof="1">
                <a:solidFill>
                  <a:schemeClr val="bg1"/>
                </a:solidFill>
                <a:latin typeface="Times New Roman" panose="02020603050405020304" pitchFamily="18" charset="0"/>
                <a:cs typeface="Times New Roman" panose="02020603050405020304" pitchFamily="18" charset="0"/>
              </a:rPr>
              <a:t>to meet the needs of global industry.</a:t>
            </a:r>
          </a:p>
        </p:txBody>
      </p:sp>
      <p:sp>
        <p:nvSpPr>
          <p:cNvPr id="14348" name="Rectangle 21">
            <a:extLst>
              <a:ext uri="{FF2B5EF4-FFF2-40B4-BE49-F238E27FC236}">
                <a16:creationId xmlns:a16="http://schemas.microsoft.com/office/drawing/2014/main" xmlns="" id="{D13DBDFF-9973-71CB-1EF6-75014E684EC3}"/>
              </a:ext>
            </a:extLst>
          </p:cNvPr>
          <p:cNvSpPr>
            <a:spLocks noChangeArrowheads="1"/>
          </p:cNvSpPr>
          <p:nvPr/>
        </p:nvSpPr>
        <p:spPr bwMode="auto">
          <a:xfrm>
            <a:off x="2349500" y="323850"/>
            <a:ext cx="2592388" cy="1323975"/>
          </a:xfrm>
          <a:prstGeom prst="rect">
            <a:avLst/>
          </a:prstGeom>
          <a:solidFill>
            <a:schemeClr val="bg1"/>
          </a:solidFill>
          <a:ln w="9525">
            <a:noFill/>
            <a:miter lim="800000"/>
            <a:headEnd/>
            <a:tailEnd/>
          </a:ln>
        </p:spPr>
        <p:txBody>
          <a:bodyPr>
            <a:spAutoFit/>
          </a:bodyPr>
          <a:lstStyle/>
          <a:p>
            <a:pPr algn="ctr" eaLnBrk="1" fontAlgn="auto" hangingPunct="1">
              <a:spcBef>
                <a:spcPts val="0"/>
              </a:spcBef>
              <a:spcAft>
                <a:spcPts val="0"/>
              </a:spcAft>
              <a:buFont typeface="Arial" panose="020B0604020202020204" pitchFamily="34" charset="0"/>
              <a:buNone/>
              <a:defRPr/>
            </a:pPr>
            <a:r>
              <a:rPr lang="en-US" altLang="en-US" sz="2000" b="1">
                <a:ln w="24500" cmpd="dbl">
                  <a:solidFill>
                    <a:schemeClr val="accent2">
                      <a:shade val="85000"/>
                      <a:satMod val="155000"/>
                    </a:schemeClr>
                  </a:solidFill>
                  <a:prstDash val="solid"/>
                  <a:miter lim="800000"/>
                </a:ln>
                <a:solidFill>
                  <a:srgbClr val="FF0066"/>
                </a:solidFill>
                <a:effectLst>
                  <a:outerShdw blurRad="38100" dist="38100" dir="7020000" algn="tl">
                    <a:srgbClr val="000000">
                      <a:alpha val="35000"/>
                    </a:srgbClr>
                  </a:outerShdw>
                </a:effectLst>
                <a:latin typeface="Times New Roman" pitchFamily="18" charset="0"/>
                <a:cs typeface="Times New Roman" panose="02020603050405020304" pitchFamily="18" charset="0"/>
              </a:rPr>
              <a:t>Newsletter  ECE,</a:t>
            </a:r>
          </a:p>
          <a:p>
            <a:pPr algn="ctr" eaLnBrk="1" fontAlgn="auto" hangingPunct="1">
              <a:spcBef>
                <a:spcPts val="0"/>
              </a:spcBef>
              <a:spcAft>
                <a:spcPts val="0"/>
              </a:spcAft>
              <a:buFont typeface="Arial" panose="020B0604020202020204" pitchFamily="34" charset="0"/>
              <a:buNone/>
              <a:defRPr/>
            </a:pPr>
            <a:r>
              <a:rPr lang="en-IN" altLang="en-US" sz="2000" b="1">
                <a:ln w="24500" cmpd="dbl">
                  <a:solidFill>
                    <a:schemeClr val="accent2">
                      <a:shade val="85000"/>
                      <a:satMod val="155000"/>
                    </a:schemeClr>
                  </a:solidFill>
                  <a:prstDash val="solid"/>
                  <a:miter lim="800000"/>
                </a:ln>
                <a:solidFill>
                  <a:srgbClr val="FF0066"/>
                </a:solidFill>
                <a:effectLst>
                  <a:outerShdw blurRad="38100" dist="38100" dir="7020000" algn="tl">
                    <a:srgbClr val="000000">
                      <a:alpha val="35000"/>
                    </a:srgbClr>
                  </a:outerShdw>
                </a:effectLst>
                <a:latin typeface="Times New Roman" pitchFamily="18" charset="0"/>
                <a:cs typeface="Times New Roman" panose="02020603050405020304" pitchFamily="18" charset="0"/>
              </a:rPr>
              <a:t> JECRC Foundation,</a:t>
            </a:r>
          </a:p>
          <a:p>
            <a:pPr algn="ctr" eaLnBrk="1" fontAlgn="auto" hangingPunct="1">
              <a:spcBef>
                <a:spcPts val="0"/>
              </a:spcBef>
              <a:spcAft>
                <a:spcPts val="0"/>
              </a:spcAft>
              <a:buFont typeface="Arial" panose="020B0604020202020204" pitchFamily="34" charset="0"/>
              <a:buNone/>
              <a:defRPr/>
            </a:pPr>
            <a:r>
              <a:rPr lang="en-IN" altLang="en-US" sz="2000" b="1">
                <a:ln w="24500" cmpd="dbl">
                  <a:solidFill>
                    <a:schemeClr val="accent2">
                      <a:shade val="85000"/>
                      <a:satMod val="155000"/>
                    </a:schemeClr>
                  </a:solidFill>
                  <a:prstDash val="solid"/>
                  <a:miter lim="800000"/>
                </a:ln>
                <a:solidFill>
                  <a:srgbClr val="FF0066"/>
                </a:solidFill>
                <a:effectLst>
                  <a:outerShdw blurRad="38100" dist="38100" dir="7020000" algn="tl">
                    <a:srgbClr val="000000">
                      <a:alpha val="35000"/>
                    </a:srgbClr>
                  </a:outerShdw>
                </a:effectLst>
                <a:latin typeface="Times New Roman" pitchFamily="18" charset="0"/>
                <a:cs typeface="Times New Roman" panose="02020603050405020304" pitchFamily="18" charset="0"/>
              </a:rPr>
              <a:t>July Issue 2023</a:t>
            </a:r>
          </a:p>
          <a:p>
            <a:pPr algn="ctr" eaLnBrk="1" fontAlgn="auto" hangingPunct="1">
              <a:spcBef>
                <a:spcPts val="0"/>
              </a:spcBef>
              <a:spcAft>
                <a:spcPts val="0"/>
              </a:spcAft>
              <a:buFont typeface="Arial" panose="020B0604020202020204" pitchFamily="34" charset="0"/>
              <a:buNone/>
              <a:defRPr/>
            </a:pPr>
            <a:endParaRPr lang="en-IN" altLang="en-US" sz="2000" b="1">
              <a:ln w="24500" cmpd="dbl">
                <a:solidFill>
                  <a:schemeClr val="accent2">
                    <a:shade val="85000"/>
                    <a:satMod val="155000"/>
                  </a:schemeClr>
                </a:solidFill>
                <a:prstDash val="solid"/>
                <a:miter lim="800000"/>
              </a:ln>
              <a:solidFill>
                <a:srgbClr val="FF0066"/>
              </a:solidFill>
              <a:effectLst>
                <a:outerShdw blurRad="38100" dist="38100" dir="7020000" algn="tl">
                  <a:srgbClr val="000000">
                    <a:alpha val="35000"/>
                  </a:srgbClr>
                </a:outerShdw>
              </a:effectLst>
              <a:latin typeface="Times New Roman" pitchFamily="18" charset="0"/>
              <a:cs typeface="Times New Roman" panose="02020603050405020304" pitchFamily="18" charset="0"/>
            </a:endParaRPr>
          </a:p>
        </p:txBody>
      </p:sp>
      <p:pic>
        <p:nvPicPr>
          <p:cNvPr id="10252" name="Picture 2">
            <a:extLst>
              <a:ext uri="{FF2B5EF4-FFF2-40B4-BE49-F238E27FC236}">
                <a16:creationId xmlns:a16="http://schemas.microsoft.com/office/drawing/2014/main" xmlns="" id="{6C84D492-6FE8-DB4D-0187-3BDCB101F5EC}"/>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914900" y="-6350"/>
            <a:ext cx="1943100" cy="236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4F149187-E377-4C0A-95B3-CAA3415F5DD2}"/>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951A7FB5-649F-1875-8CFE-4F5D5E089281}"/>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B65B4E1F-DF09-AD53-8AB6-ABBA5629693C}"/>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7173" name="Footer Placeholder 14">
            <a:extLst>
              <a:ext uri="{FF2B5EF4-FFF2-40B4-BE49-F238E27FC236}">
                <a16:creationId xmlns:a16="http://schemas.microsoft.com/office/drawing/2014/main" xmlns="" id="{7CCD3757-1C8F-3BCE-6EEE-6B5E9B277727}"/>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12294" name="Slide Number Placeholder 1">
            <a:extLst>
              <a:ext uri="{FF2B5EF4-FFF2-40B4-BE49-F238E27FC236}">
                <a16:creationId xmlns:a16="http://schemas.microsoft.com/office/drawing/2014/main" xmlns="" id="{D25AF72F-8571-0F9F-7E68-BDB5655CAB46}"/>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981CD8D-4773-4190-BE54-DC14AFF18500}" type="slidenum">
              <a:rPr lang="en-IN" altLang="en-US" sz="1200">
                <a:solidFill>
                  <a:schemeClr val="bg1"/>
                </a:solidFill>
              </a:rPr>
              <a:pPr>
                <a:spcBef>
                  <a:spcPct val="0"/>
                </a:spcBef>
                <a:buFontTx/>
                <a:buNone/>
              </a:pPr>
              <a:t>6</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3AB7A1E5-EE62-61E0-65B7-C813EBE99DA4}"/>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8ED9E6E0-E015-A739-C273-2C2AF27E9B16}"/>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71A7E7F4-D427-9277-7482-F06D85782EF0}"/>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4FEC54E6-C54E-5CA2-756D-D44E5ADFF3BE}"/>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27" name="Rectangle 26">
            <a:extLst>
              <a:ext uri="{FF2B5EF4-FFF2-40B4-BE49-F238E27FC236}">
                <a16:creationId xmlns:a16="http://schemas.microsoft.com/office/drawing/2014/main" xmlns="" id="{51A6C0CA-1DDC-8E14-2309-8BE4AF0424C1}"/>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88E0C0FC-40CC-2E3E-6733-F269BBA13384}"/>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2B666B8F-0891-A6E5-50CD-339941EA86EA}"/>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9A1EEC10-3155-F6FB-5AB3-3B2A8C13BDF0}"/>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B5A8815D-C61E-AFE2-C59F-B25953E62EE1}"/>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134E8666-51CC-0E9D-4323-962C3322D879}"/>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A17BAAA9-8544-9BE4-4CE8-DFEDB81C6924}"/>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C951D0DD-848C-4538-6ABD-50EED9B49972}"/>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9EF8F2D3-6D20-D756-5C6F-3821914CC58D}"/>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15A1DDAD-7E1D-6B6C-E080-068881E5BFBE}"/>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FA4CBA4C-8201-B6C8-9AE4-89C4959789EC}"/>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9B58EBF6-A89E-1BAA-F55F-745AC3F4B453}"/>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61B0FC62-6AE0-DDE2-CC5B-5E99A1766A2F}"/>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AB88A986-9B05-1E6C-BE99-2D6A61AD906E}"/>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275CFAAA-904D-B374-7E6D-333BE791C168}"/>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8BD858A2-5F33-14A5-4992-EF2AA587F618}"/>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069AD9A3-1C5C-DA09-5123-E770BB2C2D3A}"/>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DDD6E758-B415-B8A6-6946-45DFA64EDE74}"/>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CC98752D-6C68-635E-E28D-DE64B16E5D35}"/>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85D3A946-5C67-B4AE-7F32-664A3BDF570B}"/>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EF529DD7-3A51-A57F-5011-8D3DA000700D}"/>
              </a:ext>
            </a:extLst>
          </p:cNvPr>
          <p:cNvSpPr/>
          <p:nvPr/>
        </p:nvSpPr>
        <p:spPr>
          <a:xfrm>
            <a:off x="381000" y="444392"/>
            <a:ext cx="6019800" cy="7709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algn="just" eaLnBrk="1" fontAlgn="auto" hangingPunct="1">
              <a:spcBef>
                <a:spcPts val="0"/>
              </a:spcBef>
              <a:spcAft>
                <a:spcPts val="0"/>
              </a:spcAft>
              <a:defRPr/>
            </a:pPr>
            <a:r>
              <a:rPr lang="en-US" sz="1600">
                <a:solidFill>
                  <a:schemeClr val="tx1"/>
                </a:solidFill>
                <a:latin typeface="Times New Roman" panose="02020603050405020304" pitchFamily="18" charset="0"/>
                <a:cs typeface="Times New Roman" panose="02020603050405020304" pitchFamily="18" charset="0"/>
              </a:rPr>
              <a:t>It is with great pleasure that we bring  to you the July issue of </a:t>
            </a:r>
            <a:r>
              <a:rPr lang="en-US" sz="1600" b="1">
                <a:solidFill>
                  <a:schemeClr val="tx1"/>
                </a:solidFill>
                <a:latin typeface="Times New Roman" panose="02020603050405020304" pitchFamily="18" charset="0"/>
                <a:cs typeface="Times New Roman" panose="02020603050405020304" pitchFamily="18" charset="0"/>
              </a:rPr>
              <a:t>Ujjwalam,</a:t>
            </a:r>
            <a:r>
              <a:rPr lang="en-US" sz="1600">
                <a:solidFill>
                  <a:schemeClr val="tx1"/>
                </a:solidFill>
                <a:latin typeface="Times New Roman" panose="02020603050405020304" pitchFamily="18" charset="0"/>
                <a:cs typeface="Times New Roman" panose="02020603050405020304" pitchFamily="18" charset="0"/>
              </a:rPr>
              <a:t> the newsletter of ECE Department  JECRC Jaipur. The name of our newsletter- </a:t>
            </a:r>
            <a:r>
              <a:rPr lang="en-US" sz="1600" b="1">
                <a:solidFill>
                  <a:schemeClr val="tx1"/>
                </a:solidFill>
                <a:latin typeface="Times New Roman" panose="02020603050405020304" pitchFamily="18" charset="0"/>
                <a:cs typeface="Times New Roman" panose="02020603050405020304" pitchFamily="18" charset="0"/>
              </a:rPr>
              <a:t>Ujjwalam- </a:t>
            </a:r>
            <a:r>
              <a:rPr lang="en-US" sz="1600">
                <a:solidFill>
                  <a:schemeClr val="tx1"/>
                </a:solidFill>
                <a:latin typeface="Times New Roman" panose="02020603050405020304" pitchFamily="18" charset="0"/>
                <a:cs typeface="Times New Roman" panose="02020603050405020304" pitchFamily="18" charset="0"/>
              </a:rPr>
              <a:t>signifies</a:t>
            </a:r>
            <a:r>
              <a:rPr lang="en-US" sz="1600" b="1">
                <a:solidFill>
                  <a:schemeClr val="tx1"/>
                </a:solidFill>
                <a:latin typeface="Times New Roman" panose="02020603050405020304" pitchFamily="18" charset="0"/>
                <a:cs typeface="Times New Roman" panose="02020603050405020304" pitchFamily="18" charset="0"/>
              </a:rPr>
              <a:t> brightness,</a:t>
            </a:r>
            <a:r>
              <a:rPr lang="en-US" sz="1600">
                <a:solidFill>
                  <a:schemeClr val="tx1"/>
                </a:solidFill>
                <a:latin typeface="Times New Roman" panose="02020603050405020304" pitchFamily="18" charset="0"/>
                <a:cs typeface="Times New Roman" panose="02020603050405020304" pitchFamily="18" charset="0"/>
              </a:rPr>
              <a:t> With faculty members that consist of bright minds and students who are keen to leave a mark, our future is in safe hands indeed. </a:t>
            </a:r>
          </a:p>
          <a:p>
            <a:pPr algn="just" eaLnBrk="1" fontAlgn="auto" hangingPunct="1">
              <a:spcBef>
                <a:spcPts val="0"/>
              </a:spcBef>
              <a:spcAft>
                <a:spcPts val="0"/>
              </a:spcAft>
              <a:defRPr/>
            </a:pPr>
            <a:r>
              <a:rPr lang="en-CA" sz="1600">
                <a:solidFill>
                  <a:schemeClr val="tx1"/>
                </a:solidFill>
                <a:latin typeface="Times New Roman" panose="02020603050405020304" pitchFamily="18" charset="0"/>
                <a:cs typeface="Times New Roman" panose="02020603050405020304" pitchFamily="18" charset="0"/>
              </a:rPr>
              <a:t>The goal of this newsletter is to update you all with the developments at ECE  department (JECRC) Jaipur. The current issue will provide the information about the various initiatives of department which are  related to academics, research and innovation, student affairs, alumni and departmental laboratory / workshop. This newsletter besides reporting on the major events will also report on laurels earned by our faculty members, staff and students.</a:t>
            </a:r>
            <a:endParaRPr lang="en-US" sz="1600">
              <a:solidFill>
                <a:schemeClr val="tx1"/>
              </a:solidFill>
              <a:latin typeface="Times New Roman" panose="02020603050405020304" pitchFamily="18" charset="0"/>
              <a:cs typeface="Times New Roman" panose="02020603050405020304" pitchFamily="18" charset="0"/>
            </a:endParaRPr>
          </a:p>
          <a:p>
            <a:pPr algn="just" eaLnBrk="1" fontAlgn="auto" hangingPunct="1">
              <a:spcBef>
                <a:spcPts val="0"/>
              </a:spcBef>
              <a:spcAft>
                <a:spcPts val="0"/>
              </a:spcAft>
              <a:defRPr/>
            </a:pPr>
            <a:r>
              <a:rPr lang="en-CA" sz="1600">
                <a:solidFill>
                  <a:schemeClr val="tx1"/>
                </a:solidFill>
                <a:latin typeface="Times New Roman" panose="02020603050405020304" pitchFamily="18" charset="0"/>
                <a:cs typeface="Times New Roman" panose="02020603050405020304" pitchFamily="18" charset="0"/>
              </a:rPr>
              <a:t>While acknowledging valuable inputs received from the faculty members, staff and students, we also welcome suggestions from them to help us develop the newsletter further.</a:t>
            </a:r>
            <a:endParaRPr lang="en-US" sz="160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r>
              <a:rPr lang="en-US" sz="1400">
                <a:solidFill>
                  <a:schemeClr val="tx1"/>
                </a:solidFill>
                <a:latin typeface="Times New Roman" panose="02020603050405020304" pitchFamily="18" charset="0"/>
                <a:cs typeface="Times New Roman" panose="02020603050405020304" pitchFamily="18" charset="0"/>
              </a:rPr>
              <a:t> </a:t>
            </a:r>
          </a:p>
          <a:p>
            <a:pPr eaLnBrk="1" fontAlgn="auto" hangingPunct="1">
              <a:spcBef>
                <a:spcPts val="0"/>
              </a:spcBef>
              <a:spcAft>
                <a:spcPts val="0"/>
              </a:spcAft>
              <a:defRPr/>
            </a:pPr>
            <a:r>
              <a:rPr lang="en-CA">
                <a:solidFill>
                  <a:schemeClr val="tx1"/>
                </a:solidFill>
                <a:latin typeface="Times New Roman" panose="02020603050405020304" pitchFamily="18" charset="0"/>
                <a:cs typeface="Times New Roman" panose="02020603050405020304" pitchFamily="18" charset="0"/>
              </a:rPr>
              <a:t>The July issue is in your hands.</a:t>
            </a:r>
            <a:br>
              <a:rPr lang="en-CA">
                <a:solidFill>
                  <a:schemeClr val="tx1"/>
                </a:solidFill>
                <a:latin typeface="Times New Roman" panose="02020603050405020304" pitchFamily="18" charset="0"/>
                <a:cs typeface="Times New Roman" panose="02020603050405020304" pitchFamily="18" charset="0"/>
              </a:rPr>
            </a:br>
            <a:r>
              <a:rPr lang="en-CA">
                <a:solidFill>
                  <a:schemeClr val="tx1"/>
                </a:solidFill>
                <a:latin typeface="Times New Roman" panose="02020603050405020304" pitchFamily="18" charset="0"/>
                <a:cs typeface="Times New Roman" panose="02020603050405020304" pitchFamily="18" charset="0"/>
              </a:rPr>
              <a:t>Happy reading!!</a:t>
            </a:r>
            <a:endParaRPr lang="en-IN">
              <a:solidFill>
                <a:schemeClr val="tx1"/>
              </a:solidFill>
              <a:latin typeface="Times New Roman" panose="02020603050405020304" pitchFamily="18" charset="0"/>
              <a:cs typeface="Times New Roman" panose="02020603050405020304" pitchFamily="18" charset="0"/>
            </a:endParaRPr>
          </a:p>
          <a:p>
            <a:pPr lvl="7">
              <a:defRPr/>
            </a:pPr>
            <a:r>
              <a:rPr lang="en-CA" altLang="en-US" b="1">
                <a:solidFill>
                  <a:schemeClr val="tx1"/>
                </a:solidFill>
                <a:latin typeface="Times New Roman" panose="02020603050405020304" pitchFamily="18" charset="0"/>
                <a:cs typeface="Times New Roman" panose="02020603050405020304" pitchFamily="18" charset="0"/>
              </a:rPr>
              <a:t>                Dr. </a:t>
            </a:r>
            <a:r>
              <a:rPr lang="en-CA" altLang="en-US" b="1" err="1">
                <a:solidFill>
                  <a:schemeClr val="tx1"/>
                </a:solidFill>
                <a:latin typeface="Times New Roman" panose="02020603050405020304" pitchFamily="18" charset="0"/>
                <a:cs typeface="Times New Roman" panose="02020603050405020304" pitchFamily="18" charset="0"/>
              </a:rPr>
              <a:t>Parul</a:t>
            </a:r>
            <a:r>
              <a:rPr lang="en-CA" altLang="en-US" b="1">
                <a:solidFill>
                  <a:schemeClr val="tx1"/>
                </a:solidFill>
                <a:latin typeface="Times New Roman" panose="02020603050405020304" pitchFamily="18" charset="0"/>
                <a:cs typeface="Times New Roman" panose="02020603050405020304" pitchFamily="18" charset="0"/>
              </a:rPr>
              <a:t> Tyagi</a:t>
            </a:r>
          </a:p>
          <a:p>
            <a:pPr lvl="7">
              <a:defRPr/>
            </a:pPr>
            <a:r>
              <a:rPr lang="en-CA" altLang="en-US" b="1">
                <a:solidFill>
                  <a:schemeClr val="tx1"/>
                </a:solidFill>
                <a:latin typeface="Times New Roman" panose="02020603050405020304" pitchFamily="18" charset="0"/>
                <a:cs typeface="Times New Roman" panose="02020603050405020304" pitchFamily="18" charset="0"/>
              </a:rPr>
              <a:t> </a:t>
            </a:r>
          </a:p>
          <a:p>
            <a:pPr algn="ctr" eaLnBrk="1" fontAlgn="auto" hangingPunct="1">
              <a:spcBef>
                <a:spcPts val="0"/>
              </a:spcBef>
              <a:spcAft>
                <a:spcPts val="0"/>
              </a:spcAft>
              <a:defRPr/>
            </a:pPr>
            <a:endParaRPr lang="en-CA" altLang="en-US">
              <a:solidFill>
                <a:schemeClr val="tx1"/>
              </a:solidFill>
              <a:latin typeface="Times New Roman" panose="02020603050405020304" pitchFamily="18" charset="0"/>
              <a:cs typeface="Times New Roman" panose="02020603050405020304" pitchFamily="18" charset="0"/>
            </a:endParaRPr>
          </a:p>
          <a:p>
            <a:pPr algn="ctr" eaLnBrk="1" fontAlgn="auto" hangingPunct="1">
              <a:spcBef>
                <a:spcPts val="0"/>
              </a:spcBef>
              <a:spcAft>
                <a:spcPts val="0"/>
              </a:spcAft>
              <a:defRPr/>
            </a:pPr>
            <a:endParaRPr lang="en-IN" altLang="en-US">
              <a:solidFill>
                <a:schemeClr val="tx1"/>
              </a:solidFill>
              <a:latin typeface="Times New Roman" panose="02020603050405020304" pitchFamily="18" charset="0"/>
              <a:cs typeface="Times New Roman" panose="02020603050405020304" pitchFamily="18" charset="0"/>
            </a:endParaRPr>
          </a:p>
        </p:txBody>
      </p:sp>
      <p:sp>
        <p:nvSpPr>
          <p:cNvPr id="20512" name="TextBox 1">
            <a:extLst>
              <a:ext uri="{FF2B5EF4-FFF2-40B4-BE49-F238E27FC236}">
                <a16:creationId xmlns:a16="http://schemas.microsoft.com/office/drawing/2014/main" xmlns="" id="{1020E257-A5FF-F4BF-B4B0-3F1C27D5D7E4}"/>
              </a:ext>
            </a:extLst>
          </p:cNvPr>
          <p:cNvSpPr txBox="1">
            <a:spLocks noChangeArrowheads="1"/>
          </p:cNvSpPr>
          <p:nvPr/>
        </p:nvSpPr>
        <p:spPr bwMode="auto">
          <a:xfrm>
            <a:off x="1143000" y="457200"/>
            <a:ext cx="3124200" cy="646113"/>
          </a:xfrm>
          <a:prstGeom prst="rect">
            <a:avLst/>
          </a:prstGeom>
          <a:noFill/>
          <a:ln w="9525">
            <a:noFill/>
            <a:miter lim="800000"/>
            <a:headEnd/>
            <a:tailEnd/>
          </a:ln>
        </p:spPr>
        <p:txBody>
          <a:bodyPr>
            <a:spAutoFit/>
          </a:bodyPr>
          <a:lstStyle/>
          <a:p>
            <a:pPr eaLnBrk="1" fontAlgn="auto" hangingPunct="1">
              <a:spcBef>
                <a:spcPts val="0"/>
              </a:spcBef>
              <a:spcAft>
                <a:spcPts val="0"/>
              </a:spcAft>
              <a:buFont typeface="Arial" panose="020B0604020202020204" pitchFamily="34" charset="0"/>
              <a:buNone/>
              <a:defRPr/>
            </a:pPr>
            <a:r>
              <a:rPr lang="en-US" altLang="en-US" sz="2800" b="1" u="sng">
                <a:latin typeface="Times New Roman" pitchFamily="18" charset="0"/>
                <a:cs typeface="Times New Roman" panose="02020603050405020304" pitchFamily="18" charset="0"/>
              </a:rPr>
              <a:t> </a:t>
            </a:r>
            <a:r>
              <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Times New Roman" panose="02020603050405020304" pitchFamily="18" charset="0"/>
              </a:rPr>
              <a:t>Editor’s Desk</a:t>
            </a:r>
            <a:endPar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Calibri" pitchFamily="34" charset="0"/>
            </a:endParaRPr>
          </a:p>
        </p:txBody>
      </p:sp>
      <p:pic>
        <p:nvPicPr>
          <p:cNvPr id="12321" name="Picture 34">
            <a:extLst>
              <a:ext uri="{FF2B5EF4-FFF2-40B4-BE49-F238E27FC236}">
                <a16:creationId xmlns:a16="http://schemas.microsoft.com/office/drawing/2014/main" xmlns="" id="{FFBB6843-14D9-A94E-6E02-CE3C38F757B3}"/>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l="17569" t="36458" r="63104" b="17708"/>
          <a:stretch>
            <a:fillRect/>
          </a:stretch>
        </p:blipFill>
        <p:spPr bwMode="auto">
          <a:xfrm>
            <a:off x="533400" y="1143000"/>
            <a:ext cx="108585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322" name="Picture 2">
            <a:extLst>
              <a:ext uri="{FF2B5EF4-FFF2-40B4-BE49-F238E27FC236}">
                <a16:creationId xmlns:a16="http://schemas.microsoft.com/office/drawing/2014/main" xmlns="" id="{C3E735A3-EAB4-FB44-0A7F-09F12AE4DFC3}"/>
              </a:ext>
            </a:extLst>
          </p:cNvPr>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4424363" y="425450"/>
            <a:ext cx="1966912" cy="243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F127E560-C2D1-51D5-EA68-5247A7AC5798}"/>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5C797CFE-DAD6-7474-775F-482AF67E9D4C}"/>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7707D488-4F90-C7CD-4632-70B88A51C830}"/>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8197" name="Footer Placeholder 14">
            <a:extLst>
              <a:ext uri="{FF2B5EF4-FFF2-40B4-BE49-F238E27FC236}">
                <a16:creationId xmlns:a16="http://schemas.microsoft.com/office/drawing/2014/main" xmlns="" id="{9BF79FE4-9E48-8116-6EAB-0B4F2F3E7FA8}"/>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14342" name="Slide Number Placeholder 1">
            <a:extLst>
              <a:ext uri="{FF2B5EF4-FFF2-40B4-BE49-F238E27FC236}">
                <a16:creationId xmlns:a16="http://schemas.microsoft.com/office/drawing/2014/main" xmlns="" id="{42DE7493-DD01-6F19-89D7-7E4C17F5BBEC}"/>
              </a:ext>
            </a:extLst>
          </p:cNvPr>
          <p:cNvSpPr>
            <a:spLocks noGrp="1" noChangeArrowheads="1"/>
          </p:cNvSpPr>
          <p:nvPr>
            <p:ph type="sldNum" sz="quarter" idx="12"/>
          </p:nvPr>
        </p:nvSpPr>
        <p:spPr bwMode="auto">
          <a:solidFill>
            <a:srgbClr val="00B050"/>
          </a:solidFill>
          <a:extLs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5402C03-2AA3-439A-9FF9-327238EA50A9}" type="slidenum">
              <a:rPr lang="en-IN" altLang="en-US" sz="1200">
                <a:solidFill>
                  <a:schemeClr val="bg1"/>
                </a:solidFill>
              </a:rPr>
              <a:pPr>
                <a:spcBef>
                  <a:spcPct val="0"/>
                </a:spcBef>
                <a:buFontTx/>
                <a:buNone/>
              </a:pPr>
              <a:t>7</a:t>
            </a:fld>
            <a:endParaRPr lang="en-IN" altLang="en-US" sz="1200">
              <a:solidFill>
                <a:schemeClr val="bg1"/>
              </a:solidFill>
            </a:endParaRPr>
          </a:p>
        </p:txBody>
      </p:sp>
      <p:sp>
        <p:nvSpPr>
          <p:cNvPr id="24" name="Rectangle 23">
            <a:extLst>
              <a:ext uri="{FF2B5EF4-FFF2-40B4-BE49-F238E27FC236}">
                <a16:creationId xmlns:a16="http://schemas.microsoft.com/office/drawing/2014/main" xmlns="" id="{9FA7F2EE-1E9D-1916-B1A7-7E8E61381B4A}"/>
              </a:ext>
            </a:extLst>
          </p:cNvPr>
          <p:cNvSpPr/>
          <p:nvPr/>
        </p:nvSpPr>
        <p:spPr>
          <a:xfrm>
            <a:off x="6742113" y="-36513"/>
            <a:ext cx="0" cy="78835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DF7D8B42-D708-9F0F-0ED2-8559F08413FC}"/>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B71627A1-25FE-1108-5980-976A5B60DE1D}"/>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27" name="Rectangle 26">
            <a:extLst>
              <a:ext uri="{FF2B5EF4-FFF2-40B4-BE49-F238E27FC236}">
                <a16:creationId xmlns:a16="http://schemas.microsoft.com/office/drawing/2014/main" xmlns="" id="{7199011F-4FB6-75C1-F9B8-7705E7687E1A}"/>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CBA8A6B9-BCBE-EFB4-C6C5-2A88A506A8F9}"/>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22931D14-CEF5-2253-8548-B59E31C94C5B}"/>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8579D4B4-D311-B9FA-471F-65BA307E97DA}"/>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AA76A2B0-1756-18B5-0CB3-CDB20142E83F}"/>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FD36273A-2297-783A-735E-713B0FB5EA59}"/>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BEFAADBF-15E9-7E20-458A-AC4D29CEF1C5}"/>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F5C640EE-E567-9F87-C131-8A058151DB36}"/>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661A1850-9B9A-5842-54FA-377ED18340C7}"/>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88A4B61B-B425-757F-7ADA-C3B042C88F9B}"/>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B8FC1669-4B53-3A4A-BDC0-5BFAFC39D757}"/>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E2B122FF-CCD4-27E1-A961-5CD9EFB34183}"/>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FF9F3F5A-F6D5-2DDA-5F89-A9F2BF5FBE8E}"/>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6DC3F244-ECE2-255E-1FB0-3285171801DC}"/>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61EECA2B-DD63-9D0A-1D6D-5AC7F3C05227}"/>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BACCFF0C-32E3-0A49-7336-9F593836DE48}"/>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0E3E812C-145A-FB52-82F0-660DDAA54E4A}"/>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8F32F12D-0C82-C499-17F0-CA81C1D7C562}"/>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B871E6BE-621D-64B0-8213-01A8A78136B1}"/>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4CEE8A2A-646F-FA5B-DC18-9A1C2448C52B}"/>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9DD56580-F07E-5779-4CA8-64FD6A122F0A}"/>
              </a:ext>
            </a:extLst>
          </p:cNvPr>
          <p:cNvSpPr/>
          <p:nvPr/>
        </p:nvSpPr>
        <p:spPr>
          <a:xfrm>
            <a:off x="381000" y="444500"/>
            <a:ext cx="6019800" cy="7708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367" name="TextBox 35">
            <a:extLst>
              <a:ext uri="{FF2B5EF4-FFF2-40B4-BE49-F238E27FC236}">
                <a16:creationId xmlns:a16="http://schemas.microsoft.com/office/drawing/2014/main" xmlns="" id="{19ECBB2C-0CCC-5C3C-ED98-15D06EABB20E}"/>
              </a:ext>
            </a:extLst>
          </p:cNvPr>
          <p:cNvSpPr txBox="1">
            <a:spLocks noChangeArrowheads="1"/>
          </p:cNvSpPr>
          <p:nvPr/>
        </p:nvSpPr>
        <p:spPr bwMode="auto">
          <a:xfrm>
            <a:off x="457200" y="1295400"/>
            <a:ext cx="48656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1800">
                <a:latin typeface="Times New Roman" panose="02020603050405020304" pitchFamily="18" charset="0"/>
                <a:cs typeface="Times New Roman" panose="02020603050405020304" pitchFamily="18" charset="0"/>
              </a:rPr>
              <a:t>PROGRAM OUTCOMES are Graduate Attributes</a:t>
            </a:r>
          </a:p>
        </p:txBody>
      </p:sp>
      <p:sp>
        <p:nvSpPr>
          <p:cNvPr id="16419" name="TextBox 1">
            <a:extLst>
              <a:ext uri="{FF2B5EF4-FFF2-40B4-BE49-F238E27FC236}">
                <a16:creationId xmlns:a16="http://schemas.microsoft.com/office/drawing/2014/main" xmlns="" id="{0F0AC72C-72D6-A732-8406-21EE1E808B94}"/>
              </a:ext>
            </a:extLst>
          </p:cNvPr>
          <p:cNvSpPr txBox="1">
            <a:spLocks noChangeArrowheads="1"/>
          </p:cNvSpPr>
          <p:nvPr/>
        </p:nvSpPr>
        <p:spPr bwMode="auto">
          <a:xfrm>
            <a:off x="1143000" y="381000"/>
            <a:ext cx="4724400" cy="646331"/>
          </a:xfrm>
          <a:prstGeom prst="rect">
            <a:avLst/>
          </a:prstGeom>
          <a:noFill/>
          <a:ln w="9525">
            <a:noFill/>
            <a:miter lim="800000"/>
            <a:headEnd/>
            <a:tailEnd/>
          </a:ln>
        </p:spPr>
        <p:txBody>
          <a:bodyPr>
            <a:spAutoFit/>
          </a:bodyPr>
          <a:lstStyle/>
          <a:p>
            <a:pPr algn="ctr" eaLnBrk="1" fontAlgn="auto" hangingPunct="1">
              <a:spcBef>
                <a:spcPts val="0"/>
              </a:spcBef>
              <a:spcAft>
                <a:spcPts val="0"/>
              </a:spcAft>
              <a:buFont typeface="Arial" panose="020B0604020202020204" pitchFamily="34" charset="0"/>
              <a:buNone/>
              <a:defRPr/>
            </a:pPr>
            <a:r>
              <a:rPr lang="en-US" altLang="en-US" sz="2800" b="1" u="sng">
                <a:latin typeface="Times New Roman" pitchFamily="18" charset="0"/>
                <a:cs typeface="Times New Roman" panose="02020603050405020304" pitchFamily="18" charset="0"/>
              </a:rPr>
              <a:t> </a:t>
            </a:r>
            <a:r>
              <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Times New Roman" panose="02020603050405020304" pitchFamily="18" charset="0"/>
              </a:rPr>
              <a:t>Program Outcomes</a:t>
            </a:r>
            <a:endPar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Calibri" pitchFamily="34" charset="0"/>
            </a:endParaRPr>
          </a:p>
        </p:txBody>
      </p:sp>
      <p:sp>
        <p:nvSpPr>
          <p:cNvPr id="14369" name="Rectangle 2">
            <a:extLst>
              <a:ext uri="{FF2B5EF4-FFF2-40B4-BE49-F238E27FC236}">
                <a16:creationId xmlns:a16="http://schemas.microsoft.com/office/drawing/2014/main" xmlns="" id="{7F9F91F0-1691-76E4-052F-A5A2AEFFC0C2}"/>
              </a:ext>
            </a:extLst>
          </p:cNvPr>
          <p:cNvSpPr>
            <a:spLocks noChangeArrowheads="1"/>
          </p:cNvSpPr>
          <p:nvPr/>
        </p:nvSpPr>
        <p:spPr bwMode="auto">
          <a:xfrm>
            <a:off x="457200" y="1905000"/>
            <a:ext cx="5715000"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ea typeface="Calibri" panose="020F0502020204030204" pitchFamily="34" charset="0"/>
                <a:cs typeface="Times New Roman" panose="02020603050405020304" pitchFamily="18" charset="0"/>
              </a:rPr>
              <a:t>Engineering knowledge: </a:t>
            </a:r>
            <a:r>
              <a:rPr lang="en-US" altLang="en-US" sz="1800">
                <a:latin typeface="Times New Roman" panose="02020603050405020304" pitchFamily="18" charset="0"/>
                <a:ea typeface="Calibri" panose="020F0502020204030204" pitchFamily="34" charset="0"/>
                <a:cs typeface="Times New Roman" panose="02020603050405020304" pitchFamily="18" charset="0"/>
              </a:rPr>
              <a:t>Apply the knowledge of mathematics, science, engineering fundamentals, and electronics &amp; communication engineering specialization to the solution of complex electronics and communication engineering problems. </a:t>
            </a:r>
          </a:p>
          <a:p>
            <a:pPr algn="just" eaLnBrk="1" hangingPunct="1">
              <a:spcBef>
                <a:spcPct val="0"/>
              </a:spcBef>
              <a:buFont typeface="Wingdings" panose="05000000000000000000" pitchFamily="2" charset="2"/>
              <a:buChar char="§"/>
            </a:pPr>
            <a:endParaRPr lang="en-US" altLang="en-US" sz="1800">
              <a:ea typeface="Calibri" panose="020F0502020204030204" pitchFamily="34" charset="0"/>
              <a:cs typeface="Times New Roman" panose="02020603050405020304" pitchFamily="18" charset="0"/>
            </a:endParaRPr>
          </a:p>
        </p:txBody>
      </p:sp>
      <p:sp>
        <p:nvSpPr>
          <p:cNvPr id="14370" name="Rectangle 2">
            <a:extLst>
              <a:ext uri="{FF2B5EF4-FFF2-40B4-BE49-F238E27FC236}">
                <a16:creationId xmlns:a16="http://schemas.microsoft.com/office/drawing/2014/main" xmlns="" id="{C6C614AD-80F4-8218-11E5-2FD85EACEF10}"/>
              </a:ext>
            </a:extLst>
          </p:cNvPr>
          <p:cNvSpPr>
            <a:spLocks noChangeArrowheads="1"/>
          </p:cNvSpPr>
          <p:nvPr/>
        </p:nvSpPr>
        <p:spPr bwMode="auto">
          <a:xfrm>
            <a:off x="457200" y="3371850"/>
            <a:ext cx="58674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Problem analysis: </a:t>
            </a:r>
            <a:r>
              <a:rPr lang="en-US" altLang="en-US" sz="1800">
                <a:latin typeface="Times New Roman" panose="02020603050405020304" pitchFamily="18" charset="0"/>
                <a:cs typeface="Times New Roman" panose="02020603050405020304" pitchFamily="18" charset="0"/>
              </a:rPr>
              <a:t>Identify, formulate, research literature, and analyze complex electronics and communication engineering problems reaching substantiated conclusions using first principles of mathematics, natural sciences, and engineering sciences</a:t>
            </a:r>
            <a:r>
              <a:rPr lang="en-US" altLang="en-US" sz="1800">
                <a:cs typeface="Times New Roman" panose="02020603050405020304" pitchFamily="18" charset="0"/>
              </a:rPr>
              <a:t>. </a:t>
            </a:r>
            <a:r>
              <a:rPr lang="en-US" altLang="en-US" sz="1800">
                <a:latin typeface="Times New Roman" panose="02020603050405020304" pitchFamily="18" charset="0"/>
                <a:cs typeface="Times New Roman" panose="02020603050405020304" pitchFamily="18" charset="0"/>
              </a:rPr>
              <a:t>. </a:t>
            </a:r>
          </a:p>
        </p:txBody>
      </p:sp>
      <p:sp>
        <p:nvSpPr>
          <p:cNvPr id="14371" name="Rectangle 2">
            <a:extLst>
              <a:ext uri="{FF2B5EF4-FFF2-40B4-BE49-F238E27FC236}">
                <a16:creationId xmlns:a16="http://schemas.microsoft.com/office/drawing/2014/main" xmlns="" id="{D200B048-B6D5-7530-4113-470FFE5ED0C7}"/>
              </a:ext>
            </a:extLst>
          </p:cNvPr>
          <p:cNvSpPr>
            <a:spLocks noChangeArrowheads="1"/>
          </p:cNvSpPr>
          <p:nvPr/>
        </p:nvSpPr>
        <p:spPr bwMode="auto">
          <a:xfrm>
            <a:off x="457200" y="4799013"/>
            <a:ext cx="5791200"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Design/development of solutions: </a:t>
            </a:r>
            <a:r>
              <a:rPr lang="en-US" altLang="en-US" sz="1800">
                <a:latin typeface="Times New Roman" panose="02020603050405020304" pitchFamily="18" charset="0"/>
                <a:cs typeface="Times New Roman" panose="02020603050405020304" pitchFamily="18" charset="0"/>
              </a:rPr>
              <a:t>Design solutions for complex electronics and communication engineering problems and design system components or processes that meet the specified needs with appropriate consideration for the public health and safety, and the cultural, societal, and environmental considerations. </a:t>
            </a:r>
          </a:p>
          <a:p>
            <a:pPr algn="just" eaLnBrk="1" hangingPunct="1">
              <a:spcBef>
                <a:spcPct val="0"/>
              </a:spcBef>
              <a:buFont typeface="Wingdings" panose="05000000000000000000" pitchFamily="2" charset="2"/>
              <a:buChar char="§"/>
            </a:pPr>
            <a:endParaRPr lang="en-US" altLang="en-US" sz="1800">
              <a:latin typeface="Times New Roman" panose="02020603050405020304" pitchFamily="18" charset="0"/>
              <a:cs typeface="Times New Roman" panose="02020603050405020304" pitchFamily="18" charset="0"/>
            </a:endParaRPr>
          </a:p>
        </p:txBody>
      </p:sp>
      <p:sp>
        <p:nvSpPr>
          <p:cNvPr id="14372" name="Rectangle 2">
            <a:extLst>
              <a:ext uri="{FF2B5EF4-FFF2-40B4-BE49-F238E27FC236}">
                <a16:creationId xmlns:a16="http://schemas.microsoft.com/office/drawing/2014/main" xmlns="" id="{299BAEC0-8B11-BE0B-9099-92207CFA108F}"/>
              </a:ext>
            </a:extLst>
          </p:cNvPr>
          <p:cNvSpPr>
            <a:spLocks noChangeArrowheads="1"/>
          </p:cNvSpPr>
          <p:nvPr/>
        </p:nvSpPr>
        <p:spPr bwMode="auto">
          <a:xfrm>
            <a:off x="457200" y="6523038"/>
            <a:ext cx="5638800" cy="147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Conduct investigations of complex problems: </a:t>
            </a:r>
            <a:r>
              <a:rPr lang="en-US" altLang="en-US" sz="1800">
                <a:cs typeface="Times New Roman" panose="02020603050405020304" pitchFamily="18" charset="0"/>
              </a:rPr>
              <a:t>Use </a:t>
            </a:r>
            <a:r>
              <a:rPr lang="en-US" altLang="en-US" sz="1800">
                <a:latin typeface="Times New Roman" panose="02020603050405020304" pitchFamily="18" charset="0"/>
                <a:cs typeface="Times New Roman" panose="02020603050405020304" pitchFamily="18" charset="0"/>
              </a:rPr>
              <a:t>research-based knowledge and research methods including design of electronics and communication engineering experiments, analysis and interpretation of data, and synthesis of the information to provide valid conclusions.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D338233-F26E-80BC-24F5-5C818BC30B98}"/>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03AFD963-AE48-CAF9-CCB7-7D6AB029D664}"/>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22F39E89-2A22-0F26-236E-4ED35F726A45}"/>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9221" name="Footer Placeholder 14">
            <a:extLst>
              <a:ext uri="{FF2B5EF4-FFF2-40B4-BE49-F238E27FC236}">
                <a16:creationId xmlns:a16="http://schemas.microsoft.com/office/drawing/2014/main" xmlns="" id="{C6255515-AAFF-AB8A-FC38-D6A508B0745F}"/>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16390" name="Slide Number Placeholder 1">
            <a:extLst>
              <a:ext uri="{FF2B5EF4-FFF2-40B4-BE49-F238E27FC236}">
                <a16:creationId xmlns:a16="http://schemas.microsoft.com/office/drawing/2014/main" xmlns="" id="{FDFEBF95-2FED-CDD4-E2FA-EA8290E126FE}"/>
              </a:ext>
            </a:extLst>
          </p:cNvPr>
          <p:cNvSpPr>
            <a:spLocks noGrp="1" noChangeArrowheads="1"/>
          </p:cNvSpPr>
          <p:nvPr>
            <p:ph type="sldNum" sz="quarter" idx="12"/>
          </p:nvPr>
        </p:nvSpPr>
        <p:spPr bwMode="auto">
          <a:solidFill>
            <a:srgbClr val="00B050"/>
          </a:solidFill>
          <a:extLs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1275FFE-4A51-4CC2-9E30-D1B20D233873}" type="slidenum">
              <a:rPr lang="en-IN" altLang="en-US" sz="1200">
                <a:solidFill>
                  <a:schemeClr val="bg1"/>
                </a:solidFill>
              </a:rPr>
              <a:pPr>
                <a:spcBef>
                  <a:spcPct val="0"/>
                </a:spcBef>
                <a:buFontTx/>
                <a:buNone/>
              </a:pPr>
              <a:t>8</a:t>
            </a:fld>
            <a:endParaRPr lang="en-IN" altLang="en-US" sz="1200">
              <a:solidFill>
                <a:schemeClr val="bg1"/>
              </a:solidFill>
            </a:endParaRPr>
          </a:p>
        </p:txBody>
      </p:sp>
      <p:sp>
        <p:nvSpPr>
          <p:cNvPr id="24" name="Rectangle 23">
            <a:extLst>
              <a:ext uri="{FF2B5EF4-FFF2-40B4-BE49-F238E27FC236}">
                <a16:creationId xmlns:a16="http://schemas.microsoft.com/office/drawing/2014/main" xmlns="" id="{51211B0A-9A4D-0F9A-D4FA-A0C50094096A}"/>
              </a:ext>
            </a:extLst>
          </p:cNvPr>
          <p:cNvSpPr/>
          <p:nvPr/>
        </p:nvSpPr>
        <p:spPr>
          <a:xfrm>
            <a:off x="6742113" y="-36513"/>
            <a:ext cx="0" cy="78835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8E059BF9-7EBC-B2FC-11A8-5F30EC6BE9C4}"/>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ED2F35FF-9966-0E23-0AF6-A0E316324225}"/>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27" name="Rectangle 26">
            <a:extLst>
              <a:ext uri="{FF2B5EF4-FFF2-40B4-BE49-F238E27FC236}">
                <a16:creationId xmlns:a16="http://schemas.microsoft.com/office/drawing/2014/main" xmlns="" id="{137C8F00-5CD1-E0DA-176E-E1265EF1243E}"/>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F850601E-68C5-BDC4-201E-87AF06C1437A}"/>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3B9074D7-C78D-379C-50C4-9AED6931BB54}"/>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D245D3DF-3958-0FFD-5A6E-60223E090487}"/>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3E136FCC-E6C7-4A20-46FA-F1934D4DE96B}"/>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0E8E75E0-488C-F508-B619-31D3CEDE20C2}"/>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20BF6220-8644-31DF-C369-F34DC9E5EAF4}"/>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25CB7C51-7E79-CAE9-04C5-275B4BB33FDF}"/>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E710F30C-574F-75B4-637D-912BBA2D9C60}"/>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E8838ECD-B2E7-C358-04A7-29E28ED231FF}"/>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FA9D4F35-2D7B-D8D6-0C43-CDB0AD826447}"/>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9EE4DED1-DA61-A8D2-2E94-7E180D085D50}"/>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B7B20EBC-E9F9-9DEB-C9BE-745F8B89855E}"/>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B279955D-F76F-7877-9D8A-DCCE8176E073}"/>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B0367FD3-EEC0-7548-6F2B-E5E584C8789C}"/>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F2E42980-820F-E1FE-5703-B4FD6F309CA7}"/>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9E195386-8F41-5782-D199-9E701CF3D775}"/>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C4C3E0FF-48C4-A4D3-D43C-13E2C86A7F77}"/>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271BDA54-0424-98EC-AEB5-04EA6E16CD9E}"/>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B9760708-7B3F-7B5F-EADC-342E1D9C10F2}"/>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7281D2A1-5A8F-80EC-01C9-015388048AEA}"/>
              </a:ext>
            </a:extLst>
          </p:cNvPr>
          <p:cNvSpPr/>
          <p:nvPr/>
        </p:nvSpPr>
        <p:spPr>
          <a:xfrm>
            <a:off x="381000" y="444500"/>
            <a:ext cx="6096000" cy="778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7" name="TextBox 1">
            <a:extLst>
              <a:ext uri="{FF2B5EF4-FFF2-40B4-BE49-F238E27FC236}">
                <a16:creationId xmlns:a16="http://schemas.microsoft.com/office/drawing/2014/main" xmlns="" id="{AE4F0567-B3F9-9EEA-8344-3BD97B73A864}"/>
              </a:ext>
            </a:extLst>
          </p:cNvPr>
          <p:cNvSpPr txBox="1">
            <a:spLocks noChangeArrowheads="1"/>
          </p:cNvSpPr>
          <p:nvPr/>
        </p:nvSpPr>
        <p:spPr bwMode="auto">
          <a:xfrm>
            <a:off x="1143000" y="381000"/>
            <a:ext cx="4724400" cy="646331"/>
          </a:xfrm>
          <a:prstGeom prst="rect">
            <a:avLst/>
          </a:prstGeom>
          <a:noFill/>
          <a:ln w="9525">
            <a:noFill/>
            <a:miter lim="800000"/>
            <a:headEnd/>
            <a:tailEnd/>
          </a:ln>
        </p:spPr>
        <p:txBody>
          <a:bodyPr>
            <a:spAutoFit/>
          </a:bodyPr>
          <a:lstStyle/>
          <a:p>
            <a:pPr algn="ctr" eaLnBrk="1" fontAlgn="auto" hangingPunct="1">
              <a:spcBef>
                <a:spcPts val="0"/>
              </a:spcBef>
              <a:spcAft>
                <a:spcPts val="0"/>
              </a:spcAft>
              <a:buFont typeface="Arial" panose="020B0604020202020204" pitchFamily="34" charset="0"/>
              <a:buNone/>
              <a:defRPr/>
            </a:pPr>
            <a:r>
              <a:rPr lang="en-US" altLang="en-US" sz="2800" b="1" u="sng">
                <a:latin typeface="Times New Roman" pitchFamily="18" charset="0"/>
                <a:cs typeface="Times New Roman" panose="02020603050405020304" pitchFamily="18" charset="0"/>
              </a:rPr>
              <a:t> </a:t>
            </a:r>
            <a:r>
              <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Times New Roman" panose="02020603050405020304" pitchFamily="18" charset="0"/>
              </a:rPr>
              <a:t>Program Outcomes</a:t>
            </a:r>
            <a:endPar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Calibri" pitchFamily="34" charset="0"/>
            </a:endParaRPr>
          </a:p>
        </p:txBody>
      </p:sp>
      <p:sp>
        <p:nvSpPr>
          <p:cNvPr id="16416" name="Rectangle 2">
            <a:extLst>
              <a:ext uri="{FF2B5EF4-FFF2-40B4-BE49-F238E27FC236}">
                <a16:creationId xmlns:a16="http://schemas.microsoft.com/office/drawing/2014/main" xmlns="" id="{60BFF9E6-8BE3-36B7-2B70-527D99AA89F8}"/>
              </a:ext>
            </a:extLst>
          </p:cNvPr>
          <p:cNvSpPr>
            <a:spLocks noChangeArrowheads="1"/>
          </p:cNvSpPr>
          <p:nvPr/>
        </p:nvSpPr>
        <p:spPr bwMode="auto">
          <a:xfrm>
            <a:off x="457200" y="1538288"/>
            <a:ext cx="5791200" cy="147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Modern tool usage: </a:t>
            </a:r>
            <a:r>
              <a:rPr lang="en-US" altLang="en-US" sz="1800">
                <a:latin typeface="Times New Roman" panose="02020603050405020304" pitchFamily="18" charset="0"/>
                <a:cs typeface="Times New Roman" panose="02020603050405020304" pitchFamily="18" charset="0"/>
              </a:rPr>
              <a:t>Create, select, and apply appropriate techniques, resources, and modern electronic engineering and IT tools including prediction and modeling to complex electronics and communication engineering activities with an understanding of the limitations.</a:t>
            </a:r>
          </a:p>
        </p:txBody>
      </p:sp>
      <p:sp>
        <p:nvSpPr>
          <p:cNvPr id="16417" name="Rectangle 2">
            <a:extLst>
              <a:ext uri="{FF2B5EF4-FFF2-40B4-BE49-F238E27FC236}">
                <a16:creationId xmlns:a16="http://schemas.microsoft.com/office/drawing/2014/main" xmlns="" id="{95C854C3-20BD-6FE3-1E93-E13687882320}"/>
              </a:ext>
            </a:extLst>
          </p:cNvPr>
          <p:cNvSpPr>
            <a:spLocks noChangeArrowheads="1"/>
          </p:cNvSpPr>
          <p:nvPr/>
        </p:nvSpPr>
        <p:spPr bwMode="auto">
          <a:xfrm>
            <a:off x="457200" y="2990850"/>
            <a:ext cx="57150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The engineer and society: </a:t>
            </a:r>
            <a:r>
              <a:rPr lang="en-US" altLang="en-US" sz="1800">
                <a:latin typeface="Times New Roman" panose="02020603050405020304" pitchFamily="18" charset="0"/>
                <a:cs typeface="Times New Roman" panose="02020603050405020304" pitchFamily="18" charset="0"/>
              </a:rPr>
              <a:t>Apply reasoning informed by the contextual knowledge to assess societal, health, safety, legal and cultural issues and the consequent responsibilities relevant to the professional engineering practice. </a:t>
            </a:r>
          </a:p>
        </p:txBody>
      </p:sp>
      <p:sp>
        <p:nvSpPr>
          <p:cNvPr id="16418" name="Rectangle 2">
            <a:extLst>
              <a:ext uri="{FF2B5EF4-FFF2-40B4-BE49-F238E27FC236}">
                <a16:creationId xmlns:a16="http://schemas.microsoft.com/office/drawing/2014/main" xmlns="" id="{8BE9A4CD-B57A-DD89-0836-DFFEE78C6739}"/>
              </a:ext>
            </a:extLst>
          </p:cNvPr>
          <p:cNvSpPr>
            <a:spLocks noChangeArrowheads="1"/>
          </p:cNvSpPr>
          <p:nvPr/>
        </p:nvSpPr>
        <p:spPr bwMode="auto">
          <a:xfrm>
            <a:off x="457200" y="4267200"/>
            <a:ext cx="5791200"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Environment and sustainability</a:t>
            </a:r>
            <a:r>
              <a:rPr lang="en-US" altLang="en-US" sz="1800">
                <a:latin typeface="Times New Roman" panose="02020603050405020304" pitchFamily="18" charset="0"/>
                <a:cs typeface="Times New Roman" panose="02020603050405020304" pitchFamily="18" charset="0"/>
              </a:rPr>
              <a:t>: Understand the impact of the professional electronics and communication engineering solutions in societal and environmental contexts, and demonstrate the knowledge of, and need for sustainable development. </a:t>
            </a:r>
          </a:p>
          <a:p>
            <a:pPr algn="just" eaLnBrk="1" hangingPunct="1">
              <a:spcBef>
                <a:spcPct val="0"/>
              </a:spcBef>
              <a:buFont typeface="Wingdings" panose="05000000000000000000" pitchFamily="2" charset="2"/>
              <a:buChar char="§"/>
            </a:pPr>
            <a:endParaRPr lang="en-US" altLang="en-US" sz="1800">
              <a:latin typeface="Times New Roman" panose="02020603050405020304" pitchFamily="18" charset="0"/>
              <a:cs typeface="Times New Roman" panose="02020603050405020304" pitchFamily="18" charset="0"/>
            </a:endParaRPr>
          </a:p>
        </p:txBody>
      </p:sp>
      <p:sp>
        <p:nvSpPr>
          <p:cNvPr id="16419" name="Rectangle 2">
            <a:extLst>
              <a:ext uri="{FF2B5EF4-FFF2-40B4-BE49-F238E27FC236}">
                <a16:creationId xmlns:a16="http://schemas.microsoft.com/office/drawing/2014/main" xmlns="" id="{DE199D16-827D-05EC-BEBE-F2B563C3B5B8}"/>
              </a:ext>
            </a:extLst>
          </p:cNvPr>
          <p:cNvSpPr>
            <a:spLocks noChangeArrowheads="1"/>
          </p:cNvSpPr>
          <p:nvPr/>
        </p:nvSpPr>
        <p:spPr bwMode="auto">
          <a:xfrm>
            <a:off x="533400" y="5715000"/>
            <a:ext cx="57150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Ethics: </a:t>
            </a:r>
            <a:r>
              <a:rPr lang="en-US" altLang="en-US" sz="1800">
                <a:latin typeface="Times New Roman" panose="02020603050405020304" pitchFamily="18" charset="0"/>
                <a:cs typeface="Times New Roman" panose="02020603050405020304" pitchFamily="18" charset="0"/>
              </a:rPr>
              <a:t>Apply ethical principles and commit to professional ethics and responsibilities and norms of the electronics and communication engineering practice. </a:t>
            </a:r>
          </a:p>
          <a:p>
            <a:pPr algn="just" eaLnBrk="1" hangingPunct="1">
              <a:spcBef>
                <a:spcPct val="0"/>
              </a:spcBef>
              <a:buFont typeface="Wingdings" panose="05000000000000000000" pitchFamily="2" charset="2"/>
              <a:buChar char="§"/>
            </a:pPr>
            <a:endParaRPr lang="en-US" altLang="en-US" sz="1800">
              <a:latin typeface="Times New Roman" panose="02020603050405020304" pitchFamily="18" charset="0"/>
              <a:cs typeface="Times New Roman" panose="02020603050405020304" pitchFamily="18" charset="0"/>
            </a:endParaRPr>
          </a:p>
        </p:txBody>
      </p:sp>
      <p:sp>
        <p:nvSpPr>
          <p:cNvPr id="16420" name="Rectangle 2">
            <a:extLst>
              <a:ext uri="{FF2B5EF4-FFF2-40B4-BE49-F238E27FC236}">
                <a16:creationId xmlns:a16="http://schemas.microsoft.com/office/drawing/2014/main" xmlns="" id="{CC15E0B7-0D23-EF3C-6629-7B865E764930}"/>
              </a:ext>
            </a:extLst>
          </p:cNvPr>
          <p:cNvSpPr>
            <a:spLocks noChangeArrowheads="1"/>
          </p:cNvSpPr>
          <p:nvPr/>
        </p:nvSpPr>
        <p:spPr bwMode="auto">
          <a:xfrm>
            <a:off x="533400" y="6781800"/>
            <a:ext cx="57150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Individual and team work</a:t>
            </a:r>
            <a:r>
              <a:rPr lang="en-US" altLang="en-US" sz="1800">
                <a:latin typeface="Times New Roman" panose="02020603050405020304" pitchFamily="18" charset="0"/>
                <a:cs typeface="Times New Roman" panose="02020603050405020304" pitchFamily="18" charset="0"/>
              </a:rPr>
              <a:t>: Function effectively as an individual, and as a member or leader in diverse teams, and in multidisciplinary settings. </a:t>
            </a:r>
          </a:p>
          <a:p>
            <a:pPr algn="just" eaLnBrk="1" hangingPunct="1">
              <a:spcBef>
                <a:spcPct val="0"/>
              </a:spcBef>
              <a:buFont typeface="Wingdings" panose="05000000000000000000" pitchFamily="2" charset="2"/>
              <a:buChar char="§"/>
            </a:pPr>
            <a:endParaRPr lang="en-US" altLang="en-US" sz="180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92126445-98A8-EF55-65CF-B065B682A579}"/>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0C0DE3E3-8D26-A7C7-9C7E-1AB559307D1D}"/>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68A9974A-5B46-C95A-08FB-492EA0DF5F2F}"/>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0245" name="Footer Placeholder 14">
            <a:extLst>
              <a:ext uri="{FF2B5EF4-FFF2-40B4-BE49-F238E27FC236}">
                <a16:creationId xmlns:a16="http://schemas.microsoft.com/office/drawing/2014/main" xmlns="" id="{09D77260-653E-8EEA-2EFA-FBC87FF04F91}"/>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18438" name="Slide Number Placeholder 1">
            <a:extLst>
              <a:ext uri="{FF2B5EF4-FFF2-40B4-BE49-F238E27FC236}">
                <a16:creationId xmlns:a16="http://schemas.microsoft.com/office/drawing/2014/main" xmlns="" id="{333F0F72-FA28-6197-F10A-87354DBD1EFA}"/>
              </a:ext>
            </a:extLst>
          </p:cNvPr>
          <p:cNvSpPr>
            <a:spLocks noGrp="1" noChangeArrowheads="1"/>
          </p:cNvSpPr>
          <p:nvPr>
            <p:ph type="sldNum" sz="quarter" idx="12"/>
          </p:nvPr>
        </p:nvSpPr>
        <p:spPr bwMode="auto">
          <a:solidFill>
            <a:srgbClr val="00B050"/>
          </a:solidFill>
          <a:extLs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197C19B-2AB2-4BF0-923B-F6B0D04047C5}" type="slidenum">
              <a:rPr lang="en-IN" altLang="en-US" sz="1200">
                <a:solidFill>
                  <a:schemeClr val="bg1"/>
                </a:solidFill>
              </a:rPr>
              <a:pPr>
                <a:spcBef>
                  <a:spcPct val="0"/>
                </a:spcBef>
                <a:buFontTx/>
                <a:buNone/>
              </a:pPr>
              <a:t>9</a:t>
            </a:fld>
            <a:endParaRPr lang="en-IN" altLang="en-US" sz="1200">
              <a:solidFill>
                <a:schemeClr val="bg1"/>
              </a:solidFill>
            </a:endParaRPr>
          </a:p>
        </p:txBody>
      </p:sp>
      <p:sp>
        <p:nvSpPr>
          <p:cNvPr id="24" name="Rectangle 23">
            <a:extLst>
              <a:ext uri="{FF2B5EF4-FFF2-40B4-BE49-F238E27FC236}">
                <a16:creationId xmlns:a16="http://schemas.microsoft.com/office/drawing/2014/main" xmlns="" id="{3CE41131-39A6-1C77-C308-680601A28BA9}"/>
              </a:ext>
            </a:extLst>
          </p:cNvPr>
          <p:cNvSpPr/>
          <p:nvPr/>
        </p:nvSpPr>
        <p:spPr>
          <a:xfrm>
            <a:off x="6742113" y="-36513"/>
            <a:ext cx="0" cy="78835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8A87E3D6-1B33-AA1E-A598-E284D0623A3B}"/>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275A1175-0909-2EB9-6DD3-AB2F8A3877CC}"/>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27" name="Rectangle 26">
            <a:extLst>
              <a:ext uri="{FF2B5EF4-FFF2-40B4-BE49-F238E27FC236}">
                <a16:creationId xmlns:a16="http://schemas.microsoft.com/office/drawing/2014/main" xmlns="" id="{2FDFAE1E-EAF2-4023-FB61-665C987669DA}"/>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7E2EA50D-3812-1C4C-FC9C-7B49C80DAC71}"/>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8B862E59-06E0-A6B6-968F-AD04265557BB}"/>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CC81EF0A-B94F-95B0-69DB-E668C4A6CD30}"/>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526E08C8-1FEB-9CF3-B2B0-3B46FA728226}"/>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1B0320DB-19A2-AC15-9A62-A952F4FFF035}"/>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59E3B3CD-87D6-BF95-99FF-5B4B5A43D31A}"/>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D37BC7A0-F569-3789-03DA-1209F3BC97F3}"/>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25B36649-499B-C6C2-6783-631E18723BBB}"/>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6DD82027-B768-7C4C-4F4D-CD02F2B2B914}"/>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39AB050B-5910-DA7E-6AC0-31D21033BA1E}"/>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42EBA157-6A44-DF8A-3EFF-D12577B30DD2}"/>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21B20E22-5013-32E6-B0A6-D6814710F01D}"/>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E421A807-2DDE-14EE-EBDE-1E6D2CF591E9}"/>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7CA67247-5E55-D83D-89EF-C647E5A189B0}"/>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259AEA36-7361-8C39-55DC-3C17B6450C2F}"/>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075F78B5-BC4B-952C-A8BC-152B8D91E075}"/>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15790EE9-1DFD-8911-68F9-A19B7157B5C6}"/>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4DBD3D15-C58C-8F75-BD5E-C95105D5A76A}"/>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05A5F671-825D-E10D-BFA2-A1A9772F7AF8}"/>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AD7097FC-60F3-4432-6994-75D253F26C6D}"/>
              </a:ext>
            </a:extLst>
          </p:cNvPr>
          <p:cNvSpPr/>
          <p:nvPr/>
        </p:nvSpPr>
        <p:spPr>
          <a:xfrm>
            <a:off x="381000" y="444500"/>
            <a:ext cx="6019800" cy="7708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6" name="TextBox 1">
            <a:extLst>
              <a:ext uri="{FF2B5EF4-FFF2-40B4-BE49-F238E27FC236}">
                <a16:creationId xmlns:a16="http://schemas.microsoft.com/office/drawing/2014/main" xmlns="" id="{1D1B2A99-2146-19B7-A060-C8741F81046E}"/>
              </a:ext>
            </a:extLst>
          </p:cNvPr>
          <p:cNvSpPr txBox="1">
            <a:spLocks noChangeArrowheads="1"/>
          </p:cNvSpPr>
          <p:nvPr/>
        </p:nvSpPr>
        <p:spPr bwMode="auto">
          <a:xfrm>
            <a:off x="1143000" y="381000"/>
            <a:ext cx="4724400" cy="646331"/>
          </a:xfrm>
          <a:prstGeom prst="rect">
            <a:avLst/>
          </a:prstGeom>
          <a:noFill/>
          <a:ln w="9525">
            <a:noFill/>
            <a:miter lim="800000"/>
            <a:headEnd/>
            <a:tailEnd/>
          </a:ln>
        </p:spPr>
        <p:txBody>
          <a:bodyPr>
            <a:spAutoFit/>
          </a:bodyPr>
          <a:lstStyle/>
          <a:p>
            <a:pPr algn="ctr" eaLnBrk="1" fontAlgn="auto" hangingPunct="1">
              <a:spcBef>
                <a:spcPts val="0"/>
              </a:spcBef>
              <a:spcAft>
                <a:spcPts val="0"/>
              </a:spcAft>
              <a:buFont typeface="Arial" panose="020B0604020202020204" pitchFamily="34" charset="0"/>
              <a:buNone/>
              <a:defRPr/>
            </a:pPr>
            <a:r>
              <a:rPr lang="en-US" altLang="en-US" sz="2800" b="1" u="sng">
                <a:latin typeface="Times New Roman" pitchFamily="18" charset="0"/>
                <a:cs typeface="Times New Roman" panose="02020603050405020304" pitchFamily="18" charset="0"/>
              </a:rPr>
              <a:t> </a:t>
            </a:r>
            <a:r>
              <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Times New Roman" panose="02020603050405020304" pitchFamily="18" charset="0"/>
              </a:rPr>
              <a:t>Program Outcomes</a:t>
            </a:r>
            <a:endParaRPr lang="en-US" altLang="en-US" sz="3600" b="1" u="sng">
              <a:ln w="10541" cmpd="sng">
                <a:solidFill>
                  <a:srgbClr val="7D7D7D">
                    <a:tint val="100000"/>
                    <a:shade val="100000"/>
                    <a:satMod val="110000"/>
                  </a:srgbClr>
                </a:solidFill>
                <a:prstDash val="solid"/>
              </a:ln>
              <a:solidFill>
                <a:srgbClr val="FF0066"/>
              </a:solidFill>
              <a:latin typeface="Times New Roman" pitchFamily="18" charset="0"/>
              <a:cs typeface="Calibri" pitchFamily="34" charset="0"/>
            </a:endParaRPr>
          </a:p>
        </p:txBody>
      </p:sp>
      <p:sp>
        <p:nvSpPr>
          <p:cNvPr id="18464" name="Rectangle 2">
            <a:extLst>
              <a:ext uri="{FF2B5EF4-FFF2-40B4-BE49-F238E27FC236}">
                <a16:creationId xmlns:a16="http://schemas.microsoft.com/office/drawing/2014/main" xmlns="" id="{D57724E9-2B3A-4FC4-BD33-45EC687A5FA5}"/>
              </a:ext>
            </a:extLst>
          </p:cNvPr>
          <p:cNvSpPr>
            <a:spLocks noChangeArrowheads="1"/>
          </p:cNvSpPr>
          <p:nvPr/>
        </p:nvSpPr>
        <p:spPr bwMode="auto">
          <a:xfrm>
            <a:off x="457200" y="1524000"/>
            <a:ext cx="5715000"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Communication</a:t>
            </a:r>
            <a:r>
              <a:rPr lang="en-US" altLang="en-US" sz="1800">
                <a:latin typeface="Times New Roman" panose="02020603050405020304" pitchFamily="18" charset="0"/>
                <a:cs typeface="Times New Roman" panose="02020603050405020304" pitchFamily="18" charset="0"/>
              </a:rPr>
              <a:t>: Communicate effectively on complex electronics and communication engineering activities with the engineering community and with society at large, such as, being able to comprehend and write effective reports and design documentation, make effective presentations, and give and receive clear instructions. </a:t>
            </a:r>
          </a:p>
        </p:txBody>
      </p:sp>
      <p:sp>
        <p:nvSpPr>
          <p:cNvPr id="18465" name="Rectangle 2">
            <a:extLst>
              <a:ext uri="{FF2B5EF4-FFF2-40B4-BE49-F238E27FC236}">
                <a16:creationId xmlns:a16="http://schemas.microsoft.com/office/drawing/2014/main" xmlns="" id="{9A4107AC-785A-CE61-2DF1-139C216BDB69}"/>
              </a:ext>
            </a:extLst>
          </p:cNvPr>
          <p:cNvSpPr>
            <a:spLocks noChangeArrowheads="1"/>
          </p:cNvSpPr>
          <p:nvPr/>
        </p:nvSpPr>
        <p:spPr bwMode="auto">
          <a:xfrm>
            <a:off x="457200" y="3429000"/>
            <a:ext cx="5715000"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Project management and finance</a:t>
            </a:r>
            <a:r>
              <a:rPr lang="en-US" altLang="en-US" sz="1800">
                <a:latin typeface="Times New Roman" panose="02020603050405020304" pitchFamily="18" charset="0"/>
                <a:cs typeface="Times New Roman" panose="02020603050405020304" pitchFamily="18" charset="0"/>
              </a:rPr>
              <a:t>: Demonstrate knowledge and understanding of the electronics and communication engineering and management principles and apply these to one’s own work, as a member and leader in a team, to manage projects and in multidisciplinary environments. </a:t>
            </a:r>
          </a:p>
        </p:txBody>
      </p:sp>
      <p:sp>
        <p:nvSpPr>
          <p:cNvPr id="18466" name="Rectangle 2">
            <a:extLst>
              <a:ext uri="{FF2B5EF4-FFF2-40B4-BE49-F238E27FC236}">
                <a16:creationId xmlns:a16="http://schemas.microsoft.com/office/drawing/2014/main" xmlns="" id="{EC8EA746-B3A9-F22E-3C04-D107867F904C}"/>
              </a:ext>
            </a:extLst>
          </p:cNvPr>
          <p:cNvSpPr>
            <a:spLocks noChangeArrowheads="1"/>
          </p:cNvSpPr>
          <p:nvPr/>
        </p:nvSpPr>
        <p:spPr bwMode="auto">
          <a:xfrm>
            <a:off x="457200" y="5353050"/>
            <a:ext cx="57150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Life-long learning</a:t>
            </a:r>
            <a:r>
              <a:rPr lang="en-US" altLang="en-US" sz="1800">
                <a:latin typeface="Times New Roman" panose="02020603050405020304" pitchFamily="18" charset="0"/>
                <a:cs typeface="Times New Roman" panose="02020603050405020304" pitchFamily="18" charset="0"/>
              </a:rPr>
              <a:t>: Recognize the need for, and have the preparation and ability to engage in independent and life-long learning in the broadest context of electronics and communication engineering changes.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A8039F0-296D-C140-87E1-BB903CB64D80}"/>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74069597-2E7B-3466-CB2A-8CF18439F225}"/>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1A85AD03-DAC2-1C97-E60A-0035ACFFE755}"/>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1269" name="Footer Placeholder 14">
            <a:extLst>
              <a:ext uri="{FF2B5EF4-FFF2-40B4-BE49-F238E27FC236}">
                <a16:creationId xmlns:a16="http://schemas.microsoft.com/office/drawing/2014/main" xmlns="" id="{A50D1216-C873-AA2D-4AAB-5567720F6360}"/>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20486" name="Slide Number Placeholder 1">
            <a:extLst>
              <a:ext uri="{FF2B5EF4-FFF2-40B4-BE49-F238E27FC236}">
                <a16:creationId xmlns:a16="http://schemas.microsoft.com/office/drawing/2014/main" xmlns="" id="{6C483BE3-4422-CC4B-4066-409D1CA66CF9}"/>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428E6F6-7CFC-40E4-827E-4AC6CA9DF538}" type="slidenum">
              <a:rPr lang="en-IN" altLang="en-US" sz="1200">
                <a:solidFill>
                  <a:schemeClr val="bg1"/>
                </a:solidFill>
              </a:rPr>
              <a:pPr>
                <a:spcBef>
                  <a:spcPct val="0"/>
                </a:spcBef>
                <a:buFontTx/>
                <a:buNone/>
              </a:pPr>
              <a:t>10</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E5FFBC02-4665-17CA-588B-6ADE5F3BD2B9}"/>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BF2487AD-2C8E-DE6B-CEFE-6396CF14F849}"/>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F29253CF-AE5C-BCE5-B7A3-66061D2CF05A}"/>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C93A002E-46FD-5F23-C34D-8F55C9BBFFD5}"/>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D8D8B200-DEC4-A2EB-3A55-C8DABE0CDCE1}"/>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2E16575F-5D6F-638F-2B79-02A76CC92780}"/>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EB0C2F36-2C2C-FB34-7614-F79F85CB9114}"/>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D23A457B-FB56-4271-613A-C9019E713200}"/>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A53F90FE-5077-89B8-22E3-01E321F16DE9}"/>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97E89A1C-DD9A-CC10-373A-3B5988F6C6AD}"/>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9E5CBE9F-CF2A-4931-7930-D8BAD74FD3CD}"/>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BECCFE4E-62F2-01A7-F207-A0B2986BD415}"/>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25440D71-D2ED-7358-3FD1-D1885845E76E}"/>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9D7EC5FD-E2AE-411F-D7E7-207246C3046E}"/>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138DBD35-4A23-D645-DC79-65696E0A8E9A}"/>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A122F2B8-CB7B-ABFF-7238-3F34E19D46F7}"/>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983792F5-DEFD-A197-0C25-4F087F8DF45A}"/>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49F9F40D-B4B1-EA53-A387-8F403745EFB5}"/>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4EDAE466-2140-116D-B88D-E0A53409BF40}"/>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587E578B-A965-3F6A-B840-4D2C36C4F4D5}"/>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19DDF2F0-50D5-E4F5-0334-372745411C48}"/>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4EFE007C-F3EC-3F16-A691-DB3C58A93D6A}"/>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B5BF93D0-0E34-CF6B-3927-70A50095F67A}"/>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79CB12AC-DDF1-0969-4495-B57BC74BB065}"/>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0CE6ADC4-39AC-497F-1BBF-B47281FEB054}"/>
              </a:ext>
            </a:extLst>
          </p:cNvPr>
          <p:cNvSpPr/>
          <p:nvPr/>
        </p:nvSpPr>
        <p:spPr>
          <a:xfrm>
            <a:off x="381000" y="381000"/>
            <a:ext cx="60960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0512" name="TextBox 3">
            <a:extLst>
              <a:ext uri="{FF2B5EF4-FFF2-40B4-BE49-F238E27FC236}">
                <a16:creationId xmlns:a16="http://schemas.microsoft.com/office/drawing/2014/main" xmlns="" id="{F05DA921-B37D-1AF8-339A-215DF29A2564}"/>
              </a:ext>
            </a:extLst>
          </p:cNvPr>
          <p:cNvSpPr txBox="1">
            <a:spLocks noChangeArrowheads="1"/>
          </p:cNvSpPr>
          <p:nvPr/>
        </p:nvSpPr>
        <p:spPr bwMode="auto">
          <a:xfrm>
            <a:off x="609600" y="1752600"/>
            <a:ext cx="5757863" cy="421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US" altLang="en-US" sz="3600" b="1" u="sng">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3600">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2800" u="sng">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2800" b="1" u="sng">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2800" b="1" u="sng">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2800">
              <a:latin typeface="Baskerville Old Face" panose="02020602080505020303"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2800">
              <a:latin typeface="Baskerville Old Face" panose="02020602080505020303"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2800">
              <a:cs typeface="Times New Roman" panose="02020603050405020304" pitchFamily="18" charset="0"/>
            </a:endParaRPr>
          </a:p>
          <a:p>
            <a:pPr eaLnBrk="1" hangingPunct="1">
              <a:spcBef>
                <a:spcPct val="0"/>
              </a:spcBef>
              <a:buFont typeface="Arial" panose="020B0604020202020204" pitchFamily="34" charset="0"/>
              <a:buNone/>
            </a:pPr>
            <a:endParaRPr lang="en-US" altLang="en-US" sz="2800">
              <a:cs typeface="Times New Roman" panose="02020603050405020304" pitchFamily="18" charset="0"/>
            </a:endParaRPr>
          </a:p>
        </p:txBody>
      </p:sp>
      <p:sp>
        <p:nvSpPr>
          <p:cNvPr id="20513" name="TextBox 1">
            <a:extLst>
              <a:ext uri="{FF2B5EF4-FFF2-40B4-BE49-F238E27FC236}">
                <a16:creationId xmlns:a16="http://schemas.microsoft.com/office/drawing/2014/main" xmlns="" id="{B9502B52-77B6-5D2D-F514-20CA8B8B7622}"/>
              </a:ext>
            </a:extLst>
          </p:cNvPr>
          <p:cNvSpPr txBox="1">
            <a:spLocks noChangeArrowheads="1"/>
          </p:cNvSpPr>
          <p:nvPr/>
        </p:nvSpPr>
        <p:spPr bwMode="auto">
          <a:xfrm>
            <a:off x="0" y="482600"/>
            <a:ext cx="6858000" cy="584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defRPr/>
            </a:pPr>
            <a:r>
              <a:rPr lang="en-US" altLang="en-US" sz="24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Program Specific Outcomes</a:t>
            </a:r>
          </a:p>
        </p:txBody>
      </p:sp>
      <p:sp>
        <p:nvSpPr>
          <p:cNvPr id="20514" name="TextBox 37">
            <a:extLst>
              <a:ext uri="{FF2B5EF4-FFF2-40B4-BE49-F238E27FC236}">
                <a16:creationId xmlns:a16="http://schemas.microsoft.com/office/drawing/2014/main" xmlns="" id="{5A5FD836-19EE-781F-D996-28B6E88B4DF4}"/>
              </a:ext>
            </a:extLst>
          </p:cNvPr>
          <p:cNvSpPr txBox="1">
            <a:spLocks noChangeArrowheads="1"/>
          </p:cNvSpPr>
          <p:nvPr/>
        </p:nvSpPr>
        <p:spPr bwMode="auto">
          <a:xfrm>
            <a:off x="609600" y="1508125"/>
            <a:ext cx="5791200" cy="310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fontAlgn="ctr">
              <a:buNone/>
            </a:pPr>
            <a:r>
              <a:rPr lang="en-US" sz="2400" b="1" dirty="0" smtClean="0">
                <a:solidFill>
                  <a:srgbClr val="FF0000"/>
                </a:solidFill>
                <a:latin typeface="Times New Roman" pitchFamily="18" charset="0"/>
                <a:cs typeface="Times New Roman" pitchFamily="18" charset="0"/>
              </a:rPr>
              <a:t>PSO1:</a:t>
            </a:r>
            <a:r>
              <a:rPr lang="en-US" sz="2400" dirty="0" smtClean="0">
                <a:latin typeface="Times New Roman" pitchFamily="18" charset="0"/>
                <a:cs typeface="Times New Roman" pitchFamily="18" charset="0"/>
              </a:rPr>
              <a:t> Ability to develop knowledge of Embedded Systems and its application in Automation.</a:t>
            </a:r>
          </a:p>
          <a:p>
            <a:pPr algn="just" eaLnBrk="1" hangingPunct="1">
              <a:buFont typeface="Arial" charset="0"/>
              <a:buChar char="•"/>
            </a:pPr>
            <a:endParaRPr lang="en-US" altLang="en-US" sz="2400" b="1" dirty="0" smtClean="0">
              <a:solidFill>
                <a:srgbClr val="C00000"/>
              </a:solidFill>
              <a:latin typeface="Times New Roman" pitchFamily="18" charset="0"/>
              <a:cs typeface="Times New Roman" pitchFamily="18" charset="0"/>
            </a:endParaRPr>
          </a:p>
          <a:p>
            <a:pPr algn="just" fontAlgn="ctr">
              <a:buNone/>
            </a:pPr>
            <a:r>
              <a:rPr lang="en-US" sz="2400" b="1" dirty="0" smtClean="0">
                <a:solidFill>
                  <a:srgbClr val="FF0000"/>
                </a:solidFill>
                <a:latin typeface="Times New Roman" pitchFamily="18" charset="0"/>
                <a:cs typeface="Times New Roman" pitchFamily="18" charset="0"/>
              </a:rPr>
              <a:t>PSO2:</a:t>
            </a:r>
            <a:r>
              <a:rPr lang="en-US" sz="2400" dirty="0" smtClean="0">
                <a:solidFill>
                  <a:srgbClr val="FF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Ability to develop the concept of Electric Vehicle (EV) to meet Industry Applications.</a:t>
            </a:r>
          </a:p>
          <a:p>
            <a:pPr algn="just" eaLnBrk="1" hangingPunct="1">
              <a:spcBef>
                <a:spcPct val="0"/>
              </a:spcBef>
              <a:buFont typeface="Arial" panose="020B0604020202020204" pitchFamily="34" charset="0"/>
              <a:buNone/>
            </a:pPr>
            <a:endParaRPr lang="en-IN" altLang="en-US"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3D91460-0CD7-7F63-35BF-2DB8C7D3F710}"/>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89790CDE-E515-CB94-0E5E-10DE0628A8C9}"/>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5CE5B765-BCDE-25C3-BC3D-30D227CE026F}"/>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2293" name="Footer Placeholder 14">
            <a:extLst>
              <a:ext uri="{FF2B5EF4-FFF2-40B4-BE49-F238E27FC236}">
                <a16:creationId xmlns:a16="http://schemas.microsoft.com/office/drawing/2014/main" xmlns="" id="{EFA68927-FFC5-1970-40D5-B813F6100AD4}"/>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22534" name="Slide Number Placeholder 1">
            <a:extLst>
              <a:ext uri="{FF2B5EF4-FFF2-40B4-BE49-F238E27FC236}">
                <a16:creationId xmlns:a16="http://schemas.microsoft.com/office/drawing/2014/main" xmlns="" id="{E85495D8-147F-8A1D-D889-9400F8BAB0FD}"/>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9426986-271A-4B48-8055-CB488FAE9C4E}" type="slidenum">
              <a:rPr lang="en-IN" altLang="en-US" sz="1200">
                <a:solidFill>
                  <a:schemeClr val="bg1"/>
                </a:solidFill>
              </a:rPr>
              <a:pPr>
                <a:spcBef>
                  <a:spcPct val="0"/>
                </a:spcBef>
                <a:buFontTx/>
                <a:buNone/>
              </a:pPr>
              <a:t>11</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E16B64FF-59DD-8A27-E4A0-1CCFD00B6DDC}"/>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E75741C9-E107-3830-E3D0-E05166A787EF}"/>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33A70343-8C91-1ACB-B749-125325725A17}"/>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69435986-2362-456C-D012-E4DFA259F88D}"/>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C9AE2BE0-51AC-08AD-0A99-F9AE528AF5AC}"/>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6F6BF652-E943-633D-26A3-E01CCB3573BC}"/>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5247D515-AA82-F6AD-969E-D96E4447B9A2}"/>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3AC6F36B-80E4-B109-EBEC-6E2CB12001DC}"/>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37B1C221-23AA-66DB-7F1B-E65547CBB8FD}"/>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9A13DE63-B049-9E5F-9BB3-E3210C3CD94B}"/>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E6F42400-6CDD-CB9F-DEAA-BBD92C637CC2}"/>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A8AA1F98-5CFD-5A0E-B4D1-AECDE3E3E022}"/>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8B30071E-410A-C1C6-A307-3711270CB210}"/>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F9ADC5A8-08EF-F80E-A38E-BC5D4CC217FB}"/>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A24E1D97-3B09-69A1-F9B6-362EC9957DB3}"/>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2861963A-65D5-F2CD-7235-EE85ABE870C8}"/>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6AD75484-2F9C-F959-0ACD-C8CB84F36D8D}"/>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C5CCAEA3-3D21-F54C-A3F2-69C1CDC7A5CD}"/>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FE76B02A-A20D-E55C-CAF5-80E8620B2D87}"/>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FFD7D2E9-2CF6-923F-B321-F2BA49B9B556}"/>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AFDD3D39-1840-301E-817C-99739B73448C}"/>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56FA250A-4390-910B-19B6-C7756CAFA81A}"/>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286885DC-402E-F82A-204F-192B08D13F1E}"/>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4DD1F3A7-D597-1640-979A-795F94ACEF4F}"/>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927775A7-4E41-5050-17EA-A8FE4AFD7D00}"/>
              </a:ext>
            </a:extLst>
          </p:cNvPr>
          <p:cNvSpPr/>
          <p:nvPr/>
        </p:nvSpPr>
        <p:spPr>
          <a:xfrm>
            <a:off x="381000" y="381000"/>
            <a:ext cx="60960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2560" name="TextBox 1">
            <a:extLst>
              <a:ext uri="{FF2B5EF4-FFF2-40B4-BE49-F238E27FC236}">
                <a16:creationId xmlns:a16="http://schemas.microsoft.com/office/drawing/2014/main" xmlns="" id="{A41C172F-A534-F745-84A4-184A300853FB}"/>
              </a:ext>
            </a:extLst>
          </p:cNvPr>
          <p:cNvSpPr txBox="1">
            <a:spLocks noChangeArrowheads="1"/>
          </p:cNvSpPr>
          <p:nvPr/>
        </p:nvSpPr>
        <p:spPr bwMode="auto">
          <a:xfrm>
            <a:off x="0" y="482600"/>
            <a:ext cx="6858000" cy="584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defRPr/>
            </a:pPr>
            <a:r>
              <a:rPr lang="en-US" altLang="en-US" sz="24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Program Educational Outcomes</a:t>
            </a:r>
          </a:p>
        </p:txBody>
      </p:sp>
      <p:sp>
        <p:nvSpPr>
          <p:cNvPr id="22561" name="TextBox 37">
            <a:extLst>
              <a:ext uri="{FF2B5EF4-FFF2-40B4-BE49-F238E27FC236}">
                <a16:creationId xmlns:a16="http://schemas.microsoft.com/office/drawing/2014/main" xmlns="" id="{A1FD6101-9A60-FC1B-1ED2-CB3C5A4BDDEB}"/>
              </a:ext>
            </a:extLst>
          </p:cNvPr>
          <p:cNvSpPr txBox="1">
            <a:spLocks noChangeArrowheads="1"/>
          </p:cNvSpPr>
          <p:nvPr/>
        </p:nvSpPr>
        <p:spPr bwMode="auto">
          <a:xfrm>
            <a:off x="609600" y="1143000"/>
            <a:ext cx="5638800" cy="7016750"/>
          </a:xfrm>
          <a:prstGeom prst="rect">
            <a:avLst/>
          </a:prstGeom>
          <a:solidFill>
            <a:srgbClr val="00B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r>
              <a:rPr lang="en-US" altLang="en-US" sz="1800" b="1">
                <a:solidFill>
                  <a:srgbClr val="C00000"/>
                </a:solidFill>
                <a:latin typeface="Times New Roman" panose="02020603050405020304" pitchFamily="18" charset="0"/>
                <a:cs typeface="Times New Roman" panose="02020603050405020304" pitchFamily="18" charset="0"/>
              </a:rPr>
              <a:t>PEO 1</a:t>
            </a:r>
          </a:p>
          <a:p>
            <a:pPr algn="just" eaLnBrk="1" hangingPunct="1">
              <a:spcBef>
                <a:spcPct val="0"/>
              </a:spcBef>
            </a:pPr>
            <a:r>
              <a:rPr lang="en-US" altLang="en-US" sz="1800">
                <a:latin typeface="Times New Roman" panose="02020603050405020304" pitchFamily="18" charset="0"/>
                <a:cs typeface="Times New Roman" panose="02020603050405020304" pitchFamily="18" charset="0"/>
              </a:rPr>
              <a:t>To provide students with the fundamentals of engineering sciences with more emphasis in electronics &amp; communication engineering by way of analyzing and exploiting electronics engineering challenges. </a:t>
            </a:r>
          </a:p>
          <a:p>
            <a:pPr algn="just" eaLnBrk="1" hangingPunct="1">
              <a:spcBef>
                <a:spcPct val="0"/>
              </a:spcBef>
            </a:pPr>
            <a:endParaRPr lang="en-US" altLang="en-US" sz="1800">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r>
              <a:rPr lang="en-US" altLang="en-US" sz="1800" b="1">
                <a:solidFill>
                  <a:srgbClr val="C00000"/>
                </a:solidFill>
                <a:latin typeface="Times New Roman" panose="02020603050405020304" pitchFamily="18" charset="0"/>
                <a:cs typeface="Times New Roman" panose="02020603050405020304" pitchFamily="18" charset="0"/>
              </a:rPr>
              <a:t>PEO 2</a:t>
            </a:r>
          </a:p>
          <a:p>
            <a:pPr algn="just" eaLnBrk="1" hangingPunct="1">
              <a:spcBef>
                <a:spcPct val="0"/>
              </a:spcBef>
            </a:pPr>
            <a:r>
              <a:rPr lang="en-US" altLang="en-US" sz="1800">
                <a:latin typeface="Times New Roman" panose="02020603050405020304" pitchFamily="18" charset="0"/>
                <a:cs typeface="Times New Roman" panose="02020603050405020304" pitchFamily="18" charset="0"/>
              </a:rPr>
              <a:t>To train students with good scientific and electronics &amp; communication engineering knowledge so as to comprehend, analyze, design, and create electronic based novel products and solutions for the real life problems.</a:t>
            </a:r>
          </a:p>
          <a:p>
            <a:pPr algn="just" eaLnBrk="1" hangingPunct="1">
              <a:spcBef>
                <a:spcPct val="0"/>
              </a:spcBef>
            </a:pPr>
            <a:endParaRPr lang="en-US" altLang="en-US" sz="1800">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r>
              <a:rPr lang="en-US" altLang="en-US" sz="1800" b="1">
                <a:solidFill>
                  <a:srgbClr val="C00000"/>
                </a:solidFill>
                <a:latin typeface="Times New Roman" panose="02020603050405020304" pitchFamily="18" charset="0"/>
                <a:cs typeface="Times New Roman" panose="02020603050405020304" pitchFamily="18" charset="0"/>
              </a:rPr>
              <a:t>PEO 3</a:t>
            </a:r>
            <a:endParaRPr lang="en-IN" altLang="en-US" sz="1800">
              <a:solidFill>
                <a:srgbClr val="C00000"/>
              </a:solidFill>
              <a:latin typeface="Times New Roman" panose="02020603050405020304" pitchFamily="18" charset="0"/>
              <a:cs typeface="Times New Roman" panose="02020603050405020304" pitchFamily="18" charset="0"/>
            </a:endParaRPr>
          </a:p>
          <a:p>
            <a:pPr algn="just" eaLnBrk="1" hangingPunct="1">
              <a:spcBef>
                <a:spcPct val="0"/>
              </a:spcBef>
            </a:pPr>
            <a:r>
              <a:rPr lang="en-US" altLang="en-US" sz="1800">
                <a:latin typeface="Times New Roman" panose="02020603050405020304" pitchFamily="18" charset="0"/>
                <a:cs typeface="Times New Roman" panose="02020603050405020304" pitchFamily="18" charset="0"/>
              </a:rPr>
              <a:t>To inculcate professional and ethical attitude, effective communication skills, teamwork skills, multidisciplinary approach, entrepreneurial thinking and an ability to relate electronics &amp; communication engineering with social issues.  </a:t>
            </a:r>
          </a:p>
          <a:p>
            <a:pPr algn="ctr" eaLnBrk="1" hangingPunct="1">
              <a:spcBef>
                <a:spcPct val="0"/>
              </a:spcBef>
              <a:buFont typeface="Arial" panose="020B0604020202020204" pitchFamily="34" charset="0"/>
              <a:buNone/>
            </a:pPr>
            <a:r>
              <a:rPr lang="en-US" altLang="en-US" sz="1800" b="1">
                <a:solidFill>
                  <a:srgbClr val="C00000"/>
                </a:solidFill>
                <a:latin typeface="Times New Roman" panose="02020603050405020304" pitchFamily="18" charset="0"/>
                <a:cs typeface="Times New Roman" panose="02020603050405020304" pitchFamily="18" charset="0"/>
              </a:rPr>
              <a:t>PEO 4</a:t>
            </a:r>
          </a:p>
          <a:p>
            <a:pPr algn="just" eaLnBrk="1" hangingPunct="1">
              <a:spcBef>
                <a:spcPct val="0"/>
              </a:spcBef>
            </a:pPr>
            <a:r>
              <a:rPr lang="en-US" altLang="en-US" sz="1800">
                <a:latin typeface="Times New Roman" panose="02020603050405020304" pitchFamily="18" charset="0"/>
                <a:cs typeface="Times New Roman" panose="02020603050405020304" pitchFamily="18" charset="0"/>
              </a:rPr>
              <a:t>To provide students with an academic environment aware of excellence, leadership, written ethical codes and guidelines, and the self-motivated life-long learning needed for a successful electronics &amp; communication engineering professional career.  </a:t>
            </a:r>
          </a:p>
          <a:p>
            <a:pPr algn="just" eaLnBrk="1" hangingPunct="1">
              <a:spcBef>
                <a:spcPct val="0"/>
              </a:spcBef>
              <a:buFont typeface="Arial" panose="020B0604020202020204" pitchFamily="34" charset="0"/>
              <a:buNone/>
            </a:pPr>
            <a:endParaRPr lang="en-IN" altLang="en-US" sz="180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48A8B62B-DE41-C3DB-839D-393E5BD9E325}"/>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13" name="Rectangle 12">
            <a:extLst>
              <a:ext uri="{FF2B5EF4-FFF2-40B4-BE49-F238E27FC236}">
                <a16:creationId xmlns:a16="http://schemas.microsoft.com/office/drawing/2014/main" xmlns="" id="{A079AE9B-3CDA-8751-5BC4-9301EEE379EA}"/>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14" name="Rectangle 13">
            <a:extLst>
              <a:ext uri="{FF2B5EF4-FFF2-40B4-BE49-F238E27FC236}">
                <a16:creationId xmlns:a16="http://schemas.microsoft.com/office/drawing/2014/main" xmlns="" id="{0E924249-4282-20E4-8EF6-7BEAA1D5274A}"/>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13317" name="Footer Placeholder 14">
            <a:extLst>
              <a:ext uri="{FF2B5EF4-FFF2-40B4-BE49-F238E27FC236}">
                <a16:creationId xmlns:a16="http://schemas.microsoft.com/office/drawing/2014/main" xmlns="" id="{03B118EE-2C85-124B-9B77-562EFC3C7C39}"/>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buFont typeface="Arial" panose="020B0604020202020204" pitchFamily="34" charset="0"/>
              <a:buNone/>
              <a:defRPr/>
            </a:pPr>
            <a:r>
              <a:rPr lang="en-IN" altLang="en-US" noProof="1">
                <a:solidFill>
                  <a:schemeClr val="bg1"/>
                </a:solidFill>
              </a:rPr>
              <a:t>Department of Electronics and  Communication  Engineering</a:t>
            </a:r>
          </a:p>
          <a:p>
            <a:pPr fontAlgn="base">
              <a:spcBef>
                <a:spcPct val="0"/>
              </a:spcBef>
              <a:spcAft>
                <a:spcPct val="0"/>
              </a:spcAft>
              <a:buFont typeface="Arial" panose="020B0604020202020204" pitchFamily="34" charset="0"/>
              <a:buNone/>
              <a:defRPr/>
            </a:pPr>
            <a:endParaRPr lang="en-US" altLang="en-US">
              <a:solidFill>
                <a:srgbClr val="C00000"/>
              </a:solidFill>
            </a:endParaRPr>
          </a:p>
        </p:txBody>
      </p:sp>
      <p:sp>
        <p:nvSpPr>
          <p:cNvPr id="24582" name="Slide Number Placeholder 2">
            <a:extLst>
              <a:ext uri="{FF2B5EF4-FFF2-40B4-BE49-F238E27FC236}">
                <a16:creationId xmlns:a16="http://schemas.microsoft.com/office/drawing/2014/main" xmlns="" id="{FFA6F171-4517-D572-9136-9CB270D3BFAF}"/>
              </a:ext>
            </a:extLst>
          </p:cNvPr>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DD4467C-56CE-427C-894F-3BC95BA48D53}" type="slidenum">
              <a:rPr lang="en-IN" altLang="en-US" sz="1200">
                <a:solidFill>
                  <a:schemeClr val="bg1"/>
                </a:solidFill>
              </a:rPr>
              <a:pPr>
                <a:spcBef>
                  <a:spcPct val="0"/>
                </a:spcBef>
                <a:buFontTx/>
                <a:buNone/>
              </a:pPr>
              <a:t>12</a:t>
            </a:fld>
            <a:endParaRPr lang="en-IN" altLang="en-US" sz="1200">
              <a:solidFill>
                <a:schemeClr val="bg1"/>
              </a:solidFill>
            </a:endParaRPr>
          </a:p>
        </p:txBody>
      </p:sp>
      <p:sp>
        <p:nvSpPr>
          <p:cNvPr id="24" name="Rectangle 23">
            <a:extLst>
              <a:ext uri="{FF2B5EF4-FFF2-40B4-BE49-F238E27FC236}">
                <a16:creationId xmlns:a16="http://schemas.microsoft.com/office/drawing/2014/main" xmlns="" id="{9BAF92F3-98F5-9962-CC82-91EAE5F544E5}"/>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25" name="Rectangle 24">
            <a:extLst>
              <a:ext uri="{FF2B5EF4-FFF2-40B4-BE49-F238E27FC236}">
                <a16:creationId xmlns:a16="http://schemas.microsoft.com/office/drawing/2014/main" xmlns="" id="{EC6FBF38-4FFA-4D1A-DCB5-11D55F2EE8B2}"/>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26" name="Rectangle 25">
            <a:extLst>
              <a:ext uri="{FF2B5EF4-FFF2-40B4-BE49-F238E27FC236}">
                <a16:creationId xmlns:a16="http://schemas.microsoft.com/office/drawing/2014/main" xmlns="" id="{2D784E81-F352-232D-CAA8-A2418BC6818C}"/>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noProof="1"/>
          </a:p>
        </p:txBody>
      </p:sp>
      <p:sp>
        <p:nvSpPr>
          <p:cNvPr id="27" name="Rectangle 26">
            <a:extLst>
              <a:ext uri="{FF2B5EF4-FFF2-40B4-BE49-F238E27FC236}">
                <a16:creationId xmlns:a16="http://schemas.microsoft.com/office/drawing/2014/main" xmlns="" id="{A94BB574-332C-C1C4-CAD0-2EDF62355F14}"/>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28" name="Rectangle 27">
            <a:extLst>
              <a:ext uri="{FF2B5EF4-FFF2-40B4-BE49-F238E27FC236}">
                <a16:creationId xmlns:a16="http://schemas.microsoft.com/office/drawing/2014/main" xmlns="" id="{14E91A62-2CD1-0BB5-5751-6D2503502139}"/>
              </a:ext>
            </a:extLst>
          </p:cNvPr>
          <p:cNvSpPr/>
          <p:nvPr/>
        </p:nvSpPr>
        <p:spPr>
          <a:xfrm>
            <a:off x="6464300" y="395288"/>
            <a:ext cx="36513"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29" name="Rectangle 28">
            <a:extLst>
              <a:ext uri="{FF2B5EF4-FFF2-40B4-BE49-F238E27FC236}">
                <a16:creationId xmlns:a16="http://schemas.microsoft.com/office/drawing/2014/main" xmlns="" id="{FA3661DA-08D3-F67A-355A-817258802F57}"/>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30" name="Rectangle 29">
            <a:extLst>
              <a:ext uri="{FF2B5EF4-FFF2-40B4-BE49-F238E27FC236}">
                <a16:creationId xmlns:a16="http://schemas.microsoft.com/office/drawing/2014/main" xmlns="" id="{3554AB47-8658-0BEF-F2AA-4C56EBFC3554}"/>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31" name="Rectangle 30">
            <a:extLst>
              <a:ext uri="{FF2B5EF4-FFF2-40B4-BE49-F238E27FC236}">
                <a16:creationId xmlns:a16="http://schemas.microsoft.com/office/drawing/2014/main" xmlns="" id="{BA2520D8-2C61-55BA-FABD-461EF46B37A5}"/>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34" name="Rectangle 33">
            <a:extLst>
              <a:ext uri="{FF2B5EF4-FFF2-40B4-BE49-F238E27FC236}">
                <a16:creationId xmlns:a16="http://schemas.microsoft.com/office/drawing/2014/main" xmlns="" id="{B7EB1578-A372-760B-53E7-2ADCFAB18C1A}"/>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35" name="Rectangle 34">
            <a:extLst>
              <a:ext uri="{FF2B5EF4-FFF2-40B4-BE49-F238E27FC236}">
                <a16:creationId xmlns:a16="http://schemas.microsoft.com/office/drawing/2014/main" xmlns="" id="{BB2A17D3-FEDF-9FCD-3AAE-A6719AA90CD1}"/>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43" name="Rectangle 42">
            <a:extLst>
              <a:ext uri="{FF2B5EF4-FFF2-40B4-BE49-F238E27FC236}">
                <a16:creationId xmlns:a16="http://schemas.microsoft.com/office/drawing/2014/main" xmlns="" id="{B66039D0-7853-FEDB-BF63-F0136333961A}"/>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44" name="Rectangle 43">
            <a:extLst>
              <a:ext uri="{FF2B5EF4-FFF2-40B4-BE49-F238E27FC236}">
                <a16:creationId xmlns:a16="http://schemas.microsoft.com/office/drawing/2014/main" xmlns="" id="{565BF506-3DF1-505F-A46A-E27860AF0F52}"/>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45" name="Rectangle 44">
            <a:extLst>
              <a:ext uri="{FF2B5EF4-FFF2-40B4-BE49-F238E27FC236}">
                <a16:creationId xmlns:a16="http://schemas.microsoft.com/office/drawing/2014/main" xmlns="" id="{8A363818-CC5C-46A8-7697-46B0578630D2}"/>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47" name="Rectangle 46">
            <a:extLst>
              <a:ext uri="{FF2B5EF4-FFF2-40B4-BE49-F238E27FC236}">
                <a16:creationId xmlns:a16="http://schemas.microsoft.com/office/drawing/2014/main" xmlns="" id="{E15B1412-B9A4-FB3C-ACAA-D71CA82E5F29}"/>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48" name="Rectangle 47">
            <a:extLst>
              <a:ext uri="{FF2B5EF4-FFF2-40B4-BE49-F238E27FC236}">
                <a16:creationId xmlns:a16="http://schemas.microsoft.com/office/drawing/2014/main" xmlns="" id="{76CEC916-ACF7-3A76-A22D-69F448FAB258}"/>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noProof="1"/>
          </a:p>
        </p:txBody>
      </p:sp>
      <p:sp>
        <p:nvSpPr>
          <p:cNvPr id="49" name="Rectangle 48">
            <a:extLst>
              <a:ext uri="{FF2B5EF4-FFF2-40B4-BE49-F238E27FC236}">
                <a16:creationId xmlns:a16="http://schemas.microsoft.com/office/drawing/2014/main" xmlns="" id="{312C01E4-330C-CBD7-F4CA-3E768260C03E}"/>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50" name="Rectangle 49">
            <a:extLst>
              <a:ext uri="{FF2B5EF4-FFF2-40B4-BE49-F238E27FC236}">
                <a16:creationId xmlns:a16="http://schemas.microsoft.com/office/drawing/2014/main" xmlns="" id="{FA08C14D-2860-3A11-18F3-07E3E2E931D6}"/>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51" name="Rectangle 50">
            <a:extLst>
              <a:ext uri="{FF2B5EF4-FFF2-40B4-BE49-F238E27FC236}">
                <a16:creationId xmlns:a16="http://schemas.microsoft.com/office/drawing/2014/main" xmlns="" id="{D6613EEA-8C75-0B0A-48C5-A67E0FFD9638}"/>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52" name="Rectangle 51">
            <a:extLst>
              <a:ext uri="{FF2B5EF4-FFF2-40B4-BE49-F238E27FC236}">
                <a16:creationId xmlns:a16="http://schemas.microsoft.com/office/drawing/2014/main" xmlns="" id="{01522FA5-7501-D7F4-5006-1A9F1E75622B}"/>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53" name="Rectangle 52">
            <a:extLst>
              <a:ext uri="{FF2B5EF4-FFF2-40B4-BE49-F238E27FC236}">
                <a16:creationId xmlns:a16="http://schemas.microsoft.com/office/drawing/2014/main" xmlns="" id="{D5454E1F-2CBA-943A-EFFD-C4CC8096866E}"/>
              </a:ext>
            </a:extLst>
          </p:cNvPr>
          <p:cNvSpPr/>
          <p:nvPr/>
        </p:nvSpPr>
        <p:spPr>
          <a:xfrm flipV="1">
            <a:off x="620713" y="8316913"/>
            <a:ext cx="3529012" cy="349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54" name="Rectangle 53">
            <a:extLst>
              <a:ext uri="{FF2B5EF4-FFF2-40B4-BE49-F238E27FC236}">
                <a16:creationId xmlns:a16="http://schemas.microsoft.com/office/drawing/2014/main" xmlns="" id="{8402EA17-8531-EDAB-5B4F-1837DC0721B4}"/>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55" name="Rectangle 54">
            <a:extLst>
              <a:ext uri="{FF2B5EF4-FFF2-40B4-BE49-F238E27FC236}">
                <a16:creationId xmlns:a16="http://schemas.microsoft.com/office/drawing/2014/main" xmlns="" id="{0E944F9C-4CE1-8166-B197-626E5D1595B8}"/>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56" name="Rectangle 55">
            <a:extLst>
              <a:ext uri="{FF2B5EF4-FFF2-40B4-BE49-F238E27FC236}">
                <a16:creationId xmlns:a16="http://schemas.microsoft.com/office/drawing/2014/main" xmlns="" id="{B88B6EE0-CD94-4999-DCF8-1E4922B045C2}"/>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endParaRPr lang="en-IN" altLang="en-US">
              <a:solidFill>
                <a:schemeClr val="tx1"/>
              </a:solidFill>
            </a:endParaRPr>
          </a:p>
        </p:txBody>
      </p:sp>
      <p:sp>
        <p:nvSpPr>
          <p:cNvPr id="33" name="Rectangle 32">
            <a:extLst>
              <a:ext uri="{FF2B5EF4-FFF2-40B4-BE49-F238E27FC236}">
                <a16:creationId xmlns:a16="http://schemas.microsoft.com/office/drawing/2014/main" xmlns="" id="{ABDB9451-F218-4C07-A3A3-E274E93AD12B}"/>
              </a:ext>
            </a:extLst>
          </p:cNvPr>
          <p:cNvSpPr/>
          <p:nvPr/>
        </p:nvSpPr>
        <p:spPr>
          <a:xfrm>
            <a:off x="384232" y="1358866"/>
            <a:ext cx="3872095" cy="6817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eaLnBrk="1" fontAlgn="auto" hangingPunct="1">
              <a:spcBef>
                <a:spcPts val="0"/>
              </a:spcBef>
              <a:spcAft>
                <a:spcPts val="0"/>
              </a:spcAft>
              <a:buFont typeface="Wingdings" pitchFamily="2" charset="2"/>
              <a:buChar char="§"/>
              <a:defRPr/>
            </a:pPr>
            <a:endParaRPr lang="en-IN" altLang="en-US" sz="2000" u="sng" dirty="0">
              <a:solidFill>
                <a:schemeClr val="tx1"/>
              </a:solidFill>
              <a:latin typeface="Times New Roman" pitchFamily="18" charset="0"/>
            </a:endParaRPr>
          </a:p>
          <a:p>
            <a:pPr eaLnBrk="1" fontAlgn="auto" hangingPunct="1">
              <a:spcBef>
                <a:spcPts val="0"/>
              </a:spcBef>
              <a:spcAft>
                <a:spcPts val="0"/>
              </a:spcAft>
              <a:buFont typeface="Wingdings" pitchFamily="2" charset="2"/>
              <a:buChar char="§"/>
              <a:defRPr/>
            </a:pPr>
            <a:endParaRPr lang="en-IN" altLang="en-US" sz="2000" u="sng" dirty="0">
              <a:solidFill>
                <a:schemeClr val="tx1"/>
              </a:solidFill>
              <a:latin typeface="Times New Roman" pitchFamily="18" charset="0"/>
            </a:endParaRPr>
          </a:p>
          <a:p>
            <a:pPr eaLnBrk="1" fontAlgn="auto" hangingPunct="1">
              <a:spcBef>
                <a:spcPts val="0"/>
              </a:spcBef>
              <a:spcAft>
                <a:spcPts val="0"/>
              </a:spcAft>
              <a:buFont typeface="Wingdings" pitchFamily="2" charset="2"/>
              <a:buChar char="§"/>
              <a:defRPr/>
            </a:pPr>
            <a:endParaRPr lang="en-IN" altLang="en-US" sz="2000" u="sng" dirty="0">
              <a:solidFill>
                <a:schemeClr val="tx1"/>
              </a:solidFill>
              <a:latin typeface="Times New Roman" pitchFamily="18" charset="0"/>
            </a:endParaRPr>
          </a:p>
          <a:p>
            <a:pPr eaLnBrk="1" fontAlgn="auto" hangingPunct="1">
              <a:spcBef>
                <a:spcPts val="0"/>
              </a:spcBef>
              <a:spcAft>
                <a:spcPts val="0"/>
              </a:spcAft>
              <a:buFont typeface="Wingdings" pitchFamily="2" charset="2"/>
              <a:buChar char="§"/>
              <a:defRPr/>
            </a:pPr>
            <a:endParaRPr lang="en-IN" altLang="en-US" sz="2000" u="sng" dirty="0">
              <a:solidFill>
                <a:schemeClr val="tx1"/>
              </a:solidFill>
              <a:latin typeface="Times New Roman" pitchFamily="18" charset="0"/>
            </a:endParaRPr>
          </a:p>
          <a:p>
            <a:pPr eaLnBrk="1" fontAlgn="auto" hangingPunct="1">
              <a:spcBef>
                <a:spcPts val="0"/>
              </a:spcBef>
              <a:spcAft>
                <a:spcPts val="0"/>
              </a:spcAft>
              <a:buFont typeface="Wingdings" pitchFamily="2" charset="2"/>
              <a:buChar char="§"/>
              <a:defRPr/>
            </a:pPr>
            <a:endParaRPr lang="en-IN" altLang="en-US" sz="2400" u="sng" dirty="0">
              <a:solidFill>
                <a:schemeClr val="tx1"/>
              </a:solidFill>
              <a:latin typeface="Times New Roman" pitchFamily="18" charset="0"/>
              <a:cs typeface="Times New Roman"/>
            </a:endParaRPr>
          </a:p>
          <a:p>
            <a:pPr eaLnBrk="1" fontAlgn="auto" hangingPunct="1">
              <a:spcBef>
                <a:spcPts val="0"/>
              </a:spcBef>
              <a:spcAft>
                <a:spcPts val="0"/>
              </a:spcAft>
              <a:buFont typeface="Wingdings" pitchFamily="2" charset="2"/>
              <a:buChar char="§"/>
              <a:defRPr/>
            </a:pPr>
            <a:r>
              <a:rPr lang="en-IN" altLang="en-US" sz="2400" u="sng" dirty="0">
                <a:solidFill>
                  <a:schemeClr val="tx1"/>
                </a:solidFill>
                <a:latin typeface="Times New Roman"/>
                <a:cs typeface="Times New Roman"/>
              </a:rPr>
              <a:t>Introduction to Newsletter</a:t>
            </a:r>
          </a:p>
          <a:p>
            <a:pPr eaLnBrk="1" fontAlgn="auto" hangingPunct="1">
              <a:spcBef>
                <a:spcPts val="0"/>
              </a:spcBef>
              <a:spcAft>
                <a:spcPts val="0"/>
              </a:spcAft>
              <a:defRPr/>
            </a:pPr>
            <a:endParaRPr lang="en-IN" altLang="en-US" sz="24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r>
              <a:rPr lang="en-GB" altLang="en-US" sz="2400" u="sng" dirty="0">
                <a:solidFill>
                  <a:schemeClr val="tx1"/>
                </a:solidFill>
                <a:latin typeface="Times New Roman"/>
                <a:cs typeface="Times New Roman"/>
              </a:rPr>
              <a:t>Workshop on Embedded   System Design and    Development Using Arduino</a:t>
            </a:r>
            <a:endParaRPr lang="en-GB" altLang="en-US" sz="24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GB" altLang="en-US" sz="2400" u="sng" dirty="0">
              <a:solidFill>
                <a:schemeClr val="tx1"/>
              </a:solidFill>
              <a:latin typeface="Times New Roman" panose="02020603050405020304" pitchFamily="18" charset="0"/>
              <a:cs typeface="Times New Roman" panose="02020603050405020304" pitchFamily="18" charset="0"/>
            </a:endParaRPr>
          </a:p>
          <a:p>
            <a:pPr>
              <a:spcBef>
                <a:spcPts val="0"/>
              </a:spcBef>
              <a:spcAft>
                <a:spcPts val="0"/>
              </a:spcAft>
              <a:buFont typeface="Wingdings" pitchFamily="2" charset="2"/>
              <a:buChar char="§"/>
              <a:defRPr/>
            </a:pPr>
            <a:r>
              <a:rPr lang="en-GB" altLang="en-US" sz="2400" u="sng" dirty="0">
                <a:solidFill>
                  <a:schemeClr val="tx1"/>
                </a:solidFill>
                <a:latin typeface="Times New Roman"/>
                <a:cs typeface="Times New Roman"/>
              </a:rPr>
              <a:t>Project Exhibition</a:t>
            </a:r>
          </a:p>
          <a:p>
            <a:pPr eaLnBrk="1" fontAlgn="auto" hangingPunct="1">
              <a:spcBef>
                <a:spcPts val="0"/>
              </a:spcBef>
              <a:spcAft>
                <a:spcPts val="0"/>
              </a:spcAft>
              <a:defRPr/>
            </a:pPr>
            <a:endParaRPr lang="en-GB" altLang="en-US" sz="24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r>
              <a:rPr lang="en-IN" altLang="en-US" sz="2400" u="sng" dirty="0">
                <a:solidFill>
                  <a:schemeClr val="tx1"/>
                </a:solidFill>
                <a:latin typeface="Times New Roman"/>
                <a:cs typeface="Times New Roman"/>
              </a:rPr>
              <a:t>Placement Statics</a:t>
            </a:r>
            <a:endParaRPr lang="en-IN" altLang="en-US" sz="2400" u="sng" dirty="0">
              <a:solidFill>
                <a:schemeClr val="tx1"/>
              </a:solidFill>
              <a:latin typeface="Times New Roman" panose="02020603050405020304" pitchFamily="18" charset="0"/>
              <a:cs typeface="Times New Roman" panose="02020603050405020304" pitchFamily="18" charset="0"/>
            </a:endParaRPr>
          </a:p>
          <a:p>
            <a:pPr>
              <a:spcBef>
                <a:spcPts val="0"/>
              </a:spcBef>
              <a:spcAft>
                <a:spcPts val="0"/>
              </a:spcAft>
              <a:buFont typeface="Wingdings" pitchFamily="2" charset="2"/>
              <a:buChar char="§"/>
              <a:defRPr/>
            </a:pPr>
            <a:endParaRPr lang="en-IN" altLang="en-US" sz="2400" u="sng" dirty="0">
              <a:solidFill>
                <a:schemeClr val="tx1"/>
              </a:solidFill>
              <a:latin typeface="Times New Roman"/>
              <a:cs typeface="Times New Roman"/>
            </a:endParaRPr>
          </a:p>
          <a:p>
            <a:pPr>
              <a:spcBef>
                <a:spcPts val="0"/>
              </a:spcBef>
              <a:spcAft>
                <a:spcPts val="0"/>
              </a:spcAft>
              <a:buFont typeface="Wingdings" pitchFamily="2" charset="2"/>
              <a:buChar char="§"/>
              <a:defRPr/>
            </a:pPr>
            <a:r>
              <a:rPr lang="en-IN" altLang="en-US" sz="2400" u="sng" dirty="0">
                <a:solidFill>
                  <a:schemeClr val="tx1"/>
                </a:solidFill>
                <a:latin typeface="Times New Roman"/>
                <a:cs typeface="Times New Roman"/>
              </a:rPr>
              <a:t>Diverse Dialogue - I</a:t>
            </a:r>
            <a:endParaRPr lang="en-IN" altLang="en-US" sz="24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IN" altLang="en-US" sz="24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r>
              <a:rPr lang="en-IN" altLang="en-US" sz="2400" u="sng" dirty="0">
                <a:solidFill>
                  <a:schemeClr val="tx1"/>
                </a:solidFill>
                <a:latin typeface="Times New Roman"/>
                <a:cs typeface="Times New Roman"/>
              </a:rPr>
              <a:t>Debate Competition</a:t>
            </a:r>
          </a:p>
          <a:p>
            <a:pPr eaLnBrk="1" fontAlgn="auto" hangingPunct="1">
              <a:spcBef>
                <a:spcPts val="0"/>
              </a:spcBef>
              <a:spcAft>
                <a:spcPts val="0"/>
              </a:spcAft>
              <a:defRPr/>
            </a:pPr>
            <a:endParaRPr lang="en-IN" altLang="en-US" sz="24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r>
              <a:rPr lang="en-IN" altLang="en-US" sz="2400" u="sng" dirty="0">
                <a:solidFill>
                  <a:schemeClr val="tx1"/>
                </a:solidFill>
                <a:latin typeface="Times New Roman"/>
                <a:cs typeface="Times New Roman"/>
              </a:rPr>
              <a:t>Photography Competition</a:t>
            </a:r>
          </a:p>
          <a:p>
            <a:pPr eaLnBrk="1" fontAlgn="auto" hangingPunct="1">
              <a:spcBef>
                <a:spcPts val="0"/>
              </a:spcBef>
              <a:spcAft>
                <a:spcPts val="0"/>
              </a:spcAft>
              <a:defRPr/>
            </a:pPr>
            <a:endParaRPr lang="en-IN" altLang="en-US" sz="24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r>
              <a:rPr lang="en-IN" altLang="en-US" sz="2400" u="sng" dirty="0">
                <a:solidFill>
                  <a:schemeClr val="tx1"/>
                </a:solidFill>
                <a:latin typeface="Times New Roman"/>
                <a:cs typeface="Times New Roman"/>
              </a:rPr>
              <a:t>Industrial Visit to RCAT</a:t>
            </a:r>
          </a:p>
          <a:p>
            <a:pPr eaLnBrk="1" fontAlgn="auto" hangingPunct="1">
              <a:spcBef>
                <a:spcPts val="0"/>
              </a:spcBef>
              <a:spcAft>
                <a:spcPts val="0"/>
              </a:spcAft>
              <a:defRPr/>
            </a:pPr>
            <a:endParaRPr lang="en-IN" altLang="en-US" sz="20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endParaRPr lang="en-GB" altLang="en-US" sz="2000" u="sng" dirty="0">
              <a:solidFill>
                <a:schemeClr val="tx1"/>
              </a:solidFill>
              <a:latin typeface="Times New Roman"/>
              <a:cs typeface="Times New Roman"/>
            </a:endParaRPr>
          </a:p>
          <a:p>
            <a:pPr eaLnBrk="1" fontAlgn="auto" hangingPunct="1">
              <a:spcBef>
                <a:spcPts val="0"/>
              </a:spcBef>
              <a:spcAft>
                <a:spcPts val="0"/>
              </a:spcAft>
              <a:defRPr/>
            </a:pPr>
            <a:endParaRPr lang="en-IN" altLang="en-US" sz="20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endParaRPr lang="en-IN" altLang="en-US" sz="2000" u="sng" dirty="0">
              <a:solidFill>
                <a:schemeClr val="tx1"/>
              </a:solidFill>
              <a:latin typeface="Times New Roman"/>
              <a:cs typeface="Times New Roman"/>
            </a:endParaRPr>
          </a:p>
          <a:p>
            <a:pPr eaLnBrk="1" fontAlgn="auto" hangingPunct="1">
              <a:spcBef>
                <a:spcPts val="0"/>
              </a:spcBef>
              <a:spcAft>
                <a:spcPts val="0"/>
              </a:spcAft>
              <a:defRPr/>
            </a:pPr>
            <a:endParaRPr lang="en-IN" altLang="en-US" sz="20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Arial" panose="020B0604020202020204" pitchFamily="34" charset="0"/>
              <a:buNone/>
              <a:defRPr/>
            </a:pPr>
            <a:endParaRPr lang="en-IN" altLang="en-US" sz="20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Arial" panose="020B0604020202020204" pitchFamily="34" charset="0"/>
              <a:buNone/>
              <a:defRPr/>
            </a:pPr>
            <a:endParaRPr lang="en-IN" altLang="en-US" sz="2000" u="sng" dirty="0">
              <a:solidFill>
                <a:schemeClr val="tx1"/>
              </a:solidFill>
              <a:latin typeface="Times New Roman" pitchFamily="18" charset="0"/>
            </a:endParaRPr>
          </a:p>
          <a:p>
            <a:pPr eaLnBrk="1" fontAlgn="auto" hangingPunct="1">
              <a:spcBef>
                <a:spcPts val="0"/>
              </a:spcBef>
              <a:spcAft>
                <a:spcPts val="0"/>
              </a:spcAft>
              <a:defRPr/>
            </a:pPr>
            <a:endParaRPr lang="en-US" altLang="en-US" sz="2000" u="sng" dirty="0">
              <a:solidFill>
                <a:schemeClr val="tx1"/>
              </a:solidFill>
              <a:latin typeface="Times New Roman" pitchFamily="18" charset="0"/>
            </a:endParaRPr>
          </a:p>
          <a:p>
            <a:pPr eaLnBrk="1" fontAlgn="auto" hangingPunct="1">
              <a:spcBef>
                <a:spcPts val="0"/>
              </a:spcBef>
              <a:spcAft>
                <a:spcPts val="0"/>
              </a:spcAft>
              <a:defRPr/>
            </a:pPr>
            <a:endParaRPr lang="en-IN" sz="2000" u="sng" dirty="0">
              <a:solidFill>
                <a:schemeClr val="tx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Font typeface="Wingdings" pitchFamily="2" charset="2"/>
              <a:buChar char="§"/>
              <a:defRPr/>
            </a:pPr>
            <a:endParaRPr lang="en-US" altLang="en-US" sz="2000" u="sng" dirty="0">
              <a:solidFill>
                <a:schemeClr val="tx1"/>
              </a:solidFill>
              <a:latin typeface="Times New Roman" pitchFamily="18" charset="0"/>
            </a:endParaRPr>
          </a:p>
        </p:txBody>
      </p:sp>
      <p:sp>
        <p:nvSpPr>
          <p:cNvPr id="37" name="Rounded Rectangular Callout 36">
            <a:extLst>
              <a:ext uri="{FF2B5EF4-FFF2-40B4-BE49-F238E27FC236}">
                <a16:creationId xmlns:a16="http://schemas.microsoft.com/office/drawing/2014/main" xmlns="" id="{48E96A95-B8E1-698B-7343-AB973BBCB7DC}"/>
              </a:ext>
            </a:extLst>
          </p:cNvPr>
          <p:cNvSpPr/>
          <p:nvPr/>
        </p:nvSpPr>
        <p:spPr>
          <a:xfrm>
            <a:off x="4222750" y="404813"/>
            <a:ext cx="2209800" cy="1905000"/>
          </a:xfrm>
          <a:prstGeom prst="wedgeRoundRectCallout">
            <a:avLst>
              <a:gd name="adj1" fmla="val -52285"/>
              <a:gd name="adj2" fmla="val 86500"/>
              <a:gd name="adj3" fmla="val 1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charset="0"/>
              <a:buNone/>
              <a:defRPr/>
            </a:pPr>
            <a:r>
              <a:rPr lang="en-IN" sz="3200" b="1" u="sng">
                <a:latin typeface="Times New Roman" pitchFamily="18" charset="0"/>
                <a:cs typeface="Times New Roman" pitchFamily="18" charset="0"/>
              </a:rPr>
              <a:t>Inside This </a:t>
            </a:r>
          </a:p>
          <a:p>
            <a:pPr algn="ctr" eaLnBrk="1" fontAlgn="auto" hangingPunct="1">
              <a:spcBef>
                <a:spcPts val="0"/>
              </a:spcBef>
              <a:spcAft>
                <a:spcPts val="0"/>
              </a:spcAft>
              <a:buFont typeface="Arial" charset="0"/>
              <a:buNone/>
              <a:defRPr/>
            </a:pPr>
            <a:r>
              <a:rPr lang="en-IN" sz="3200" b="1" u="sng">
                <a:latin typeface="Times New Roman" pitchFamily="18" charset="0"/>
                <a:cs typeface="Times New Roman" pitchFamily="18" charset="0"/>
              </a:rPr>
              <a:t>Issue!!</a:t>
            </a:r>
          </a:p>
        </p:txBody>
      </p:sp>
      <p:sp>
        <p:nvSpPr>
          <p:cNvPr id="24608" name="AutoShape 33" descr="Image result for book">
            <a:extLst>
              <a:ext uri="{FF2B5EF4-FFF2-40B4-BE49-F238E27FC236}">
                <a16:creationId xmlns:a16="http://schemas.microsoft.com/office/drawing/2014/main" xmlns="" id="{21A44970-03D1-F20B-275C-4F807630A1E5}"/>
              </a:ext>
            </a:extLst>
          </p:cNvPr>
          <p:cNvSpPr>
            <a:spLocks noChangeAspect="1" noChangeArrowheads="1"/>
          </p:cNvSpPr>
          <p:nvPr/>
        </p:nvSpPr>
        <p:spPr bwMode="auto">
          <a:xfrm>
            <a:off x="52388" y="-136525"/>
            <a:ext cx="304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IN" altLang="en-US" sz="1800">
              <a:cs typeface="Times New Roman" panose="02020603050405020304" pitchFamily="18" charset="0"/>
            </a:endParaRPr>
          </a:p>
        </p:txBody>
      </p:sp>
      <p:pic>
        <p:nvPicPr>
          <p:cNvPr id="24609" name="Picture 35">
            <a:extLst>
              <a:ext uri="{FF2B5EF4-FFF2-40B4-BE49-F238E27FC236}">
                <a16:creationId xmlns:a16="http://schemas.microsoft.com/office/drawing/2014/main" xmlns="" id="{B23A2C32-F57E-6502-3A95-923485B68E4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038600" y="6705600"/>
            <a:ext cx="2590800" cy="1316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3743F3E-D1CA-3DB5-FC16-CF25AAD3AD67}"/>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621420DE-1067-38CC-C37F-485F6F556A4D}"/>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4AFF82C0-CC1C-0912-50EE-3BF4C87AAD54}"/>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5365" name="Footer Placeholder 14">
            <a:extLst>
              <a:ext uri="{FF2B5EF4-FFF2-40B4-BE49-F238E27FC236}">
                <a16:creationId xmlns:a16="http://schemas.microsoft.com/office/drawing/2014/main" xmlns="" id="{0E19DDD7-8EA1-5032-440B-64F95A4D45DD}"/>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26630" name="Slide Number Placeholder 1">
            <a:extLst>
              <a:ext uri="{FF2B5EF4-FFF2-40B4-BE49-F238E27FC236}">
                <a16:creationId xmlns:a16="http://schemas.microsoft.com/office/drawing/2014/main" xmlns="" id="{40AA06B4-723D-2A8E-D1AD-78B6DA1BB88A}"/>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6CCFFF6-56FB-48FB-9813-D2DC6A94D9AA}" type="slidenum">
              <a:rPr lang="en-IN" altLang="en-US" sz="1200">
                <a:solidFill>
                  <a:schemeClr val="bg1"/>
                </a:solidFill>
              </a:rPr>
              <a:pPr>
                <a:spcBef>
                  <a:spcPct val="0"/>
                </a:spcBef>
                <a:buFontTx/>
                <a:buNone/>
              </a:pPr>
              <a:t>13</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F40AEA33-3B29-34CA-B996-FA2E2A903A5D}"/>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7D5B3D5D-F7FE-D76B-4779-9885516D3B51}"/>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6BF8CB20-23EA-5636-AC98-07466830048C}"/>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B963BC30-D1CC-D65A-597B-BD30B0ACDA4C}"/>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27" name="Rectangle 26">
            <a:extLst>
              <a:ext uri="{FF2B5EF4-FFF2-40B4-BE49-F238E27FC236}">
                <a16:creationId xmlns:a16="http://schemas.microsoft.com/office/drawing/2014/main" xmlns="" id="{50EC8892-1B4A-F972-1386-ED66B84AC171}"/>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5C46153C-87A8-CFDD-291C-7889FE4F9D6B}"/>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4BDA9EA2-B2AF-532F-0768-FD2BC5DD6B9B}"/>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C982EE9F-FDBC-0BB8-4B28-36A105E35FC1}"/>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1EBA62BD-727D-D0EE-7E2D-4F2028B5E45F}"/>
              </a:ext>
            </a:extLst>
          </p:cNvPr>
          <p:cNvSpPr/>
          <p:nvPr/>
        </p:nvSpPr>
        <p:spPr>
          <a:xfrm flipV="1">
            <a:off x="4905375" y="358775"/>
            <a:ext cx="1584325" cy="3651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A430CD7-7E79-BAF0-42F5-F326B8CF587D}"/>
              </a:ext>
            </a:extLst>
          </p:cNvPr>
          <p:cNvSpPr/>
          <p:nvPr/>
        </p:nvSpPr>
        <p:spPr>
          <a:xfrm flipV="1">
            <a:off x="3105150" y="215900"/>
            <a:ext cx="3529013" cy="349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73B554BE-335E-A1E2-C445-1C8C6B9CE43C}"/>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5D0FD52F-4240-833C-EB73-8E2810842F7D}"/>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EC2B4A61-1CF9-F354-4465-F6FBD6AFCD77}"/>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0E9B02B9-81C9-A9B8-CA52-0AA7A357C4AE}"/>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4D817287-0E90-7A39-2B0D-EE5112E2295E}"/>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7B091511-134B-7B32-F383-CC007492E14D}"/>
              </a:ext>
            </a:extLst>
          </p:cNvPr>
          <p:cNvSpPr/>
          <p:nvPr/>
        </p:nvSpPr>
        <p:spPr>
          <a:xfrm>
            <a:off x="225425" y="198120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8958C871-F895-90DD-FBE4-954174D32A1F}"/>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256AFE70-38C4-FF3D-37C2-E472ACB56B56}"/>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A73CC664-353E-0BD6-6133-D3D3877816CD}"/>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EDC406A3-6513-3901-D3AA-A172FD18EAA9}"/>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3DCA28A6-A08A-2521-FA83-A9522D9E163A}"/>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86D2CF5A-64FC-2994-BDE6-91ECDD0437AB}"/>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CDF0EB3D-4769-770F-201B-2561F9CE81AF}"/>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18722590-35AC-B127-29EC-81554C3002A6}"/>
              </a:ext>
            </a:extLst>
          </p:cNvPr>
          <p:cNvSpPr/>
          <p:nvPr/>
        </p:nvSpPr>
        <p:spPr>
          <a:xfrm flipV="1">
            <a:off x="404813" y="8172450"/>
            <a:ext cx="1584325" cy="3651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320704F8-AA8C-9D0E-7008-DFA7965C40FB}"/>
              </a:ext>
            </a:extLst>
          </p:cNvPr>
          <p:cNvSpPr/>
          <p:nvPr/>
        </p:nvSpPr>
        <p:spPr>
          <a:xfrm>
            <a:off x="381000" y="3733800"/>
            <a:ext cx="6019800" cy="441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sz="2000" b="1" u="sng">
              <a:solidFill>
                <a:schemeClr val="tx1"/>
              </a:solidFill>
              <a:latin typeface="Times New Roman" pitchFamily="18" charset="0"/>
            </a:endParaRPr>
          </a:p>
          <a:p>
            <a:pPr algn="just" eaLnBrk="1" fontAlgn="auto" hangingPunct="1">
              <a:spcBef>
                <a:spcPts val="0"/>
              </a:spcBef>
              <a:spcAft>
                <a:spcPts val="0"/>
              </a:spcAft>
              <a:buFont typeface="Arial" panose="020B0604020202020204" pitchFamily="34" charset="0"/>
              <a:buNone/>
              <a:defRPr/>
            </a:pPr>
            <a:endParaRPr lang="en-IN" altLang="en-US" sz="2000" b="1" u="sng">
              <a:solidFill>
                <a:schemeClr val="tx1"/>
              </a:solidFill>
              <a:latin typeface="Times New Roman" pitchFamily="18" charset="0"/>
            </a:endParaRPr>
          </a:p>
          <a:p>
            <a:pPr algn="just" eaLnBrk="1" fontAlgn="auto" hangingPunct="1">
              <a:spcBef>
                <a:spcPts val="0"/>
              </a:spcBef>
              <a:spcAft>
                <a:spcPts val="0"/>
              </a:spcAft>
              <a:buFont typeface="Arial" panose="020B0604020202020204" pitchFamily="34" charset="0"/>
              <a:buNone/>
              <a:defRPr/>
            </a:pPr>
            <a:endParaRPr lang="en-IN" altLang="en-US" sz="3600" b="1" u="sng">
              <a:solidFill>
                <a:schemeClr val="tx1"/>
              </a:solidFill>
              <a:latin typeface="Times New Roman" pitchFamily="18" charset="0"/>
            </a:endParaRPr>
          </a:p>
          <a:p>
            <a:pPr algn="just" eaLnBrk="1" fontAlgn="auto" hangingPunct="1">
              <a:spcBef>
                <a:spcPts val="0"/>
              </a:spcBef>
              <a:spcAft>
                <a:spcPts val="0"/>
              </a:spcAft>
              <a:buFont typeface="Wingdings" pitchFamily="2" charset="2"/>
              <a:buChar char="q"/>
              <a:defRPr/>
            </a:pPr>
            <a:r>
              <a:rPr lang="en-IN" altLang="en-US" sz="3600" b="1" u="sng">
                <a:ln w="10541" cmpd="sng">
                  <a:solidFill>
                    <a:srgbClr val="7D7D7D">
                      <a:tint val="100000"/>
                      <a:shade val="100000"/>
                      <a:satMod val="110000"/>
                    </a:srgbClr>
                  </a:solidFill>
                  <a:prstDash val="solid"/>
                </a:ln>
                <a:solidFill>
                  <a:srgbClr val="FF0066"/>
                </a:solidFill>
                <a:latin typeface="Times New Roman" pitchFamily="18" charset="0"/>
              </a:rPr>
              <a:t> Introduction to Newsletter </a:t>
            </a:r>
          </a:p>
          <a:p>
            <a:pPr algn="just" eaLnBrk="1" fontAlgn="auto" hangingPunct="1">
              <a:spcBef>
                <a:spcPts val="0"/>
              </a:spcBef>
              <a:spcAft>
                <a:spcPts val="0"/>
              </a:spcAft>
              <a:buFont typeface="Arial" panose="020B0604020202020204" pitchFamily="34" charset="0"/>
              <a:buNone/>
              <a:defRPr/>
            </a:pPr>
            <a:endParaRPr lang="en-IN" altLang="en-US" sz="2000" b="1" u="sng">
              <a:solidFill>
                <a:schemeClr val="tx1"/>
              </a:solidFill>
              <a:latin typeface="Times New Roman" pitchFamily="18" charset="0"/>
            </a:endParaRPr>
          </a:p>
          <a:p>
            <a:pPr algn="just" eaLnBrk="1" fontAlgn="auto" hangingPunct="1">
              <a:spcBef>
                <a:spcPts val="0"/>
              </a:spcBef>
              <a:spcAft>
                <a:spcPts val="0"/>
              </a:spcAft>
              <a:buFont typeface="Arial" panose="020B0604020202020204" pitchFamily="34" charset="0"/>
              <a:buNone/>
              <a:defRPr/>
            </a:pPr>
            <a:r>
              <a:rPr lang="en-IN" sz="2000">
                <a:solidFill>
                  <a:schemeClr val="tx1"/>
                </a:solidFill>
                <a:latin typeface="Times New Roman" pitchFamily="18" charset="0"/>
              </a:rPr>
              <a:t>The aim of the newsletter is to keep each member of ECE family of JECRC connected and updated. Notable achievements of our students, alumni and faculty members will be highlighted along with some articles on latest technologies, and campus life. </a:t>
            </a:r>
            <a:r>
              <a:rPr lang="en-US" altLang="en-US" sz="2000">
                <a:solidFill>
                  <a:schemeClr val="tx1"/>
                </a:solidFill>
                <a:latin typeface="Times New Roman" pitchFamily="18" charset="0"/>
              </a:rPr>
              <a:t>We wish that all who contribute to the growth and achievements of the</a:t>
            </a:r>
          </a:p>
          <a:p>
            <a:pPr algn="just" eaLnBrk="1" fontAlgn="auto" hangingPunct="1">
              <a:spcBef>
                <a:spcPts val="0"/>
              </a:spcBef>
              <a:spcAft>
                <a:spcPts val="0"/>
              </a:spcAft>
              <a:buFont typeface="Arial" panose="020B0604020202020204" pitchFamily="34" charset="0"/>
              <a:buNone/>
              <a:defRPr/>
            </a:pPr>
            <a:r>
              <a:rPr lang="en-US" altLang="en-US" sz="2000">
                <a:solidFill>
                  <a:schemeClr val="tx1"/>
                </a:solidFill>
                <a:latin typeface="Times New Roman" pitchFamily="18" charset="0"/>
              </a:rPr>
              <a:t>department get acknowledged.</a:t>
            </a:r>
            <a:r>
              <a:rPr lang="en-IN" sz="2000">
                <a:solidFill>
                  <a:schemeClr val="tx1"/>
                </a:solidFill>
                <a:latin typeface="Times New Roman" pitchFamily="18" charset="0"/>
              </a:rPr>
              <a:t> We welcome your inputs for future newsletters and urge you to stay connected with us.</a:t>
            </a:r>
          </a:p>
          <a:p>
            <a:pPr algn="just" eaLnBrk="1" fontAlgn="auto" hangingPunct="1">
              <a:spcBef>
                <a:spcPts val="0"/>
              </a:spcBef>
              <a:spcAft>
                <a:spcPts val="0"/>
              </a:spcAft>
              <a:buFont typeface="Arial" panose="020B0604020202020204" pitchFamily="34" charset="0"/>
              <a:buNone/>
              <a:defRPr/>
            </a:pPr>
            <a:endParaRPr lang="en-IN" altLang="en-US" sz="2000" b="1" u="sng">
              <a:solidFill>
                <a:schemeClr val="tx1"/>
              </a:solidFill>
              <a:latin typeface="Times New Roman" pitchFamily="18" charset="0"/>
              <a:cs typeface="Times New Roman" pitchFamily="18" charset="0"/>
            </a:endParaRPr>
          </a:p>
        </p:txBody>
      </p:sp>
      <p:pic>
        <p:nvPicPr>
          <p:cNvPr id="26656" name="Picture 1">
            <a:extLst>
              <a:ext uri="{FF2B5EF4-FFF2-40B4-BE49-F238E27FC236}">
                <a16:creationId xmlns:a16="http://schemas.microsoft.com/office/drawing/2014/main" xmlns="" id="{EF610A90-28DB-45E1-B754-8A9AD266928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468313"/>
            <a:ext cx="5943600" cy="3671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FA7188C9-79DD-70EC-2E7B-2DD5BA20C5B8}"/>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0D3C5D6B-77AD-D4CC-15E6-ADB0215BAD55}"/>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65D3B01C-FF94-7870-D464-4AA213ED282B}"/>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28677" name="Slide Number Placeholder 1">
            <a:extLst>
              <a:ext uri="{FF2B5EF4-FFF2-40B4-BE49-F238E27FC236}">
                <a16:creationId xmlns:a16="http://schemas.microsoft.com/office/drawing/2014/main" xmlns="" id="{B15EF83A-BC52-F108-098A-C17E741026DF}"/>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ACE15BC-B606-4CD9-AEFD-BDA6F2B37DAB}" type="slidenum">
              <a:rPr lang="en-IN" altLang="en-US" sz="1200">
                <a:solidFill>
                  <a:schemeClr val="bg1"/>
                </a:solidFill>
              </a:rPr>
              <a:pPr>
                <a:spcBef>
                  <a:spcPct val="0"/>
                </a:spcBef>
                <a:buFontTx/>
                <a:buNone/>
              </a:pPr>
              <a:t>14</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ABD86AC1-ED7A-4B21-7054-62702A14889A}"/>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879FE4F9-623F-A8FD-8205-76E56AC5FD3B}"/>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61147138-6EE9-6E0E-6C9F-2E0EFD59CC75}"/>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8F0F0457-D3DA-A804-7362-65030F3280D1}"/>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611BF176-AE20-B808-83A1-924B583E145B}"/>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BB3C281E-D462-1F11-8A8E-2460B1FD5D67}"/>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DC704E71-6DC5-284F-4BB2-5ACBE0641EC2}"/>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A1B6248B-876D-8DD4-B02C-0E8152089751}"/>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436AC61C-04DF-698F-232B-91D158DC29C8}"/>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17247A55-A2BE-B821-4308-370CE49A6603}"/>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35E0EE9E-8255-B82C-AC3C-6341541C1B49}"/>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935FC8E1-6B95-A123-22FB-E2D5ABA405CE}"/>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880BF4EB-8C8D-7DB1-620F-8C78508DDE82}"/>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7A9BE3EB-AB9E-8ECE-E2C5-CBEE21A24CA6}"/>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0E1E5908-065A-F0FA-4422-6089F60C44BD}"/>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445A3DD1-20B9-543B-FC51-9AB3A7F0A30B}"/>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B72BAE37-F280-195E-5942-10F2A4D3949D}"/>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E4F11E83-7870-8E0F-DC8B-010697714709}"/>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DF5B2957-426B-3A44-6493-4423529E9B15}"/>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D1783172-7CC9-5EC1-FED6-EF0062E3F049}"/>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EA4934A0-99B9-D70E-BEBA-C5108E9EA4E6}"/>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9651A3E5-53DC-226F-D84A-ABCFAC2F0968}"/>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700" name="TextBox 37">
            <a:extLst>
              <a:ext uri="{FF2B5EF4-FFF2-40B4-BE49-F238E27FC236}">
                <a16:creationId xmlns:a16="http://schemas.microsoft.com/office/drawing/2014/main" xmlns="" id="{31FD33D4-A4CC-06FE-0609-3CCB84102C88}"/>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6E2DBBFA-73DD-0780-ACDF-E7CB66FEAEA2}"/>
              </a:ext>
            </a:extLst>
          </p:cNvPr>
          <p:cNvSpPr/>
          <p:nvPr/>
        </p:nvSpPr>
        <p:spPr>
          <a:xfrm>
            <a:off x="592138" y="2981325"/>
            <a:ext cx="5884862"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C2537DA6-8809-1D1C-5EB2-089C2E8D7904}"/>
              </a:ext>
            </a:extLst>
          </p:cNvPr>
          <p:cNvSpPr/>
          <p:nvPr/>
        </p:nvSpPr>
        <p:spPr>
          <a:xfrm>
            <a:off x="683420" y="4074461"/>
            <a:ext cx="5387975" cy="2166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7000"/>
              </a:lnSpc>
              <a:spcAft>
                <a:spcPts val="1500"/>
              </a:spcAft>
            </a:pPr>
            <a:endParaRPr lang="en-IN" sz="180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2000" kern="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One day Workshop on “Embedded System Design and Development using Arduino” was held on 14</a:t>
            </a:r>
            <a:r>
              <a:rPr lang="en-IN" sz="2000" kern="180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a:t>
            </a:r>
            <a:r>
              <a:rPr lang="en-IN" sz="2000" kern="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September, 2023 by the </a:t>
            </a:r>
            <a:r>
              <a:rPr lang="en-IN" sz="2000" b="1" i="1" kern="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OPTICA Student Chapter-JECRC</a:t>
            </a:r>
            <a:r>
              <a:rPr lang="en-IN" sz="2000" kern="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 association with IEEE Student Branch JECRC and department of Electronics and Communication Engineering, JECRC.</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1500"/>
              </a:spcAft>
            </a:pPr>
            <a:r>
              <a:rPr lang="en-IN" sz="2000" kern="1800">
                <a:solidFill>
                  <a:srgbClr val="000000"/>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The workshop mainly focuses to give participants a chance to get hands-on experience on the latest trending embedded system hardware and different types of sensors. Emphasis is given to make the participants learn how to program the control boards for different types of sensors and different applications. About 78 participants attended the programme.</a:t>
            </a:r>
            <a:endParaRPr lang="en-IN" sz="2000">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eaLnBrk="1" fontAlgn="auto" hangingPunct="1">
              <a:spcBef>
                <a:spcPts val="0"/>
              </a:spcBef>
              <a:spcAft>
                <a:spcPts val="0"/>
              </a:spcAft>
              <a:buFont typeface="Arial" panose="020B0604020202020204" pitchFamily="34" charset="0"/>
              <a:buNone/>
              <a:defRPr/>
            </a:pPr>
            <a:r>
              <a:rPr lang="en-GB" altLang="en-US" sz="2000">
                <a:solidFill>
                  <a:schemeClr val="tx1"/>
                </a:solidFill>
                <a:latin typeface="Times New Roman" pitchFamily="18" charset="0"/>
                <a:cs typeface="Times New Roman" pitchFamily="18" charset="0"/>
              </a:rPr>
              <a:t>.</a:t>
            </a:r>
            <a:endParaRPr lang="en-IN" altLang="en-US" sz="2000">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xmlns="" id="{E6D72BDD-036C-A06B-8AE9-A85D57FAE36D}"/>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28704" name="TextBox 2">
            <a:extLst>
              <a:ext uri="{FF2B5EF4-FFF2-40B4-BE49-F238E27FC236}">
                <a16:creationId xmlns:a16="http://schemas.microsoft.com/office/drawing/2014/main" xmlns="" id="{5F3ED621-563F-D590-69CA-F3295E3195EB}"/>
              </a:ext>
            </a:extLst>
          </p:cNvPr>
          <p:cNvSpPr txBox="1">
            <a:spLocks noChangeArrowheads="1"/>
          </p:cNvSpPr>
          <p:nvPr/>
        </p:nvSpPr>
        <p:spPr bwMode="auto">
          <a:xfrm>
            <a:off x="441324" y="485360"/>
            <a:ext cx="594042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b="1" u="sng" dirty="0">
                <a:latin typeface="Times New Roman"/>
                <a:cs typeface="Calibri"/>
              </a:rPr>
              <a:t>Workshop on Embedded System Design and Development Using Arduino</a:t>
            </a:r>
            <a:endParaRPr lang="en-US" b="1" u="sng" dirty="0">
              <a:cs typeface="Calibri"/>
            </a:endParaRPr>
          </a:p>
        </p:txBody>
      </p:sp>
      <p:sp>
        <p:nvSpPr>
          <p:cNvPr id="9" name="Rectangle 8">
            <a:extLst>
              <a:ext uri="{FF2B5EF4-FFF2-40B4-BE49-F238E27FC236}">
                <a16:creationId xmlns:a16="http://schemas.microsoft.com/office/drawing/2014/main" xmlns="" id="{67E4F7B7-E648-6111-FECE-3B0D042843E7}"/>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7C23344E-B327-DAE8-216B-65CFF2B9039F}"/>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4478B89F-9A62-CF1B-D977-8C6CE7AEDCC7}"/>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BF2AB8B3-15B4-1E34-12FF-CFAC8A286956}"/>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30725" name="Slide Number Placeholder 1">
            <a:extLst>
              <a:ext uri="{FF2B5EF4-FFF2-40B4-BE49-F238E27FC236}">
                <a16:creationId xmlns:a16="http://schemas.microsoft.com/office/drawing/2014/main" xmlns="" id="{D321B1DE-E733-5765-9D5B-D1317D7A32FB}"/>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1A1AA15-F8F6-4761-BB46-E6F19C6016B9}" type="slidenum">
              <a:rPr lang="en-IN" altLang="en-US" sz="1200">
                <a:solidFill>
                  <a:schemeClr val="bg1"/>
                </a:solidFill>
              </a:rPr>
              <a:pPr>
                <a:spcBef>
                  <a:spcPct val="0"/>
                </a:spcBef>
                <a:buFontTx/>
                <a:buNone/>
              </a:pPr>
              <a:t>15</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588D40DE-A8C7-3A37-095E-E0CC5CDCF364}"/>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0AB6396A-75DF-273C-2F21-C4572F1426D7}"/>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76D3511D-7218-BE4F-9633-AF0752FFC6A2}"/>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15C6893A-5732-1D98-0005-C6ECD883E4D8}"/>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A4C9F1E1-C429-4F58-26B1-32D1A3896B38}"/>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CD4E9402-B4C5-8885-38D1-5B8B500A3A91}"/>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3980F8E4-1812-1494-650A-FF0C002E7670}"/>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DD053088-53F3-8FA7-4FE9-0E282737F3FB}"/>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2A8FDA1C-E4E3-B693-3FB3-7B4CE4019773}"/>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6940D13E-5CF9-1B91-D7A9-C4E0D45E1F73}"/>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FE7A6048-B69F-D396-60F8-9D7153C926AA}"/>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79C8149B-C0F7-B59F-A7A6-D724BB827352}"/>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EA6FC607-BCFE-084E-F5F6-784247385FDE}"/>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44A839EB-A205-6564-DF1A-9063C2F6075C}"/>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DFB01BE7-633C-B359-C903-229BE06CFEBE}"/>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CC263285-8848-8A81-3BDF-DF819518DFAA}"/>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AA3E30FE-1E79-EA39-F4BF-11CB78AAF342}"/>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30AB36A9-D8BD-E66E-A14E-C8264C47B6BD}"/>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EF6672D2-B47D-ADF9-0225-486643231F18}"/>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428662AC-676D-1835-6B5D-433071327906}"/>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7937CB39-6AD9-F797-2888-9D176782B792}"/>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51CF1AD8-94F9-2C5C-774C-C9EB8D71A480}"/>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748" name="TextBox 37">
            <a:extLst>
              <a:ext uri="{FF2B5EF4-FFF2-40B4-BE49-F238E27FC236}">
                <a16:creationId xmlns:a16="http://schemas.microsoft.com/office/drawing/2014/main" xmlns="" id="{BC4DAB3B-E7B0-BFCB-6AD4-FDDAE53FB6E9}"/>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B08948F1-FCA7-46BE-D841-285A6A15C271}"/>
              </a:ext>
            </a:extLst>
          </p:cNvPr>
          <p:cNvSpPr/>
          <p:nvPr/>
        </p:nvSpPr>
        <p:spPr>
          <a:xfrm>
            <a:off x="827088" y="7656513"/>
            <a:ext cx="5884862"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0FD033F1-2F53-1F01-3400-02EA171F923D}"/>
              </a:ext>
            </a:extLst>
          </p:cNvPr>
          <p:cNvSpPr/>
          <p:nvPr/>
        </p:nvSpPr>
        <p:spPr>
          <a:xfrm>
            <a:off x="727075" y="3679825"/>
            <a:ext cx="53975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sz="2000">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xmlns="" id="{B32BF786-D4DE-315C-7126-3CA8AB1F407F}"/>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30752" name="TextBox 2">
            <a:extLst>
              <a:ext uri="{FF2B5EF4-FFF2-40B4-BE49-F238E27FC236}">
                <a16:creationId xmlns:a16="http://schemas.microsoft.com/office/drawing/2014/main" xmlns="" id="{2C48EF97-2522-DC93-0D41-10EEEDC3A2FC}"/>
              </a:ext>
            </a:extLst>
          </p:cNvPr>
          <p:cNvSpPr txBox="1">
            <a:spLocks noChangeArrowheads="1"/>
          </p:cNvSpPr>
          <p:nvPr/>
        </p:nvSpPr>
        <p:spPr bwMode="auto">
          <a:xfrm>
            <a:off x="474663" y="1685925"/>
            <a:ext cx="59404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9" name="Rectangle 8">
            <a:extLst>
              <a:ext uri="{FF2B5EF4-FFF2-40B4-BE49-F238E27FC236}">
                <a16:creationId xmlns:a16="http://schemas.microsoft.com/office/drawing/2014/main" xmlns="" id="{61372009-EA0A-840C-2E07-7FE96EE5C432}"/>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a16="http://schemas.microsoft.com/office/drawing/2014/main" xmlns="" id="{55555F4B-7D05-CB5B-20DD-1F061A89BEE0}"/>
              </a:ext>
            </a:extLst>
          </p:cNvPr>
          <p:cNvSpPr txBox="1">
            <a:spLocks noChangeArrowheads="1"/>
          </p:cNvSpPr>
          <p:nvPr/>
        </p:nvSpPr>
        <p:spPr bwMode="auto">
          <a:xfrm>
            <a:off x="801688" y="736600"/>
            <a:ext cx="5465762" cy="5842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en-GB" altLang="en-US" sz="3200" b="1" u="sng" cap="all">
                <a:effectLst>
                  <a:outerShdw blurRad="38100" dist="38100" dir="2700000" algn="tl">
                    <a:srgbClr val="000000">
                      <a:alpha val="43137"/>
                    </a:srgbClr>
                  </a:outerShdw>
                </a:effectLst>
                <a:latin typeface="Times New Roman" pitchFamily="18" charset="0"/>
                <a:cs typeface="Times New Roman" panose="02020603050405020304" pitchFamily="18" charset="0"/>
              </a:rPr>
              <a:t>Poster of the event</a:t>
            </a:r>
          </a:p>
        </p:txBody>
      </p:sp>
      <p:pic>
        <p:nvPicPr>
          <p:cNvPr id="30755" name="Picture 3">
            <a:extLst>
              <a:ext uri="{FF2B5EF4-FFF2-40B4-BE49-F238E27FC236}">
                <a16:creationId xmlns:a16="http://schemas.microsoft.com/office/drawing/2014/main" xmlns="" id="{A10D6D33-BFEA-65EA-1688-E885FDCFB05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09575" y="1479550"/>
            <a:ext cx="6157913" cy="659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D95AFF9-2284-74C1-C6AC-337C7ECB34AC}"/>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C1748B19-7ECD-F526-E969-EE4F0CF1CCE7}"/>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C1F93913-8BC8-7C91-29ED-B5C2B55A86A4}"/>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45255C71-9B75-11E8-7E2E-3F3F5EDD3724}"/>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32774" name="Slide Number Placeholder 1">
            <a:extLst>
              <a:ext uri="{FF2B5EF4-FFF2-40B4-BE49-F238E27FC236}">
                <a16:creationId xmlns:a16="http://schemas.microsoft.com/office/drawing/2014/main" xmlns="" id="{2C4A8AB0-D586-F9DE-F919-D541FF8B1885}"/>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D3A6EFD-9A91-4950-9374-849D2C1EC0F9}" type="slidenum">
              <a:rPr lang="en-IN" altLang="en-US" sz="1200">
                <a:solidFill>
                  <a:schemeClr val="bg1"/>
                </a:solidFill>
              </a:rPr>
              <a:pPr>
                <a:spcBef>
                  <a:spcPct val="0"/>
                </a:spcBef>
                <a:buFontTx/>
                <a:buNone/>
              </a:pPr>
              <a:t>16</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D4B06CD9-9C42-87DD-D717-73E8BECCEB33}"/>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8AC21685-A95E-FC89-E6D6-F48843C4B80A}"/>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ACEDB200-9DEE-7674-723A-DF08ACC3569C}"/>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EDF98061-4904-C76B-D60E-C967E5A8DD7D}"/>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D1D26C28-2BC7-3CA3-B768-F52C4ED57F26}"/>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7807D520-CC56-4E25-5278-7BEA6A3BF5F5}"/>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A07AF013-3A70-B300-E8B8-6FBE3A33EA3E}"/>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6A6C5468-5897-61AB-5D3D-92DB02452C8B}"/>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C83C9655-E286-B9DA-4258-EC9674BFE1C2}"/>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B6B9FA5-3EEC-9BF1-5B0F-F4BF33D42AB9}"/>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E832366A-8F58-83FD-FF9E-3D85EB25B323}"/>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A68A3B2D-AB74-738C-FECD-844533F13E7B}"/>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1DADB3FA-2F8D-326C-0ED9-032F9C2F2BD9}"/>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C3DD15E4-CA45-357A-D0B2-A8E2DA37AD03}"/>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39AB2BBF-E6CB-E28F-C273-B2CBDF201A44}"/>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C0EE2222-2E7F-069F-DA40-AFC839B901C0}"/>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00426C7C-549E-D0DD-77BF-E9A03898F597}"/>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A0A452A9-A654-248C-200E-CFA9D2900E31}"/>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2AB2DE65-5E43-83EA-3DC2-D7904CFCB732}"/>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D887F62E-D956-9B46-7077-61D3C5201DE2}"/>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42B27A68-137E-D8A0-7E6A-FE9979473B88}"/>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CB8165E7-B1B9-300B-EDB1-CC15C8710CD5}"/>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CF439578-3B75-3816-C9AE-2A3C3B36BF3B}"/>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83106D57-9CD0-D9D8-CDFD-94A21A71060D}"/>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799" name="TextBox 1">
            <a:extLst>
              <a:ext uri="{FF2B5EF4-FFF2-40B4-BE49-F238E27FC236}">
                <a16:creationId xmlns:a16="http://schemas.microsoft.com/office/drawing/2014/main" xmlns="" id="{B9D4D0F1-8FBF-785D-499C-94E6C941D144}"/>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32800" name="TextBox 35">
            <a:extLst>
              <a:ext uri="{FF2B5EF4-FFF2-40B4-BE49-F238E27FC236}">
                <a16:creationId xmlns:a16="http://schemas.microsoft.com/office/drawing/2014/main" xmlns="" id="{71680E16-0B36-82D6-BA23-9C1E67337513}"/>
              </a:ext>
            </a:extLst>
          </p:cNvPr>
          <p:cNvSpPr txBox="1">
            <a:spLocks noChangeArrowheads="1"/>
          </p:cNvSpPr>
          <p:nvPr/>
        </p:nvSpPr>
        <p:spPr bwMode="auto">
          <a:xfrm>
            <a:off x="1371600" y="457200"/>
            <a:ext cx="4579938" cy="52387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n-IN" altLang="en-US" sz="2800" b="1" u="sng" cap="a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GLIMPSE OF THE EVENT</a:t>
            </a:r>
            <a:endParaRPr lang="en-US" altLang="en-US" sz="2800" b="1" u="sng" cap="a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2805" name="Picture 125" descr="D:\OSA JECRC\Embedded System Design and Development using Arduino 2023\PIC\4.jpg">
            <a:extLst>
              <a:ext uri="{FF2B5EF4-FFF2-40B4-BE49-F238E27FC236}">
                <a16:creationId xmlns:a16="http://schemas.microsoft.com/office/drawing/2014/main" xmlns="" id="{D859DC6F-1F60-B718-6143-69ED901A118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1663" y="3567113"/>
            <a:ext cx="2779712" cy="2363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806" name="Picture 130" descr="D:\OSA JECRC\Embedded System Design and Development using Arduino 2023\PIC\9.jpg">
            <a:extLst>
              <a:ext uri="{FF2B5EF4-FFF2-40B4-BE49-F238E27FC236}">
                <a16:creationId xmlns:a16="http://schemas.microsoft.com/office/drawing/2014/main" xmlns="" id="{24EC7FA8-AABA-994F-EF77-9FFFA6E71581}"/>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1825" y="1187450"/>
            <a:ext cx="2738438" cy="213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808" name="Picture 126" descr="D:\OSA JECRC\Embedded System Design and Development using Arduino 2023\PIC\5.jpg">
            <a:extLst>
              <a:ext uri="{FF2B5EF4-FFF2-40B4-BE49-F238E27FC236}">
                <a16:creationId xmlns:a16="http://schemas.microsoft.com/office/drawing/2014/main" xmlns="" id="{637DCCDC-BD68-730F-7DFF-063C350C5B11}"/>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95701" y="1187450"/>
            <a:ext cx="2636837" cy="213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810" name="Picture 131" descr="D:\OSA JECRC\Embedded System Design and Development using Arduino 2023\PIC\10.jpg">
            <a:extLst>
              <a:ext uri="{FF2B5EF4-FFF2-40B4-BE49-F238E27FC236}">
                <a16:creationId xmlns:a16="http://schemas.microsoft.com/office/drawing/2014/main" xmlns="" id="{3CD3AAFB-BB5C-F83A-F9D8-EE184FB409A8}"/>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689351" y="3586223"/>
            <a:ext cx="2643188" cy="23446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811" name="Picture 132" descr="D:\OSA JECRC\Embedded System Design and Development using Arduino 2023\PIC\11.jpg">
            <a:extLst>
              <a:ext uri="{FF2B5EF4-FFF2-40B4-BE49-F238E27FC236}">
                <a16:creationId xmlns:a16="http://schemas.microsoft.com/office/drawing/2014/main" xmlns="" id="{2F1B73B4-9C5C-1CDC-E654-EAA1B2709D59}"/>
              </a:ext>
            </a:extLst>
          </p:cNvPr>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20713" y="6132513"/>
            <a:ext cx="5743574" cy="19621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6CF77545-778F-A055-8416-24B3E523AE54}"/>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95740116-C0FF-1831-9BD1-C10835AD19A9}"/>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EEE5A699-7FC1-99C6-5345-83B8B628D1B9}"/>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34821" name="Slide Number Placeholder 1">
            <a:extLst>
              <a:ext uri="{FF2B5EF4-FFF2-40B4-BE49-F238E27FC236}">
                <a16:creationId xmlns:a16="http://schemas.microsoft.com/office/drawing/2014/main" xmlns="" id="{2C516BA4-AC48-1E64-8D7D-C8B402287552}"/>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1048408-C460-4711-BC65-56F4F0528DC9}" type="slidenum">
              <a:rPr lang="en-IN" altLang="en-US" sz="1200">
                <a:solidFill>
                  <a:schemeClr val="bg1"/>
                </a:solidFill>
              </a:rPr>
              <a:pPr>
                <a:spcBef>
                  <a:spcPct val="0"/>
                </a:spcBef>
                <a:buFontTx/>
                <a:buNone/>
              </a:pPr>
              <a:t>17</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F7A4769D-A822-6466-6DA8-046A1DFA9C68}"/>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AEE176F7-C8F0-6466-DB02-3BED22C68879}"/>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7F238A22-E019-AF4D-1F21-36E301BD1AC5}"/>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621AE479-C86D-21EA-489B-AD7E34933B09}"/>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77788EB1-075C-EEF3-1938-F7B002D3B994}"/>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8A0ECF97-6CE3-CCC6-117E-CE12757566D2}"/>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7A0EE8E6-4B62-1635-5D7B-6CC684BD8246}"/>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59E50A52-0266-E029-CA0D-E9BD668CE5B6}"/>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92E8604A-25AF-E818-C13A-CC6F7913996D}"/>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9229B32B-CF1D-FB86-B115-CAAEE716EFF1}"/>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D92D35AF-3A2F-7308-F9FC-4705FD57BCF5}"/>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A6DCCDCF-EF73-0B7C-9797-28D6CE32F4EE}"/>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A437BE26-D113-3D06-7D4B-C29365FC438E}"/>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E57B8AE2-32E8-D3CE-A2E9-26298159AAAE}"/>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841A6904-0F7F-8D9A-9739-B88F0B8F6B21}"/>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8924034F-83DB-8514-2848-68A471F5C8D1}"/>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0C9B5F04-1787-3246-6977-87F8BDBD3088}"/>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3EA32222-3D11-AA80-2AA9-F6654D1D21C3}"/>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0D339335-676A-B110-200A-E4CFD02251B9}"/>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FBAEFDFB-3DB0-62F8-DD89-A1EE9BD22EDB}"/>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AEF88FF1-A003-ABA3-F400-7F4E62605B02}"/>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B3A30B35-2435-A305-D185-17BF4E624B37}"/>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844" name="TextBox 37">
            <a:extLst>
              <a:ext uri="{FF2B5EF4-FFF2-40B4-BE49-F238E27FC236}">
                <a16:creationId xmlns:a16="http://schemas.microsoft.com/office/drawing/2014/main" xmlns="" id="{72D69000-84C5-7B19-D28E-AE76D47DF9F6}"/>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D4E4C14A-7839-5F2D-25D9-DD335AE50FBA}"/>
              </a:ext>
            </a:extLst>
          </p:cNvPr>
          <p:cNvSpPr/>
          <p:nvPr/>
        </p:nvSpPr>
        <p:spPr>
          <a:xfrm>
            <a:off x="592138" y="2981325"/>
            <a:ext cx="5884862"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61455E46-BD56-45B8-BBD6-784A3C87FA50}"/>
              </a:ext>
            </a:extLst>
          </p:cNvPr>
          <p:cNvSpPr/>
          <p:nvPr/>
        </p:nvSpPr>
        <p:spPr>
          <a:xfrm>
            <a:off x="727075" y="3679825"/>
            <a:ext cx="53975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sz="2000">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xmlns="" id="{1786D9D9-B3D0-F6CE-0429-7C04920DF1C2}"/>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34848" name="TextBox 2">
            <a:extLst>
              <a:ext uri="{FF2B5EF4-FFF2-40B4-BE49-F238E27FC236}">
                <a16:creationId xmlns:a16="http://schemas.microsoft.com/office/drawing/2014/main" xmlns="" id="{151819E4-D9C5-91CE-4906-89AF0947BEBE}"/>
              </a:ext>
            </a:extLst>
          </p:cNvPr>
          <p:cNvSpPr txBox="1">
            <a:spLocks noChangeArrowheads="1"/>
          </p:cNvSpPr>
          <p:nvPr/>
        </p:nvSpPr>
        <p:spPr bwMode="auto">
          <a:xfrm>
            <a:off x="474663" y="1685925"/>
            <a:ext cx="59404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9" name="Rectangle 8">
            <a:extLst>
              <a:ext uri="{FF2B5EF4-FFF2-40B4-BE49-F238E27FC236}">
                <a16:creationId xmlns:a16="http://schemas.microsoft.com/office/drawing/2014/main" xmlns="" id="{6DF898F7-64F6-14AF-8AF4-F69F232A4BC3}"/>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a16="http://schemas.microsoft.com/office/drawing/2014/main" xmlns="" id="{2B40A83A-B95E-4383-0D4D-1C6917BCDD75}"/>
              </a:ext>
            </a:extLst>
          </p:cNvPr>
          <p:cNvSpPr txBox="1">
            <a:spLocks noChangeArrowheads="1"/>
          </p:cNvSpPr>
          <p:nvPr/>
        </p:nvSpPr>
        <p:spPr bwMode="auto">
          <a:xfrm>
            <a:off x="801688" y="766763"/>
            <a:ext cx="5465762" cy="5842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en-GB" altLang="en-US" sz="3200" b="1" u="sng" cap="all">
                <a:effectLst>
                  <a:outerShdw blurRad="38100" dist="38100" dir="2700000" algn="tl">
                    <a:srgbClr val="000000">
                      <a:alpha val="43137"/>
                    </a:srgbClr>
                  </a:outerShdw>
                </a:effectLst>
                <a:latin typeface="Times New Roman" pitchFamily="18" charset="0"/>
                <a:cs typeface="Times New Roman" panose="02020603050405020304" pitchFamily="18" charset="0"/>
              </a:rPr>
              <a:t>Certificates</a:t>
            </a:r>
          </a:p>
        </p:txBody>
      </p:sp>
      <p:pic>
        <p:nvPicPr>
          <p:cNvPr id="34853" name="Picture 133">
            <a:extLst>
              <a:ext uri="{FF2B5EF4-FFF2-40B4-BE49-F238E27FC236}">
                <a16:creationId xmlns:a16="http://schemas.microsoft.com/office/drawing/2014/main" xmlns="" id="{F34041A9-B1B9-2963-8D12-2C935F89EF8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48507" y="1536499"/>
            <a:ext cx="5370511" cy="3128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a:extLst>
              <a:ext uri="{FF2B5EF4-FFF2-40B4-BE49-F238E27FC236}">
                <a16:creationId xmlns:a16="http://schemas.microsoft.com/office/drawing/2014/main" xmlns="" id="{9D6C40C3-07AC-3AD5-338C-71D04E18C5FF}"/>
              </a:ext>
            </a:extLst>
          </p:cNvPr>
          <p:cNvPicPr>
            <a:picLocks noChangeAspect="1"/>
          </p:cNvPicPr>
          <p:nvPr/>
        </p:nvPicPr>
        <p:blipFill>
          <a:blip r:embed="rId4"/>
          <a:stretch>
            <a:fillRect/>
          </a:stretch>
        </p:blipFill>
        <p:spPr>
          <a:xfrm>
            <a:off x="748506" y="4850997"/>
            <a:ext cx="5370512" cy="300554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2942D344-AE79-9EF6-983C-D330484028AB}"/>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9D5480CF-ADD8-77FA-D063-209FEEE6797D}"/>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9ACDEC5A-7B77-370D-42C6-6C96A8BFC961}"/>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45061" name="Slide Number Placeholder 1">
            <a:extLst>
              <a:ext uri="{FF2B5EF4-FFF2-40B4-BE49-F238E27FC236}">
                <a16:creationId xmlns:a16="http://schemas.microsoft.com/office/drawing/2014/main" xmlns="" id="{FDC26EC4-4476-5992-201C-4D7930BCC234}"/>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04F99B6-6AF5-4621-949C-153AA3A110B6}" type="slidenum">
              <a:rPr lang="en-IN" altLang="en-US" sz="1200">
                <a:solidFill>
                  <a:schemeClr val="bg1"/>
                </a:solidFill>
              </a:rPr>
              <a:pPr>
                <a:spcBef>
                  <a:spcPct val="0"/>
                </a:spcBef>
                <a:buFontTx/>
                <a:buNone/>
              </a:pPr>
              <a:t>18</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E04C180B-EC0E-9F7F-1650-332234744689}"/>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484F1611-7371-8721-07C4-1C752FE1993C}"/>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9DB4B3B8-9BD1-8B2E-6189-C01BB05F3523}"/>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2770FBC7-3008-0451-FB0A-44EE6A878F09}"/>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A28848B5-8963-D463-B976-3D22E3C683E6}"/>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2E17161B-E759-1D85-44D1-A4E0A52795B7}"/>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09A0066C-27B4-D533-0473-0B59CFB29593}"/>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48F7D885-391D-9726-7D14-0F00C5EBE652}"/>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50810C0B-AAAC-E002-64B1-CEE33F46FF87}"/>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F79CAFF7-F42E-41CE-73FB-AAB011DF46C1}"/>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C0ACD172-C911-E87E-8187-34143C5DAD7D}"/>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2DA9D49E-D880-6578-C7D1-EC5AF62A8262}"/>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D3225572-8D2F-4663-7C6D-1608A182A248}"/>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DB9C6A3F-C7DC-9E6C-7F18-DFAAFA1D3E4D}"/>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9B756A83-80DE-CF9A-4C64-4C1E22F5A921}"/>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32E83A99-D904-D66B-23C3-6C88A61CA6C2}"/>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9AD5FB0B-2FF8-E2B6-D47F-D7409EC13314}"/>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7E0A88DC-25EF-AF05-086C-0A263D5875F1}"/>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5A3ACB99-9200-B86A-E829-FCEE8C3694B7}"/>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B97893D3-CD5C-DDFE-1CAE-45BDAE8F89BA}"/>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8C23C79C-70FD-E6C3-A622-D3F02EBBD2E3}"/>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AADD0BDE-41C9-2532-553E-4BC7201D5439}"/>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084" name="TextBox 37">
            <a:extLst>
              <a:ext uri="{FF2B5EF4-FFF2-40B4-BE49-F238E27FC236}">
                <a16:creationId xmlns:a16="http://schemas.microsoft.com/office/drawing/2014/main" xmlns="" id="{9857FE31-51FB-4361-7F13-F90289DA85E1}"/>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C3FDEE57-6160-47F5-C6E3-78F1CDCFE70B}"/>
              </a:ext>
            </a:extLst>
          </p:cNvPr>
          <p:cNvSpPr/>
          <p:nvPr/>
        </p:nvSpPr>
        <p:spPr>
          <a:xfrm>
            <a:off x="514350" y="1514475"/>
            <a:ext cx="5673725" cy="6097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just">
              <a:defRPr/>
            </a:pPr>
            <a:r>
              <a:rPr lang="en-GB" sz="2400" dirty="0">
                <a:solidFill>
                  <a:srgbClr val="222222"/>
                </a:solidFill>
                <a:latin typeface="Times New Roman"/>
                <a:cs typeface="Times New Roman"/>
              </a:rPr>
              <a:t>The event was scheduled on 12 Dec 2023 which was an outcome based event organized in association with the Centre of Excellence in Embedded system design. This event was a project development after the add on course completed in the department and the other departments. Total 170 and more students participated and many more visited the inventions.  Mr. Sudarshan Jain and Mr. </a:t>
            </a:r>
            <a:r>
              <a:rPr lang="en-GB" sz="2400" dirty="0" err="1">
                <a:solidFill>
                  <a:srgbClr val="222222"/>
                </a:solidFill>
                <a:latin typeface="Times New Roman"/>
                <a:cs typeface="Times New Roman"/>
              </a:rPr>
              <a:t>Mangilal</a:t>
            </a:r>
            <a:r>
              <a:rPr lang="en-GB" sz="2400" dirty="0">
                <a:solidFill>
                  <a:srgbClr val="222222"/>
                </a:solidFill>
                <a:latin typeface="Times New Roman"/>
                <a:cs typeface="Times New Roman"/>
              </a:rPr>
              <a:t> (Assistant Professor) ECE department were the evaluator and judges for the event. The projects were based on hardware embedded systems, Internet of Things and machine learning software based.</a:t>
            </a:r>
            <a:endParaRPr lang="en-US" sz="2400" dirty="0">
              <a:latin typeface="Times New Roman"/>
              <a:cs typeface="Calibri"/>
            </a:endParaRPr>
          </a:p>
        </p:txBody>
      </p:sp>
      <p:sp>
        <p:nvSpPr>
          <p:cNvPr id="41" name="Rectangle 40">
            <a:extLst>
              <a:ext uri="{FF2B5EF4-FFF2-40B4-BE49-F238E27FC236}">
                <a16:creationId xmlns:a16="http://schemas.microsoft.com/office/drawing/2014/main" xmlns="" id="{729594A0-3534-55F4-BB9A-2DDA7058B6A2}"/>
              </a:ext>
            </a:extLst>
          </p:cNvPr>
          <p:cNvSpPr/>
          <p:nvPr/>
        </p:nvSpPr>
        <p:spPr>
          <a:xfrm>
            <a:off x="3716338" y="2905125"/>
            <a:ext cx="25146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xmlns="" id="{8825179A-F05B-7257-F583-CAF60F140527}"/>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9" name="Rectangle 8">
            <a:extLst>
              <a:ext uri="{FF2B5EF4-FFF2-40B4-BE49-F238E27FC236}">
                <a16:creationId xmlns:a16="http://schemas.microsoft.com/office/drawing/2014/main" xmlns="" id="{1F7AF64C-DEBF-6F51-159D-25B1B5EF46E1}"/>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a16="http://schemas.microsoft.com/office/drawing/2014/main" xmlns="" id="{7824333B-C251-7D66-1389-378EBA9B8892}"/>
              </a:ext>
            </a:extLst>
          </p:cNvPr>
          <p:cNvSpPr txBox="1">
            <a:spLocks noChangeArrowheads="1"/>
          </p:cNvSpPr>
          <p:nvPr/>
        </p:nvSpPr>
        <p:spPr bwMode="auto">
          <a:xfrm>
            <a:off x="712788" y="806450"/>
            <a:ext cx="5464175" cy="5842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en-GB" altLang="en-US" sz="3200" b="1" u="sng" dirty="0">
                <a:effectLst>
                  <a:outerShdw blurRad="38100" dist="38100" dir="2700000" algn="tl">
                    <a:srgbClr val="000000">
                      <a:alpha val="43137"/>
                    </a:srgbClr>
                  </a:outerShdw>
                </a:effectLst>
                <a:latin typeface="Times New Roman" pitchFamily="18" charset="0"/>
                <a:cs typeface="Times New Roman" panose="02020603050405020304" pitchFamily="18" charset="0"/>
              </a:rPr>
              <a:t>Project Exhibition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99DDDE5-F597-9C1D-EC26-663B34B10A67}"/>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08CE0106-BAE8-BD9D-3BD7-D35EF7D59F7A}"/>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C54B87E0-B4F9-8BF0-FAC5-2818E390080B}"/>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D48484FF-CB10-D3C0-EA47-283A6BD50A3C}"/>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47110" name="Slide Number Placeholder 1">
            <a:extLst>
              <a:ext uri="{FF2B5EF4-FFF2-40B4-BE49-F238E27FC236}">
                <a16:creationId xmlns:a16="http://schemas.microsoft.com/office/drawing/2014/main" xmlns="" id="{31AA2777-6C20-A265-18C5-B66E3D850965}"/>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A51005E-58A3-40A9-B92C-3C803FDB4D0B}" type="slidenum">
              <a:rPr lang="en-IN" altLang="en-US" sz="1200">
                <a:solidFill>
                  <a:schemeClr val="bg1"/>
                </a:solidFill>
              </a:rPr>
              <a:pPr>
                <a:spcBef>
                  <a:spcPct val="0"/>
                </a:spcBef>
                <a:buFontTx/>
                <a:buNone/>
              </a:pPr>
              <a:t>19</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F0BD719F-7AF2-FCBE-D72F-8225EEECF93D}"/>
              </a:ext>
            </a:extLst>
          </p:cNvPr>
          <p:cNvSpPr/>
          <p:nvPr/>
        </p:nvSpPr>
        <p:spPr>
          <a:xfrm>
            <a:off x="2822575" y="8216900"/>
            <a:ext cx="169863" cy="922338"/>
          </a:xfrm>
          <a:prstGeom prst="rect">
            <a:avLst/>
          </a:prstGeom>
          <a:noFill/>
        </p:spPr>
        <p:txBody>
          <a:bodyPr>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CB68D639-EFE4-1F8B-D1B8-BAAB169397C8}"/>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78807236-B6A1-5EB1-82EE-2D3206845ED7}"/>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6F6BD6EB-CE97-2883-067D-AF248A618235}"/>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8A728BE5-D370-52AE-BC45-C35390C853D5}"/>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57F81192-5443-2F5D-AA9C-65D830339DF9}"/>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82DDDF21-4240-D3CE-9DD4-474A4F086AD6}"/>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4649E173-CF92-52AD-E69C-C9F0CF844F18}"/>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3BD8C3E2-6A00-6531-8376-CC5B84E7E20D}"/>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4B8366A3-F103-1D9D-81C0-18746B2111F7}"/>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79B3F1FD-4A41-F7C8-8C04-0FBA0BB130F4}"/>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E06B71D5-DBE0-180A-4BF2-C182E4F29AF5}"/>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785E4656-297B-9992-CD45-784B2C6EC10C}"/>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7D104659-3A39-E3A3-B154-2F9AEEF4730E}"/>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09D71F89-0C29-F580-4280-2E592593E8AE}"/>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D0265842-C470-33C5-065B-CFE5D819BC88}"/>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75DED3B9-2491-A0A2-1ED7-387A46EBE26E}"/>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07215EC9-8CA4-6479-F8F1-348D9B6D84FF}"/>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2F63EA7B-2721-F625-4DBB-D83756E3DBD1}"/>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941FF414-D7A9-5B45-E301-C597108F80D3}"/>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2D9173D3-1E7E-43DC-736E-575EE9F8FAF4}"/>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6E2F9810-9A5A-4801-2F9D-6116B0ED9865}"/>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BB1C625A-36E1-BC63-B6D5-BF7DE37E5BDC}"/>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D67B670E-9FBB-4533-310F-8C507624277A}"/>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135" name="TextBox 1">
            <a:extLst>
              <a:ext uri="{FF2B5EF4-FFF2-40B4-BE49-F238E27FC236}">
                <a16:creationId xmlns:a16="http://schemas.microsoft.com/office/drawing/2014/main" xmlns="" id="{11F8BDE6-8B37-F926-E84E-D35BBE0B8C28}"/>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47136" name="TextBox 35">
            <a:extLst>
              <a:ext uri="{FF2B5EF4-FFF2-40B4-BE49-F238E27FC236}">
                <a16:creationId xmlns:a16="http://schemas.microsoft.com/office/drawing/2014/main" xmlns="" id="{4F64FD0B-F7B3-9E48-6B1A-1CC051F83CBF}"/>
              </a:ext>
            </a:extLst>
          </p:cNvPr>
          <p:cNvSpPr txBox="1">
            <a:spLocks noChangeArrowheads="1"/>
          </p:cNvSpPr>
          <p:nvPr/>
        </p:nvSpPr>
        <p:spPr bwMode="auto">
          <a:xfrm>
            <a:off x="1682750" y="509588"/>
            <a:ext cx="316779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sz="2800" b="1" u="sng" dirty="0">
                <a:latin typeface="Times New Roman" panose="02020603050405020304" pitchFamily="18" charset="0"/>
                <a:cs typeface="Times New Roman" panose="02020603050405020304" pitchFamily="18" charset="0"/>
              </a:rPr>
              <a:t>Poster of </a:t>
            </a:r>
            <a:r>
              <a:rPr lang="en-IN" altLang="en-US" b="1" u="sng" dirty="0">
                <a:latin typeface="Times New Roman" panose="02020603050405020304" pitchFamily="18" charset="0"/>
                <a:cs typeface="Times New Roman" panose="02020603050405020304" pitchFamily="18" charset="0"/>
              </a:rPr>
              <a:t>the</a:t>
            </a:r>
            <a:r>
              <a:rPr lang="en-IN" altLang="en-US" sz="2800" b="1" u="sng" dirty="0">
                <a:latin typeface="Times New Roman" panose="02020603050405020304" pitchFamily="18" charset="0"/>
                <a:cs typeface="Times New Roman" panose="02020603050405020304" pitchFamily="18" charset="0"/>
              </a:rPr>
              <a:t> Event</a:t>
            </a:r>
            <a:endParaRPr lang="en-US" altLang="en-US" sz="2800" b="1" u="sng"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D1DE036E-30B7-911E-0094-C8D7AE2D3EC8}"/>
              </a:ext>
            </a:extLst>
          </p:cNvPr>
          <p:cNvPicPr>
            <a:picLocks noChangeAspect="1"/>
          </p:cNvPicPr>
          <p:nvPr/>
        </p:nvPicPr>
        <p:blipFill>
          <a:blip r:embed="rId3"/>
          <a:stretch>
            <a:fillRect/>
          </a:stretch>
        </p:blipFill>
        <p:spPr>
          <a:xfrm>
            <a:off x="849759" y="1456911"/>
            <a:ext cx="5184166" cy="622161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C66086A-DF63-E7B5-8A61-C4590881DDF2}"/>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6A5C16A5-6305-4F6D-3458-5FD77E5B4786}"/>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E1339A28-9978-DD5C-784B-7A5EF8C59EEE}"/>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E0F5ECB0-EACD-02F8-54BA-91670FBC986C}"/>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49158" name="Slide Number Placeholder 1">
            <a:extLst>
              <a:ext uri="{FF2B5EF4-FFF2-40B4-BE49-F238E27FC236}">
                <a16:creationId xmlns:a16="http://schemas.microsoft.com/office/drawing/2014/main" xmlns="" id="{5DD21F57-0F7F-B215-C3F2-0CE3678EC5DC}"/>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51F3BD3-0B01-4D41-B591-AA5C58A8B74A}" type="slidenum">
              <a:rPr lang="en-IN" altLang="en-US" sz="1200">
                <a:solidFill>
                  <a:schemeClr val="bg1"/>
                </a:solidFill>
              </a:rPr>
              <a:pPr>
                <a:spcBef>
                  <a:spcPct val="0"/>
                </a:spcBef>
                <a:buFontTx/>
                <a:buNone/>
              </a:pPr>
              <a:t>20</a:t>
            </a:fld>
            <a:endParaRPr lang="en-IN" altLang="en-US" sz="1200">
              <a:solidFill>
                <a:schemeClr val="bg1"/>
              </a:solidFill>
            </a:endParaRPr>
          </a:p>
        </p:txBody>
      </p:sp>
      <p:sp>
        <p:nvSpPr>
          <p:cNvPr id="24" name="Rectangle 23">
            <a:extLst>
              <a:ext uri="{FF2B5EF4-FFF2-40B4-BE49-F238E27FC236}">
                <a16:creationId xmlns:a16="http://schemas.microsoft.com/office/drawing/2014/main" xmlns="" id="{1557FCFD-5409-1A5E-8993-21A5E406EFA1}"/>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83C47C5A-9E9D-297F-F33C-5D5D34A0D85B}"/>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F2D085CE-F28C-6239-5647-B9077162B0D8}"/>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E0C52C41-9881-779E-976A-5E59939278A2}"/>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9A408929-DAD4-70E3-3687-C81EE5B13734}"/>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73A15102-5A25-7B27-6F3D-D121BF41CDDC}"/>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7CC03F55-C083-9F05-DDC7-954780E28327}"/>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E4A0E886-DE3C-31F0-E9EE-D4C081ABDE55}"/>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27C9A46B-EB3F-3F30-20D6-EE6DEC5E07AF}"/>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56CC47C4-6670-3F36-BB8F-8DC32B3AFD11}"/>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D42894E3-B497-64CB-CBEC-CBE0BA8E5C5D}"/>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03A415D0-DFDA-9F78-11BC-45C9C8D5B26D}"/>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1304A3DE-130E-0C48-30BC-EE257ADC16CF}"/>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ACF9FC1D-8261-4530-C9E9-997AD0E8022E}"/>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6C5573D2-4BEB-6AEF-730A-53479BC4D706}"/>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D18D61ED-FFEB-5069-6340-905B0CB8F076}"/>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A8F3549D-F942-2E08-D0B5-260B8E344E7B}"/>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DD299B1E-4929-223A-1F36-28DFC166EDC5}"/>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9B58DAAB-2E7F-28EA-E846-98E7D0F3EC81}"/>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29A20555-0973-9176-4258-97A969BA6586}"/>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556C569F-062E-B97F-07C7-F34A1EBC3E1C}"/>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D6227DBE-4202-F199-9D36-E5AD5F35F55C}"/>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87084932-A3E5-E92E-A4B2-68F8414189D0}"/>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9184" name="TextBox 35">
            <a:extLst>
              <a:ext uri="{FF2B5EF4-FFF2-40B4-BE49-F238E27FC236}">
                <a16:creationId xmlns:a16="http://schemas.microsoft.com/office/drawing/2014/main" xmlns="" id="{7024BB11-3BA1-9600-8C2B-A689703FB089}"/>
              </a:ext>
            </a:extLst>
          </p:cNvPr>
          <p:cNvSpPr txBox="1">
            <a:spLocks noChangeArrowheads="1"/>
          </p:cNvSpPr>
          <p:nvPr/>
        </p:nvSpPr>
        <p:spPr bwMode="auto">
          <a:xfrm>
            <a:off x="814434" y="500324"/>
            <a:ext cx="520180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b="1" u="sng" dirty="0">
                <a:latin typeface="Times New Roman" panose="02020603050405020304" pitchFamily="18" charset="0"/>
                <a:cs typeface="Times New Roman" panose="02020603050405020304" pitchFamily="18" charset="0"/>
              </a:rPr>
              <a:t>GLIMPSE OF THE</a:t>
            </a:r>
            <a:r>
              <a:rPr lang="en-IN" altLang="en-US" sz="2800" b="1" u="sng" dirty="0">
                <a:latin typeface="Times New Roman" panose="02020603050405020304" pitchFamily="18" charset="0"/>
                <a:cs typeface="Times New Roman" panose="02020603050405020304" pitchFamily="18" charset="0"/>
              </a:rPr>
              <a:t> </a:t>
            </a:r>
            <a:r>
              <a:rPr lang="en-IN" altLang="en-US" b="1" u="sng" dirty="0">
                <a:latin typeface="Times New Roman" panose="02020603050405020304" pitchFamily="18" charset="0"/>
                <a:cs typeface="Times New Roman" panose="02020603050405020304" pitchFamily="18" charset="0"/>
              </a:rPr>
              <a:t>EVENT</a:t>
            </a:r>
            <a:endParaRPr lang="en-US" altLang="en-US" b="1" u="sng"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xmlns="" id="{79FF6CC5-782D-6352-AE14-53EA1082CA91}"/>
              </a:ext>
            </a:extLst>
          </p:cNvPr>
          <p:cNvPicPr>
            <a:picLocks noChangeAspect="1"/>
          </p:cNvPicPr>
          <p:nvPr/>
        </p:nvPicPr>
        <p:blipFill>
          <a:blip r:embed="rId3" cstate="print"/>
          <a:stretch>
            <a:fillRect/>
          </a:stretch>
        </p:blipFill>
        <p:spPr>
          <a:xfrm>
            <a:off x="579361" y="1255755"/>
            <a:ext cx="2818726" cy="3157775"/>
          </a:xfrm>
          <a:prstGeom prst="rect">
            <a:avLst/>
          </a:prstGeom>
        </p:spPr>
      </p:pic>
      <p:pic>
        <p:nvPicPr>
          <p:cNvPr id="8" name="Picture 7">
            <a:extLst>
              <a:ext uri="{FF2B5EF4-FFF2-40B4-BE49-F238E27FC236}">
                <a16:creationId xmlns:a16="http://schemas.microsoft.com/office/drawing/2014/main" xmlns="" id="{9EA8358E-385E-DA62-A012-62F2EA0E0663}"/>
              </a:ext>
            </a:extLst>
          </p:cNvPr>
          <p:cNvPicPr>
            <a:picLocks noChangeAspect="1"/>
          </p:cNvPicPr>
          <p:nvPr/>
        </p:nvPicPr>
        <p:blipFill>
          <a:blip r:embed="rId4" cstate="print"/>
          <a:stretch>
            <a:fillRect/>
          </a:stretch>
        </p:blipFill>
        <p:spPr>
          <a:xfrm>
            <a:off x="509196" y="4453161"/>
            <a:ext cx="2833285" cy="3376389"/>
          </a:xfrm>
          <a:prstGeom prst="rect">
            <a:avLst/>
          </a:prstGeom>
        </p:spPr>
      </p:pic>
      <p:pic>
        <p:nvPicPr>
          <p:cNvPr id="2" name="Picture 1">
            <a:extLst>
              <a:ext uri="{FF2B5EF4-FFF2-40B4-BE49-F238E27FC236}">
                <a16:creationId xmlns:a16="http://schemas.microsoft.com/office/drawing/2014/main" xmlns="" id="{0BA58CDC-A639-C879-16E8-40B42F0CF592}"/>
              </a:ext>
            </a:extLst>
          </p:cNvPr>
          <p:cNvPicPr>
            <a:picLocks noChangeAspect="1"/>
          </p:cNvPicPr>
          <p:nvPr/>
        </p:nvPicPr>
        <p:blipFill>
          <a:blip r:embed="rId5" cstate="print"/>
          <a:stretch>
            <a:fillRect/>
          </a:stretch>
        </p:blipFill>
        <p:spPr>
          <a:xfrm>
            <a:off x="3411079" y="4461230"/>
            <a:ext cx="2632488" cy="3383706"/>
          </a:xfrm>
          <a:prstGeom prst="rect">
            <a:avLst/>
          </a:prstGeom>
        </p:spPr>
      </p:pic>
      <p:pic>
        <p:nvPicPr>
          <p:cNvPr id="3" name="Picture 2">
            <a:extLst>
              <a:ext uri="{FF2B5EF4-FFF2-40B4-BE49-F238E27FC236}">
                <a16:creationId xmlns:a16="http://schemas.microsoft.com/office/drawing/2014/main" xmlns="" id="{EB21D3BB-3F1D-1983-CA90-1596DB7619D0}"/>
              </a:ext>
            </a:extLst>
          </p:cNvPr>
          <p:cNvPicPr>
            <a:picLocks noChangeAspect="1"/>
          </p:cNvPicPr>
          <p:nvPr/>
        </p:nvPicPr>
        <p:blipFill>
          <a:blip r:embed="rId6" cstate="print"/>
          <a:stretch>
            <a:fillRect/>
          </a:stretch>
        </p:blipFill>
        <p:spPr>
          <a:xfrm>
            <a:off x="3411079" y="1400535"/>
            <a:ext cx="2624519" cy="30055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A2D5C74-D58C-1FB3-2AA3-A02829A5E2C6}"/>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423DC811-761E-1967-7662-9792F6CE8E27}"/>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007848B0-83A2-59EF-194E-423B851478FA}"/>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06F49029-BA36-D880-A1CF-95FE95BA5B87}"/>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51206" name="Slide Number Placeholder 1">
            <a:extLst>
              <a:ext uri="{FF2B5EF4-FFF2-40B4-BE49-F238E27FC236}">
                <a16:creationId xmlns:a16="http://schemas.microsoft.com/office/drawing/2014/main" xmlns="" id="{8B1AA4AA-D3BE-72E8-C454-B39859AA232E}"/>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CD88F00-18E9-4AA0-832C-402A81CEF0D3}" type="slidenum">
              <a:rPr lang="en-IN" altLang="en-US" sz="1200">
                <a:solidFill>
                  <a:schemeClr val="bg1"/>
                </a:solidFill>
              </a:rPr>
              <a:pPr>
                <a:spcBef>
                  <a:spcPct val="0"/>
                </a:spcBef>
                <a:buFontTx/>
                <a:buNone/>
              </a:pPr>
              <a:t>21</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21AECEEB-D02D-F2F3-9E24-BD3AF35789E1}"/>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AD9256E9-4EDB-D02E-BA20-F8FA3BEEC087}"/>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F0C8F3EA-897F-4430-A17E-A682374859EB}"/>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BFA73D2A-6F9B-B8BD-AFA5-90ADBF440DBE}"/>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F3C910FF-9D6D-2C4E-7379-1BA9154993C4}"/>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D00FC05B-AD02-E07A-12CF-18BB96A42C97}"/>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0C147E47-F9F7-33BE-B15F-2A2D8D16CEDF}"/>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5A152086-6CC0-470C-C801-D941AA0392A6}"/>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270FE6BD-09F0-6C28-02E4-B3D83C98C2B5}"/>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97420C4A-0EE4-37B7-8CF0-F3964A80E440}"/>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30BFD9B5-1D6C-BA68-4572-F7DCBAEB42D9}"/>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057ADA8E-DB45-22C5-E517-0FC222F9134A}"/>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4D3DD969-4709-2CA4-8A0C-10F85905C638}"/>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CD6556A7-471E-7F70-4320-31F6E3D13CF4}"/>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75497E36-4376-7E4C-743D-2127E75F83AA}"/>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531FBDF2-6BB3-73BE-80D8-08D1BBE35DF9}"/>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F33EE833-724E-43A4-B93D-F824D4DA5610}"/>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A4AB06CC-23D8-19C0-471C-4CA5CFAE2551}"/>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91F7D04E-9DED-82E1-86C6-AC8CC7221C36}"/>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5DD0074D-3694-2026-50AB-C8A65E6E5A84}"/>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90213276-C008-4312-99C4-A953A7EEC152}"/>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3D43F992-934C-CCC0-5AF5-8107B219F709}"/>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EA763A52-B8A7-0512-C292-6645D29B66C6}"/>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C40845F2-CCBB-D020-D57C-50351978AA38}"/>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231" name="TextBox 1">
            <a:extLst>
              <a:ext uri="{FF2B5EF4-FFF2-40B4-BE49-F238E27FC236}">
                <a16:creationId xmlns:a16="http://schemas.microsoft.com/office/drawing/2014/main" xmlns="" id="{C486F2FB-CFD6-8EF3-F401-E4F6934001AE}"/>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51232" name="TextBox 35">
            <a:extLst>
              <a:ext uri="{FF2B5EF4-FFF2-40B4-BE49-F238E27FC236}">
                <a16:creationId xmlns:a16="http://schemas.microsoft.com/office/drawing/2014/main" xmlns="" id="{8C1AA533-E9B9-4896-C5D3-2B568D8FBD17}"/>
              </a:ext>
            </a:extLst>
          </p:cNvPr>
          <p:cNvSpPr txBox="1">
            <a:spLocks noChangeArrowheads="1"/>
          </p:cNvSpPr>
          <p:nvPr/>
        </p:nvSpPr>
        <p:spPr bwMode="auto">
          <a:xfrm>
            <a:off x="2279637" y="484189"/>
            <a:ext cx="205376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b="1" u="sng" dirty="0">
                <a:latin typeface="Times New Roman" panose="02020603050405020304" pitchFamily="18" charset="0"/>
                <a:cs typeface="Times New Roman" panose="02020603050405020304" pitchFamily="18" charset="0"/>
              </a:rPr>
              <a:t>Certificate</a:t>
            </a:r>
            <a:endParaRPr lang="en-US" altLang="en-US" b="1" u="sng"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E3BBF695-2D3F-294F-7673-60075A916392}"/>
              </a:ext>
            </a:extLst>
          </p:cNvPr>
          <p:cNvPicPr>
            <a:picLocks noChangeAspect="1"/>
          </p:cNvPicPr>
          <p:nvPr/>
        </p:nvPicPr>
        <p:blipFill>
          <a:blip r:embed="rId3"/>
          <a:stretch>
            <a:fillRect/>
          </a:stretch>
        </p:blipFill>
        <p:spPr>
          <a:xfrm>
            <a:off x="665956" y="1170002"/>
            <a:ext cx="5380037" cy="3317725"/>
          </a:xfrm>
          <a:prstGeom prst="rect">
            <a:avLst/>
          </a:prstGeom>
        </p:spPr>
      </p:pic>
      <p:pic>
        <p:nvPicPr>
          <p:cNvPr id="5" name="Picture 4">
            <a:extLst>
              <a:ext uri="{FF2B5EF4-FFF2-40B4-BE49-F238E27FC236}">
                <a16:creationId xmlns:a16="http://schemas.microsoft.com/office/drawing/2014/main" xmlns="" id="{406BCEE0-A388-E76D-C825-249262D9BEA6}"/>
              </a:ext>
            </a:extLst>
          </p:cNvPr>
          <p:cNvPicPr>
            <a:picLocks noChangeAspect="1"/>
          </p:cNvPicPr>
          <p:nvPr/>
        </p:nvPicPr>
        <p:blipFill>
          <a:blip r:embed="rId4"/>
          <a:stretch>
            <a:fillRect/>
          </a:stretch>
        </p:blipFill>
        <p:spPr>
          <a:xfrm>
            <a:off x="708919" y="4656273"/>
            <a:ext cx="5394125" cy="343507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5664E3F6-CFC9-5F30-600D-9337F2CA7D2A}"/>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BAEA2DBE-7129-83DC-A8BC-17B156758958}"/>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F563D41C-7305-F088-C298-7AD73546C6D1}"/>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53253" name="Slide Number Placeholder 1">
            <a:extLst>
              <a:ext uri="{FF2B5EF4-FFF2-40B4-BE49-F238E27FC236}">
                <a16:creationId xmlns:a16="http://schemas.microsoft.com/office/drawing/2014/main" xmlns="" id="{412BC97D-F97A-FC86-AD2E-E96417E726DC}"/>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093A66D-E4AF-451B-BEAD-0F5B44FFDF80}" type="slidenum">
              <a:rPr lang="en-IN" altLang="en-US" sz="1200">
                <a:solidFill>
                  <a:schemeClr val="bg1"/>
                </a:solidFill>
              </a:rPr>
              <a:pPr>
                <a:spcBef>
                  <a:spcPct val="0"/>
                </a:spcBef>
                <a:buFontTx/>
                <a:buNone/>
              </a:pPr>
              <a:t>22</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9186F978-E40C-7F91-48C3-1626BA0BD9AA}"/>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99D09B33-1DC1-36E6-257B-6EB79CD8B09A}"/>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ADDFD9AB-6852-F0D9-9D0D-AD35E9E5B7C7}"/>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72327130-65C2-93D3-6FBC-999B6AF03487}"/>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E50B1E23-DC57-AA4B-BD77-7B2C88E0A09E}"/>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CE8EA6BD-C313-4EF8-BDA2-AFC176375C16}"/>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2FEF3E83-1744-76F8-5850-7C97F4A217F9}"/>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9978FE1B-2F42-120B-5F05-50F85A3B158B}"/>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79A46CE-AB98-B04E-A429-A0B2EF45207B}"/>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D5E18885-C566-333F-BBF3-8E87AADBDBAC}"/>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0BBFD472-0EEC-64DE-E8BA-CDACB773F690}"/>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2115D774-6A12-1081-B405-72A5EFC5D8DC}"/>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D0BD770A-6F1D-DF01-2257-B16F6789F9E7}"/>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29FF6590-2A98-6720-C00D-B0F15EB50DA6}"/>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46999455-00C7-C68F-2D4D-ABBF944533EB}"/>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DF0179F3-3A39-E229-CB11-866A66B1F45D}"/>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40D2BDBE-C2AA-F518-F495-8BE6A5E03046}"/>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0B82B11E-57CA-D247-27E3-810C52FCAF6B}"/>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12B93741-6B68-769B-9217-3BA2C801B124}"/>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2365208F-AEC3-9D1E-107F-9B133E8689C7}"/>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2D71B4A6-30F6-A0EC-442B-138BD439D2B7}"/>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525868B9-9A45-65F3-45C2-F235C2F7C36F}"/>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276" name="TextBox 37">
            <a:extLst>
              <a:ext uri="{FF2B5EF4-FFF2-40B4-BE49-F238E27FC236}">
                <a16:creationId xmlns:a16="http://schemas.microsoft.com/office/drawing/2014/main" xmlns="" id="{63A1F536-FA65-3AEA-AD11-7D968A5C5C66}"/>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79D839A2-715F-72E5-45AC-62D70A23A426}"/>
              </a:ext>
            </a:extLst>
          </p:cNvPr>
          <p:cNvSpPr/>
          <p:nvPr/>
        </p:nvSpPr>
        <p:spPr>
          <a:xfrm>
            <a:off x="973137" y="2104469"/>
            <a:ext cx="5884863"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sz="2000">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294527EA-0081-F072-8F2F-FA5BFC7F620D}"/>
              </a:ext>
            </a:extLst>
          </p:cNvPr>
          <p:cNvSpPr/>
          <p:nvPr/>
        </p:nvSpPr>
        <p:spPr>
          <a:xfrm>
            <a:off x="3716338" y="2905125"/>
            <a:ext cx="25146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xmlns="" id="{8EAD546C-A14A-E470-6CAC-4A7B26ECC108}"/>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9" name="Rectangle 8">
            <a:extLst>
              <a:ext uri="{FF2B5EF4-FFF2-40B4-BE49-F238E27FC236}">
                <a16:creationId xmlns:a16="http://schemas.microsoft.com/office/drawing/2014/main" xmlns="" id="{A13C679B-7977-2A41-DF75-E2099B5FB14B}"/>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6" name="TextBox 5">
            <a:extLst>
              <a:ext uri="{FF2B5EF4-FFF2-40B4-BE49-F238E27FC236}">
                <a16:creationId xmlns:a16="http://schemas.microsoft.com/office/drawing/2014/main" xmlns="" id="{886A43E1-21C7-2C34-F6FD-540E50DECB09}"/>
              </a:ext>
            </a:extLst>
          </p:cNvPr>
          <p:cNvSpPr txBox="1"/>
          <p:nvPr/>
        </p:nvSpPr>
        <p:spPr>
          <a:xfrm>
            <a:off x="592035" y="891691"/>
            <a:ext cx="5629276" cy="646331"/>
          </a:xfrm>
          <a:prstGeom prst="rect">
            <a:avLst/>
          </a:prstGeom>
          <a:noFill/>
        </p:spPr>
        <p:txBody>
          <a:bodyPr wrap="square">
            <a:spAutoFit/>
          </a:bodyPr>
          <a:lstStyle/>
          <a:p>
            <a:r>
              <a:rPr lang="en-US" altLang="en-US" sz="3600" b="1" dirty="0">
                <a:latin typeface="Times New Roman" panose="02020603050405020304" pitchFamily="18" charset="0"/>
                <a:cs typeface="Times New Roman" panose="02020603050405020304" pitchFamily="18" charset="0"/>
              </a:rPr>
              <a:t>Placement Statistics- 2024</a:t>
            </a:r>
            <a:endParaRPr lang="en-IN" sz="3600" b="1" dirty="0">
              <a:latin typeface="Times New Roman" panose="02020603050405020304" pitchFamily="18"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xmlns="" id="{9FD7FDF1-AA8B-C912-F048-7F01EC594D42}"/>
              </a:ext>
            </a:extLst>
          </p:cNvPr>
          <p:cNvGraphicFramePr>
            <a:graphicFrameLocks noGrp="1"/>
          </p:cNvGraphicFramePr>
          <p:nvPr>
            <p:extLst>
              <p:ext uri="{D42A27DB-BD31-4B8C-83A1-F6EECF244321}">
                <p14:modId xmlns:p14="http://schemas.microsoft.com/office/powerpoint/2010/main" xmlns="" val="1493140003"/>
              </p:ext>
            </p:extLst>
          </p:nvPr>
        </p:nvGraphicFramePr>
        <p:xfrm>
          <a:off x="513556" y="2873667"/>
          <a:ext cx="5830888" cy="4109744"/>
        </p:xfrm>
        <a:graphic>
          <a:graphicData uri="http://schemas.openxmlformats.org/drawingml/2006/table">
            <a:tbl>
              <a:tblPr>
                <a:tableStyleId>{5C22544A-7EE6-4342-B048-85BDC9FD1C3A}</a:tableStyleId>
              </a:tblPr>
              <a:tblGrid>
                <a:gridCol w="4287418">
                  <a:extLst>
                    <a:ext uri="{9D8B030D-6E8A-4147-A177-3AD203B41FA5}">
                      <a16:colId xmlns:a16="http://schemas.microsoft.com/office/drawing/2014/main" xmlns="" val="4073747099"/>
                    </a:ext>
                  </a:extLst>
                </a:gridCol>
                <a:gridCol w="1543470">
                  <a:extLst>
                    <a:ext uri="{9D8B030D-6E8A-4147-A177-3AD203B41FA5}">
                      <a16:colId xmlns:a16="http://schemas.microsoft.com/office/drawing/2014/main" xmlns="" val="1332815695"/>
                    </a:ext>
                  </a:extLst>
                </a:gridCol>
              </a:tblGrid>
              <a:tr h="1416392">
                <a:tc gridSpan="2">
                  <a:txBody>
                    <a:bodyPr/>
                    <a:lstStyle/>
                    <a:p>
                      <a:pPr algn="ctr" fontAlgn="b"/>
                      <a:r>
                        <a:rPr lang="en-IN" sz="2400" b="1" u="none" strike="noStrike" dirty="0">
                          <a:effectLst/>
                        </a:rPr>
                        <a:t>Branch Electronics and Communication Engineering</a:t>
                      </a:r>
                      <a:endParaRPr lang="en-IN" sz="2400" b="1" i="0" u="none" strike="noStrike" dirty="0">
                        <a:solidFill>
                          <a:srgbClr val="000000"/>
                        </a:solidFill>
                        <a:effectLst/>
                        <a:latin typeface="Arial" panose="020B0604020202020204" pitchFamily="34" charset="0"/>
                      </a:endParaRPr>
                    </a:p>
                  </a:txBody>
                  <a:tcPr marL="0" marR="0" marT="0" marB="0" anchor="ctr">
                    <a:solidFill>
                      <a:schemeClr val="accent1">
                        <a:tint val="20000"/>
                      </a:schemeClr>
                    </a:solidFill>
                  </a:tcPr>
                </a:tc>
                <a:tc hMerge="1">
                  <a:txBody>
                    <a:bodyPr/>
                    <a:lstStyle/>
                    <a:p>
                      <a:endParaRPr lang="en-US"/>
                    </a:p>
                  </a:txBody>
                  <a:tcPr/>
                </a:tc>
                <a:extLst>
                  <a:ext uri="{0D108BD9-81ED-4DB2-BD59-A6C34878D82A}">
                    <a16:rowId xmlns:a16="http://schemas.microsoft.com/office/drawing/2014/main" xmlns="" val="3271952760"/>
                  </a:ext>
                </a:extLst>
              </a:tr>
              <a:tr h="673338">
                <a:tc>
                  <a:txBody>
                    <a:bodyPr/>
                    <a:lstStyle/>
                    <a:p>
                      <a:pPr algn="ctr" fontAlgn="b"/>
                      <a:r>
                        <a:rPr lang="en-IN" sz="2400" b="1" u="none" strike="noStrike">
                          <a:effectLst/>
                        </a:rPr>
                        <a:t>Number of Students</a:t>
                      </a:r>
                      <a:endParaRPr lang="en-IN" sz="2400" b="1" i="0" u="none" strike="noStrike">
                        <a:solidFill>
                          <a:srgbClr val="000000"/>
                        </a:solidFill>
                        <a:effectLst/>
                        <a:latin typeface="Arial" panose="020B0604020202020204" pitchFamily="34" charset="0"/>
                      </a:endParaRPr>
                    </a:p>
                  </a:txBody>
                  <a:tcPr marL="0" marR="0" marT="0" marB="0" anchor="ctr">
                    <a:solidFill>
                      <a:schemeClr val="accent1">
                        <a:tint val="20000"/>
                      </a:schemeClr>
                    </a:solidFill>
                  </a:tcPr>
                </a:tc>
                <a:tc>
                  <a:txBody>
                    <a:bodyPr/>
                    <a:lstStyle/>
                    <a:p>
                      <a:pPr algn="ctr" fontAlgn="b"/>
                      <a:r>
                        <a:rPr lang="en-IN" sz="2400" b="1" u="none" strike="noStrike">
                          <a:effectLst/>
                        </a:rPr>
                        <a:t>181</a:t>
                      </a:r>
                      <a:endParaRPr lang="en-IN" sz="2400" b="1" i="0" u="none" strike="noStrike">
                        <a:solidFill>
                          <a:srgbClr val="000000"/>
                        </a:solidFill>
                        <a:effectLst/>
                        <a:latin typeface="Arial" panose="020B0604020202020204" pitchFamily="34" charset="0"/>
                      </a:endParaRPr>
                    </a:p>
                  </a:txBody>
                  <a:tcPr marL="0" marR="0" marT="0" marB="0" anchor="ctr">
                    <a:solidFill>
                      <a:schemeClr val="accent1">
                        <a:tint val="20000"/>
                      </a:schemeClr>
                    </a:solidFill>
                  </a:tcPr>
                </a:tc>
                <a:extLst>
                  <a:ext uri="{0D108BD9-81ED-4DB2-BD59-A6C34878D82A}">
                    <a16:rowId xmlns:a16="http://schemas.microsoft.com/office/drawing/2014/main" xmlns="" val="152744628"/>
                  </a:ext>
                </a:extLst>
              </a:tr>
              <a:tr h="673338">
                <a:tc>
                  <a:txBody>
                    <a:bodyPr/>
                    <a:lstStyle/>
                    <a:p>
                      <a:pPr algn="ctr" fontAlgn="b"/>
                      <a:r>
                        <a:rPr lang="en-IN" sz="2400" b="1" u="none" strike="noStrike">
                          <a:effectLst/>
                        </a:rPr>
                        <a:t>Students registered for CRT</a:t>
                      </a:r>
                      <a:endParaRPr lang="en-IN" sz="2400" b="1" i="0" u="none" strike="noStrike">
                        <a:solidFill>
                          <a:srgbClr val="000000"/>
                        </a:solidFill>
                        <a:effectLst/>
                        <a:latin typeface="Arial" panose="020B0604020202020204" pitchFamily="34" charset="0"/>
                      </a:endParaRPr>
                    </a:p>
                  </a:txBody>
                  <a:tcPr marL="0" marR="0" marT="0" marB="0" anchor="ctr">
                    <a:solidFill>
                      <a:schemeClr val="accent1">
                        <a:tint val="20000"/>
                      </a:schemeClr>
                    </a:solidFill>
                  </a:tcPr>
                </a:tc>
                <a:tc>
                  <a:txBody>
                    <a:bodyPr/>
                    <a:lstStyle/>
                    <a:p>
                      <a:pPr algn="ctr" fontAlgn="b"/>
                      <a:r>
                        <a:rPr lang="en-IN" sz="2400" b="1" u="none" strike="noStrike">
                          <a:effectLst/>
                        </a:rPr>
                        <a:t>166</a:t>
                      </a:r>
                      <a:endParaRPr lang="en-IN" sz="2400" b="1" i="0" u="none" strike="noStrike">
                        <a:solidFill>
                          <a:srgbClr val="000000"/>
                        </a:solidFill>
                        <a:effectLst/>
                        <a:latin typeface="Arial" panose="020B0604020202020204" pitchFamily="34" charset="0"/>
                      </a:endParaRPr>
                    </a:p>
                  </a:txBody>
                  <a:tcPr marL="0" marR="0" marT="0" marB="0" anchor="ctr">
                    <a:solidFill>
                      <a:schemeClr val="accent1">
                        <a:tint val="20000"/>
                      </a:schemeClr>
                    </a:solidFill>
                  </a:tcPr>
                </a:tc>
                <a:extLst>
                  <a:ext uri="{0D108BD9-81ED-4DB2-BD59-A6C34878D82A}">
                    <a16:rowId xmlns:a16="http://schemas.microsoft.com/office/drawing/2014/main" xmlns="" val="2744286386"/>
                  </a:ext>
                </a:extLst>
              </a:tr>
              <a:tr h="673338">
                <a:tc>
                  <a:txBody>
                    <a:bodyPr/>
                    <a:lstStyle/>
                    <a:p>
                      <a:pPr algn="ctr" fontAlgn="b"/>
                      <a:r>
                        <a:rPr lang="en-IN" sz="2400" b="1" u="none" strike="noStrike" dirty="0">
                          <a:effectLst/>
                        </a:rPr>
                        <a:t>Students from Inset Category</a:t>
                      </a:r>
                      <a:endParaRPr lang="en-IN" sz="2400" b="1" i="0" u="none" strike="noStrike" dirty="0">
                        <a:solidFill>
                          <a:srgbClr val="000000"/>
                        </a:solidFill>
                        <a:effectLst/>
                        <a:latin typeface="Arial" panose="020B0604020202020204" pitchFamily="34" charset="0"/>
                      </a:endParaRPr>
                    </a:p>
                  </a:txBody>
                  <a:tcPr marL="0" marR="0" marT="0" marB="0" anchor="ctr">
                    <a:solidFill>
                      <a:schemeClr val="accent1">
                        <a:tint val="20000"/>
                      </a:schemeClr>
                    </a:solidFill>
                  </a:tcPr>
                </a:tc>
                <a:tc>
                  <a:txBody>
                    <a:bodyPr/>
                    <a:lstStyle/>
                    <a:p>
                      <a:pPr algn="ctr" fontAlgn="b"/>
                      <a:r>
                        <a:rPr lang="en-IN" sz="2400" b="1" u="none" strike="noStrike">
                          <a:effectLst/>
                        </a:rPr>
                        <a:t>109</a:t>
                      </a:r>
                      <a:endParaRPr lang="en-IN" sz="2400" b="1" i="0" u="none" strike="noStrike">
                        <a:solidFill>
                          <a:srgbClr val="000000"/>
                        </a:solidFill>
                        <a:effectLst/>
                        <a:latin typeface="Arial" panose="020B0604020202020204" pitchFamily="34" charset="0"/>
                      </a:endParaRPr>
                    </a:p>
                  </a:txBody>
                  <a:tcPr marL="0" marR="0" marT="0" marB="0" anchor="ctr">
                    <a:solidFill>
                      <a:schemeClr val="accent1">
                        <a:tint val="20000"/>
                      </a:schemeClr>
                    </a:solidFill>
                  </a:tcPr>
                </a:tc>
                <a:extLst>
                  <a:ext uri="{0D108BD9-81ED-4DB2-BD59-A6C34878D82A}">
                    <a16:rowId xmlns:a16="http://schemas.microsoft.com/office/drawing/2014/main" xmlns="" val="591868833"/>
                  </a:ext>
                </a:extLst>
              </a:tr>
              <a:tr h="673338">
                <a:tc>
                  <a:txBody>
                    <a:bodyPr/>
                    <a:lstStyle/>
                    <a:p>
                      <a:pPr algn="ctr" fontAlgn="b"/>
                      <a:r>
                        <a:rPr lang="en-IN" sz="2400" b="1" u="none" strike="noStrike">
                          <a:effectLst/>
                        </a:rPr>
                        <a:t>Students from Outset Category</a:t>
                      </a:r>
                      <a:endParaRPr lang="en-IN" sz="2400" b="1" i="0" u="none" strike="noStrike">
                        <a:solidFill>
                          <a:srgbClr val="000000"/>
                        </a:solidFill>
                        <a:effectLst/>
                        <a:latin typeface="Arial" panose="020B0604020202020204" pitchFamily="34" charset="0"/>
                      </a:endParaRPr>
                    </a:p>
                  </a:txBody>
                  <a:tcPr marL="0" marR="0" marT="0" marB="0" anchor="ctr">
                    <a:solidFill>
                      <a:schemeClr val="accent1">
                        <a:tint val="20000"/>
                      </a:schemeClr>
                    </a:solidFill>
                  </a:tcPr>
                </a:tc>
                <a:tc>
                  <a:txBody>
                    <a:bodyPr/>
                    <a:lstStyle/>
                    <a:p>
                      <a:pPr algn="ctr" fontAlgn="b"/>
                      <a:r>
                        <a:rPr lang="en-IN" sz="2400" b="1" u="none" strike="noStrike" dirty="0">
                          <a:effectLst/>
                        </a:rPr>
                        <a:t>57</a:t>
                      </a:r>
                      <a:endParaRPr lang="en-IN" sz="2400" b="1" i="0" u="none" strike="noStrike" dirty="0">
                        <a:solidFill>
                          <a:srgbClr val="000000"/>
                        </a:solidFill>
                        <a:effectLst/>
                        <a:latin typeface="Arial" panose="020B0604020202020204" pitchFamily="34" charset="0"/>
                      </a:endParaRPr>
                    </a:p>
                  </a:txBody>
                  <a:tcPr marL="0" marR="0" marT="0" marB="0" anchor="ctr">
                    <a:solidFill>
                      <a:schemeClr val="accent1">
                        <a:tint val="20000"/>
                      </a:schemeClr>
                    </a:solidFill>
                  </a:tcPr>
                </a:tc>
                <a:extLst>
                  <a:ext uri="{0D108BD9-81ED-4DB2-BD59-A6C34878D82A}">
                    <a16:rowId xmlns:a16="http://schemas.microsoft.com/office/drawing/2014/main" xmlns="" val="2787469282"/>
                  </a:ext>
                </a:extLst>
              </a:tr>
            </a:tbl>
          </a:graphicData>
        </a:graphic>
      </p:graphicFrame>
      <p:sp>
        <p:nvSpPr>
          <p:cNvPr id="8" name="TextBox 7">
            <a:extLst>
              <a:ext uri="{FF2B5EF4-FFF2-40B4-BE49-F238E27FC236}">
                <a16:creationId xmlns:a16="http://schemas.microsoft.com/office/drawing/2014/main" xmlns="" id="{E6E9C599-16BE-8E49-DCE8-771B2A915951}"/>
              </a:ext>
            </a:extLst>
          </p:cNvPr>
          <p:cNvSpPr txBox="1"/>
          <p:nvPr/>
        </p:nvSpPr>
        <p:spPr>
          <a:xfrm>
            <a:off x="507207" y="2209334"/>
            <a:ext cx="5605250"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Student details :-</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923A7306-760E-190D-2EB2-8B448ED4EA57}"/>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A428C14E-9342-D750-3332-B245C694612B}"/>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8AC0C71C-DFE3-C6CC-F4E7-CFC1AD98798C}"/>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401B7F1D-8EC4-9595-A3E4-099B695668D7}"/>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55302" name="Slide Number Placeholder 1">
            <a:extLst>
              <a:ext uri="{FF2B5EF4-FFF2-40B4-BE49-F238E27FC236}">
                <a16:creationId xmlns:a16="http://schemas.microsoft.com/office/drawing/2014/main" xmlns="" id="{FFCB23A1-373D-886C-0467-A2FCACC93023}"/>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93747D4-43FB-4478-920E-ACE18D82CE3F}" type="slidenum">
              <a:rPr lang="en-IN" altLang="en-US" sz="1200">
                <a:solidFill>
                  <a:schemeClr val="bg1"/>
                </a:solidFill>
              </a:rPr>
              <a:pPr>
                <a:spcBef>
                  <a:spcPct val="0"/>
                </a:spcBef>
                <a:buFontTx/>
                <a:buNone/>
              </a:pPr>
              <a:t>23</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471A5E58-F4F5-9F1F-069E-A77C522E6EA2}"/>
              </a:ext>
            </a:extLst>
          </p:cNvPr>
          <p:cNvSpPr/>
          <p:nvPr/>
        </p:nvSpPr>
        <p:spPr>
          <a:xfrm>
            <a:off x="3298825" y="89312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A5056039-9959-33F4-05A0-342B04C803AC}"/>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864F037D-CDB5-2770-F34C-26C70D715464}"/>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10E388E1-E8ED-0F73-BCBF-D7B8351C19F3}"/>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65C32582-E098-0CC5-637E-BDD77463EEC6}"/>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F3150DDB-05F9-3241-4C6E-832188817C08}"/>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61DDAE72-593F-EBAF-098B-84001451CA6D}"/>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323ABF2F-8B6E-B787-2304-7A9E37477180}"/>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0AE6FCBD-4C78-79CC-09E8-A904400B71ED}"/>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8271AB8-9CC9-07AF-C575-9459D0E59900}"/>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DF0C0D8E-0012-1F9D-A608-98F79BA6904D}"/>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E3C1E2E1-2FE6-807D-B7A5-E352EFF6586E}"/>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7C072DAF-8387-45E7-218E-D69465CD5A33}"/>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2E6F019E-C474-EC91-1C53-75F0390F19E5}"/>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BCA26508-D74E-28AD-9AA5-1D5F24930665}"/>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A4332F07-5593-4C59-27C7-BEB99E569A11}"/>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ADD93C97-C11D-0B66-F1EB-FF1E07E718D9}"/>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B0E008C8-2595-27D0-0A7E-13BBA243D8EC}"/>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33A7DECC-64CC-06E4-0D94-BC6739821048}"/>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FF4C934E-751D-7611-4E71-16F985890D24}"/>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FEED1C3A-D1FB-6009-8A6E-EBDB19E587F0}"/>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5976AAFA-18D3-42B5-814D-6FB2ABDCB703}"/>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608CC756-D8BB-3B8A-BC76-91F2C88FD4FC}"/>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F446E467-308B-72ED-B9C0-957EFBA60313}"/>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327" name="TextBox 1">
            <a:extLst>
              <a:ext uri="{FF2B5EF4-FFF2-40B4-BE49-F238E27FC236}">
                <a16:creationId xmlns:a16="http://schemas.microsoft.com/office/drawing/2014/main" xmlns="" id="{E91DC3F1-FE30-9BCD-E066-E9DAAD96593B}"/>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graphicFrame>
        <p:nvGraphicFramePr>
          <p:cNvPr id="2" name="Table 1">
            <a:extLst>
              <a:ext uri="{FF2B5EF4-FFF2-40B4-BE49-F238E27FC236}">
                <a16:creationId xmlns:a16="http://schemas.microsoft.com/office/drawing/2014/main" xmlns="" id="{AB6E28B7-4941-E85A-A4D6-7DE26CD02759}"/>
              </a:ext>
            </a:extLst>
          </p:cNvPr>
          <p:cNvGraphicFramePr>
            <a:graphicFrameLocks noGrp="1"/>
          </p:cNvGraphicFramePr>
          <p:nvPr>
            <p:extLst>
              <p:ext uri="{D42A27DB-BD31-4B8C-83A1-F6EECF244321}">
                <p14:modId xmlns:p14="http://schemas.microsoft.com/office/powerpoint/2010/main" xmlns="" val="2195346123"/>
              </p:ext>
            </p:extLst>
          </p:nvPr>
        </p:nvGraphicFramePr>
        <p:xfrm>
          <a:off x="646908" y="2273203"/>
          <a:ext cx="5546724" cy="4635597"/>
        </p:xfrm>
        <a:graphic>
          <a:graphicData uri="http://schemas.openxmlformats.org/drawingml/2006/table">
            <a:tbl>
              <a:tblPr/>
              <a:tblGrid>
                <a:gridCol w="1164492">
                  <a:extLst>
                    <a:ext uri="{9D8B030D-6E8A-4147-A177-3AD203B41FA5}">
                      <a16:colId xmlns:a16="http://schemas.microsoft.com/office/drawing/2014/main" xmlns="" val="20000"/>
                    </a:ext>
                  </a:extLst>
                </a:gridCol>
                <a:gridCol w="1713502">
                  <a:extLst>
                    <a:ext uri="{9D8B030D-6E8A-4147-A177-3AD203B41FA5}">
                      <a16:colId xmlns:a16="http://schemas.microsoft.com/office/drawing/2014/main" xmlns="" val="20001"/>
                    </a:ext>
                  </a:extLst>
                </a:gridCol>
                <a:gridCol w="1221116">
                  <a:extLst>
                    <a:ext uri="{9D8B030D-6E8A-4147-A177-3AD203B41FA5}">
                      <a16:colId xmlns:a16="http://schemas.microsoft.com/office/drawing/2014/main" xmlns="" val="20002"/>
                    </a:ext>
                  </a:extLst>
                </a:gridCol>
                <a:gridCol w="1447614">
                  <a:extLst>
                    <a:ext uri="{9D8B030D-6E8A-4147-A177-3AD203B41FA5}">
                      <a16:colId xmlns:a16="http://schemas.microsoft.com/office/drawing/2014/main" xmlns="" val="20003"/>
                    </a:ext>
                  </a:extLst>
                </a:gridCol>
              </a:tblGrid>
              <a:tr h="1005842">
                <a:tc>
                  <a:txBody>
                    <a:bodyPr/>
                    <a:lstStyle/>
                    <a:p>
                      <a:pPr algn="ctr"/>
                      <a:r>
                        <a:rPr lang="en-IN" sz="2000" dirty="0">
                          <a:solidFill>
                            <a:srgbClr val="000000"/>
                          </a:solidFill>
                          <a:effectLst/>
                          <a:latin typeface="Times New Roman"/>
                        </a:rPr>
                        <a:t>Placed</a:t>
                      </a:r>
                      <a:endParaRPr lang="en-IN" sz="2000" dirty="0">
                        <a:effectLst/>
                        <a:latin typeface="Times New Roman"/>
                      </a:endParaRPr>
                    </a:p>
                  </a:txBody>
                  <a:tcPr marL="28578" marR="28578" marT="19048" marB="190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IN" sz="2000" dirty="0">
                          <a:solidFill>
                            <a:srgbClr val="000000"/>
                          </a:solidFill>
                          <a:effectLst/>
                          <a:latin typeface="Times New Roman"/>
                        </a:rPr>
                        <a:t>Profile</a:t>
                      </a:r>
                      <a:endParaRPr lang="en-IN" sz="2000" dirty="0">
                        <a:effectLst/>
                        <a:latin typeface="Times New Roman"/>
                      </a:endParaRPr>
                    </a:p>
                  </a:txBody>
                  <a:tcPr marL="28578" marR="28578" marT="19048" marB="190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IN" sz="2000" dirty="0">
                          <a:solidFill>
                            <a:srgbClr val="000000"/>
                          </a:solidFill>
                          <a:effectLst/>
                          <a:latin typeface="Times New Roman"/>
                        </a:rPr>
                        <a:t>Number of student selected</a:t>
                      </a:r>
                      <a:endParaRPr lang="en-IN" sz="2000" dirty="0">
                        <a:effectLst/>
                        <a:latin typeface="Times New Roman"/>
                      </a:endParaRPr>
                    </a:p>
                  </a:txBody>
                  <a:tcPr marL="28578" marR="28578" marT="19048" marB="190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IN" sz="2000" dirty="0">
                          <a:effectLst/>
                          <a:latin typeface="Times New Roman"/>
                        </a:rPr>
                        <a:t>Package</a:t>
                      </a:r>
                    </a:p>
                  </a:txBody>
                  <a:tcPr marL="28578" marR="28578" marT="19048" marB="1904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899563">
                <a:tc>
                  <a:txBody>
                    <a:bodyPr/>
                    <a:lstStyle/>
                    <a:p>
                      <a:pPr algn="ctr"/>
                      <a:r>
                        <a:rPr lang="en-IN" sz="2000" dirty="0">
                          <a:solidFill>
                            <a:srgbClr val="000000"/>
                          </a:solidFill>
                          <a:effectLst/>
                          <a:latin typeface="Times New Roman"/>
                        </a:rPr>
                        <a:t>Accenture</a:t>
                      </a:r>
                      <a:endParaRPr lang="en-IN" sz="2000" dirty="0">
                        <a:effectLst/>
                        <a:latin typeface="Times New Roman"/>
                      </a:endParaRP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algn="ctr"/>
                      <a:r>
                        <a:rPr lang="en-IN" sz="2000" dirty="0">
                          <a:solidFill>
                            <a:srgbClr val="000000"/>
                          </a:solidFill>
                          <a:effectLst/>
                          <a:latin typeface="Times New Roman"/>
                        </a:rPr>
                        <a:t>Software Engineer</a:t>
                      </a:r>
                      <a:endParaRPr lang="en-IN" sz="2000" dirty="0">
                        <a:effectLst/>
                        <a:latin typeface="Times New Roman"/>
                      </a:endParaRP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4A853"/>
                    </a:solidFill>
                  </a:tcPr>
                </a:tc>
                <a:tc>
                  <a:txBody>
                    <a:bodyPr/>
                    <a:lstStyle/>
                    <a:p>
                      <a:pPr algn="ctr"/>
                      <a:r>
                        <a:rPr lang="en-IN" sz="2000" dirty="0">
                          <a:effectLst/>
                          <a:latin typeface="Times New Roman"/>
                        </a:rPr>
                        <a:t>4</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effectLst/>
                          <a:latin typeface="Times New Roman"/>
                        </a:rPr>
                        <a:t>5.5 LPA</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532505">
                <a:tc>
                  <a:txBody>
                    <a:bodyPr/>
                    <a:lstStyle/>
                    <a:p>
                      <a:pPr algn="ctr"/>
                      <a:r>
                        <a:rPr lang="en-IN" sz="2000" dirty="0">
                          <a:effectLst/>
                          <a:latin typeface="Times New Roman"/>
                        </a:rPr>
                        <a:t>HPE</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solidFill>
                            <a:srgbClr val="000000"/>
                          </a:solidFill>
                          <a:effectLst/>
                          <a:latin typeface="Times New Roman"/>
                        </a:rPr>
                        <a:t>Software Engineer</a:t>
                      </a:r>
                      <a:endParaRPr lang="en-IN" sz="2000" dirty="0">
                        <a:effectLst/>
                        <a:latin typeface="Times New Roman"/>
                      </a:endParaRP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4A853"/>
                    </a:solidFill>
                  </a:tcPr>
                </a:tc>
                <a:tc>
                  <a:txBody>
                    <a:bodyPr/>
                    <a:lstStyle/>
                    <a:p>
                      <a:pPr algn="ctr"/>
                      <a:r>
                        <a:rPr lang="en-IN" sz="2000" dirty="0">
                          <a:effectLst/>
                          <a:latin typeface="Times New Roman"/>
                        </a:rPr>
                        <a:t>2</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effectLst/>
                          <a:latin typeface="Times New Roman"/>
                        </a:rPr>
                        <a:t>17.5 LPA</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532505">
                <a:tc>
                  <a:txBody>
                    <a:bodyPr/>
                    <a:lstStyle/>
                    <a:p>
                      <a:pPr algn="ctr"/>
                      <a:r>
                        <a:rPr lang="en-IN" sz="2000" dirty="0">
                          <a:solidFill>
                            <a:srgbClr val="000000"/>
                          </a:solidFill>
                          <a:effectLst/>
                          <a:latin typeface="Times New Roman"/>
                        </a:rPr>
                        <a:t>Newgen</a:t>
                      </a:r>
                      <a:endParaRPr lang="en-IN" sz="2000" dirty="0">
                        <a:effectLst/>
                        <a:latin typeface="Times New Roman"/>
                      </a:endParaRP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solidFill>
                            <a:srgbClr val="000000"/>
                          </a:solidFill>
                          <a:effectLst/>
                          <a:latin typeface="Times New Roman"/>
                        </a:rPr>
                        <a:t>Application Engineer</a:t>
                      </a:r>
                      <a:endParaRPr lang="en-IN" sz="2000" dirty="0">
                        <a:effectLst/>
                        <a:latin typeface="Times New Roman"/>
                      </a:endParaRP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4A853"/>
                    </a:solidFill>
                  </a:tcPr>
                </a:tc>
                <a:tc>
                  <a:txBody>
                    <a:bodyPr/>
                    <a:lstStyle/>
                    <a:p>
                      <a:pPr algn="ctr"/>
                      <a:r>
                        <a:rPr lang="en-IN" sz="2000" dirty="0">
                          <a:effectLst/>
                          <a:latin typeface="Times New Roman"/>
                        </a:rPr>
                        <a:t>5</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effectLst/>
                          <a:latin typeface="Times New Roman"/>
                        </a:rPr>
                        <a:t>4 LPA</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532505">
                <a:tc>
                  <a:txBody>
                    <a:bodyPr/>
                    <a:lstStyle/>
                    <a:p>
                      <a:pPr algn="ctr"/>
                      <a:r>
                        <a:rPr lang="en-IN" sz="2000" dirty="0">
                          <a:effectLst/>
                          <a:latin typeface="Times New Roman"/>
                        </a:rPr>
                        <a:t>AU Bank</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effectLst/>
                          <a:latin typeface="Times New Roman"/>
                        </a:rPr>
                        <a:t>IT Engineer</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4A853"/>
                    </a:solidFill>
                  </a:tcPr>
                </a:tc>
                <a:tc>
                  <a:txBody>
                    <a:bodyPr/>
                    <a:lstStyle/>
                    <a:p>
                      <a:pPr algn="ctr"/>
                      <a:r>
                        <a:rPr lang="en-IN" sz="2000" dirty="0">
                          <a:effectLst/>
                          <a:latin typeface="Times New Roman"/>
                        </a:rPr>
                        <a:t>3</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effectLst/>
                          <a:latin typeface="Times New Roman"/>
                        </a:rPr>
                        <a:t>5 LPA</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902295">
                <a:tc gridSpan="2">
                  <a:txBody>
                    <a:bodyPr/>
                    <a:lstStyle/>
                    <a:p>
                      <a:pPr algn="ctr"/>
                      <a:r>
                        <a:rPr lang="en-IN" sz="2000" dirty="0">
                          <a:solidFill>
                            <a:srgbClr val="000000"/>
                          </a:solidFill>
                          <a:effectLst/>
                          <a:latin typeface="Times New Roman"/>
                        </a:rPr>
                        <a:t>Total</a:t>
                      </a:r>
                      <a:endParaRPr lang="en-IN" sz="2000" dirty="0">
                        <a:effectLst/>
                        <a:latin typeface="Times New Roman"/>
                      </a:endParaRP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r>
                        <a:rPr lang="en-IN" sz="2000" dirty="0">
                          <a:solidFill>
                            <a:srgbClr val="000000"/>
                          </a:solidFill>
                          <a:effectLst/>
                          <a:latin typeface="Times New Roman"/>
                        </a:rPr>
                        <a:t>14</a:t>
                      </a:r>
                      <a:endParaRPr lang="en-IN" sz="2000" dirty="0">
                        <a:effectLst/>
                        <a:latin typeface="Times New Roman"/>
                      </a:endParaRP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IN" sz="2000" dirty="0">
                          <a:effectLst/>
                          <a:latin typeface="Times New Roman"/>
                        </a:rPr>
                        <a:t>AVG = 8 LPA</a:t>
                      </a:r>
                    </a:p>
                  </a:txBody>
                  <a:tcPr marL="28578" marR="28578" marT="19048" marB="1904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3" name="TextBox 2">
            <a:extLst>
              <a:ext uri="{FF2B5EF4-FFF2-40B4-BE49-F238E27FC236}">
                <a16:creationId xmlns:a16="http://schemas.microsoft.com/office/drawing/2014/main" xmlns="" id="{65E818A1-C713-411C-1967-5FFF7FC9472E}"/>
              </a:ext>
            </a:extLst>
          </p:cNvPr>
          <p:cNvSpPr txBox="1"/>
          <p:nvPr/>
        </p:nvSpPr>
        <p:spPr>
          <a:xfrm>
            <a:off x="363680" y="878763"/>
            <a:ext cx="6095238" cy="861774"/>
          </a:xfrm>
          <a:prstGeom prst="rect">
            <a:avLst/>
          </a:prstGeom>
          <a:noFill/>
        </p:spPr>
        <p:txBody>
          <a:bodyPr wrap="square" lIns="91440" tIns="45720" rIns="91440" bIns="45720" rtlCol="0" anchor="t">
            <a:spAutoFit/>
          </a:bodyPr>
          <a:lstStyle/>
          <a:p>
            <a:r>
              <a:rPr lang="en-US" altLang="en-US" sz="3200" b="1" u="sng" dirty="0">
                <a:latin typeface="Times New Roman"/>
                <a:cs typeface="Times New Roman"/>
              </a:rPr>
              <a:t>Placements in CS/ IT Companies </a:t>
            </a:r>
            <a:r>
              <a:rPr lang="en-US" altLang="en-US" sz="1800" b="1" u="sng" dirty="0">
                <a:latin typeface="Arial"/>
                <a:cs typeface="Arial"/>
              </a:rPr>
              <a:t>–</a:t>
            </a:r>
            <a:endParaRPr lang="en-IN" dirty="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41E29A6-51EC-49A8-6390-2CD1CF1C288C}"/>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2E956D09-9773-89F0-CA8C-EBD83997D4C4}"/>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1B7A2EB5-BDF4-EB20-4F49-4E44E06FF7E0}"/>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35FD85FE-08CF-4C22-2EA9-37048AAF2586}"/>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59398" name="Slide Number Placeholder 1">
            <a:extLst>
              <a:ext uri="{FF2B5EF4-FFF2-40B4-BE49-F238E27FC236}">
                <a16:creationId xmlns:a16="http://schemas.microsoft.com/office/drawing/2014/main" xmlns="" id="{77CF429E-7FA0-C3A3-9969-34F9A6D2EA83}"/>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0341561-CC6C-48C2-894F-AA1911FE8D64}" type="slidenum">
              <a:rPr lang="en-IN" altLang="en-US" sz="1200">
                <a:solidFill>
                  <a:schemeClr val="bg1"/>
                </a:solidFill>
              </a:rPr>
              <a:pPr>
                <a:spcBef>
                  <a:spcPct val="0"/>
                </a:spcBef>
                <a:buFontTx/>
                <a:buNone/>
              </a:pPr>
              <a:t>24</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3A134398-84E3-D07B-8E8D-EA81335EA044}"/>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F6FADF7F-4154-486B-8F00-335456773014}"/>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5375CDF2-BC8D-AE42-7936-F35F778F801D}"/>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8049C80B-4F39-9CD9-9F31-0709F8AFDD25}"/>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284F48FF-D139-D566-4184-425887E97593}"/>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73CEE494-FA65-B0E2-84E6-0753448A479B}"/>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E497A055-1617-CC17-02EC-63F318F73055}"/>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CCB31391-FFBF-50AC-3457-BEC59AE04E3C}"/>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CC5D41A3-D7B5-35F0-C60D-8D24E9A819DD}"/>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425EAA1A-529C-907C-3906-6550D9BBD54C}"/>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B748A398-6435-CCB7-B2C9-E8A136B9FDA5}"/>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24C6FECA-0962-C879-80F7-4A8593734387}"/>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C25534D6-46D5-06B7-CEED-3790782DCBB3}"/>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D8457836-C5DD-EBB7-3208-72908951089D}"/>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C79DEB17-A5E0-5AE6-DAB5-530D7C3174E2}"/>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7EF24FCF-AA1E-2A5F-E0E2-F678F14C5191}"/>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D8C6F3A2-D197-A112-45C6-6B1A2305136D}"/>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5B4B9E03-AA5E-210A-0784-132E7D330354}"/>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A969E3CD-8A6F-0CBE-7CAD-32FB6A9094C5}"/>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00FDD8E6-365B-4718-5611-E33FEEE54608}"/>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4A418C4F-EF69-605A-E2BE-D2BDF31382E9}"/>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771FB32A-4833-BB2F-88EB-4545D4EE932E}"/>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04EB7C20-8877-B648-8B56-287DCD3CDBD9}"/>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F6415936-1336-DA0C-4344-7BECBD391B2A}"/>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9423" name="TextBox 1">
            <a:extLst>
              <a:ext uri="{FF2B5EF4-FFF2-40B4-BE49-F238E27FC236}">
                <a16:creationId xmlns:a16="http://schemas.microsoft.com/office/drawing/2014/main" xmlns="" id="{6D80FD2B-BD04-569A-6672-BD5B1FF00A6E}"/>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graphicFrame>
        <p:nvGraphicFramePr>
          <p:cNvPr id="3" name="Table 2">
            <a:extLst>
              <a:ext uri="{FF2B5EF4-FFF2-40B4-BE49-F238E27FC236}">
                <a16:creationId xmlns:a16="http://schemas.microsoft.com/office/drawing/2014/main" xmlns="" id="{724ADE88-D6C8-48FA-0722-0BD8EBE0948A}"/>
              </a:ext>
            </a:extLst>
          </p:cNvPr>
          <p:cNvGraphicFramePr>
            <a:graphicFrameLocks noGrp="1"/>
          </p:cNvGraphicFramePr>
          <p:nvPr>
            <p:extLst>
              <p:ext uri="{D42A27DB-BD31-4B8C-83A1-F6EECF244321}">
                <p14:modId xmlns:p14="http://schemas.microsoft.com/office/powerpoint/2010/main" xmlns="" val="3640275794"/>
              </p:ext>
            </p:extLst>
          </p:nvPr>
        </p:nvGraphicFramePr>
        <p:xfrm>
          <a:off x="496096" y="1593005"/>
          <a:ext cx="5700709" cy="6039695"/>
        </p:xfrm>
        <a:graphic>
          <a:graphicData uri="http://schemas.openxmlformats.org/drawingml/2006/table">
            <a:tbl>
              <a:tblPr/>
              <a:tblGrid>
                <a:gridCol w="1465234">
                  <a:extLst>
                    <a:ext uri="{9D8B030D-6E8A-4147-A177-3AD203B41FA5}">
                      <a16:colId xmlns:a16="http://schemas.microsoft.com/office/drawing/2014/main" xmlns="" val="20000"/>
                    </a:ext>
                  </a:extLst>
                </a:gridCol>
                <a:gridCol w="2145310">
                  <a:extLst>
                    <a:ext uri="{9D8B030D-6E8A-4147-A177-3AD203B41FA5}">
                      <a16:colId xmlns:a16="http://schemas.microsoft.com/office/drawing/2014/main" xmlns="" val="20001"/>
                    </a:ext>
                  </a:extLst>
                </a:gridCol>
                <a:gridCol w="1066239">
                  <a:extLst>
                    <a:ext uri="{9D8B030D-6E8A-4147-A177-3AD203B41FA5}">
                      <a16:colId xmlns:a16="http://schemas.microsoft.com/office/drawing/2014/main" xmlns="" val="20002"/>
                    </a:ext>
                  </a:extLst>
                </a:gridCol>
                <a:gridCol w="1023926">
                  <a:extLst>
                    <a:ext uri="{9D8B030D-6E8A-4147-A177-3AD203B41FA5}">
                      <a16:colId xmlns:a16="http://schemas.microsoft.com/office/drawing/2014/main" xmlns="" val="20003"/>
                    </a:ext>
                  </a:extLst>
                </a:gridCol>
              </a:tblGrid>
              <a:tr h="1465501">
                <a:tc>
                  <a:txBody>
                    <a:bodyPr/>
                    <a:lstStyle/>
                    <a:p>
                      <a:pPr algn="ctr"/>
                      <a:r>
                        <a:rPr lang="en-IN" sz="1800" dirty="0">
                          <a:solidFill>
                            <a:srgbClr val="000000"/>
                          </a:solidFill>
                          <a:effectLst/>
                          <a:latin typeface="Times New Roman"/>
                        </a:rPr>
                        <a:t>Companies</a:t>
                      </a:r>
                      <a:endParaRPr lang="en-IN" sz="1800">
                        <a:effectLst/>
                        <a:latin typeface="Times New Roman"/>
                      </a:endParaRPr>
                    </a:p>
                  </a:txBody>
                  <a:tcPr marL="28572" marR="28572" marT="19056" marB="190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IN" sz="1800" dirty="0">
                          <a:solidFill>
                            <a:srgbClr val="000000"/>
                          </a:solidFill>
                          <a:effectLst/>
                          <a:latin typeface="Times New Roman"/>
                        </a:rPr>
                        <a:t>Profile</a:t>
                      </a:r>
                      <a:endParaRPr lang="en-IN" sz="1800">
                        <a:effectLst/>
                        <a:latin typeface="Times New Roman"/>
                      </a:endParaRPr>
                    </a:p>
                  </a:txBody>
                  <a:tcPr marL="28572" marR="28572" marT="19056" marB="190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IN" sz="1800" dirty="0">
                          <a:solidFill>
                            <a:srgbClr val="000000"/>
                          </a:solidFill>
                          <a:effectLst/>
                          <a:latin typeface="Times New Roman"/>
                        </a:rPr>
                        <a:t>Number of student selected</a:t>
                      </a:r>
                      <a:endParaRPr lang="en-IN" sz="1800" dirty="0">
                        <a:effectLst/>
                        <a:latin typeface="Times New Roman"/>
                      </a:endParaRPr>
                    </a:p>
                  </a:txBody>
                  <a:tcPr marL="28572" marR="28572" marT="19056" marB="190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IN" sz="1800" dirty="0">
                          <a:effectLst/>
                          <a:latin typeface="Times New Roman"/>
                        </a:rPr>
                        <a:t>Package</a:t>
                      </a:r>
                    </a:p>
                  </a:txBody>
                  <a:tcPr marL="28572" marR="28572" marT="19056" marB="190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754962">
                <a:tc>
                  <a:txBody>
                    <a:bodyPr/>
                    <a:lstStyle/>
                    <a:p>
                      <a:pPr algn="ctr"/>
                      <a:r>
                        <a:rPr lang="en-IN" sz="1800" dirty="0">
                          <a:effectLst/>
                          <a:latin typeface="Times New Roman"/>
                        </a:rPr>
                        <a:t>Genus R and D</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b="0" dirty="0">
                          <a:solidFill>
                            <a:srgbClr val="FF0000"/>
                          </a:solidFill>
                          <a:effectLst/>
                          <a:latin typeface="Times New Roman"/>
                        </a:rPr>
                        <a:t>R and D</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2</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5.5 LPA</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754962">
                <a:tc>
                  <a:txBody>
                    <a:bodyPr/>
                    <a:lstStyle/>
                    <a:p>
                      <a:pPr algn="ctr"/>
                      <a:r>
                        <a:rPr lang="en-IN" sz="1800" dirty="0">
                          <a:effectLst/>
                          <a:latin typeface="Times New Roman"/>
                        </a:rPr>
                        <a:t>Genus Power</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b="0" dirty="0">
                          <a:solidFill>
                            <a:srgbClr val="FF0000"/>
                          </a:solidFill>
                          <a:effectLst/>
                          <a:latin typeface="Times New Roman"/>
                        </a:rPr>
                        <a:t>Service Engineer</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2</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5.5 LPA</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399692">
                <a:tc>
                  <a:txBody>
                    <a:bodyPr/>
                    <a:lstStyle/>
                    <a:p>
                      <a:pPr algn="ctr"/>
                      <a:r>
                        <a:rPr lang="en-IN" sz="1800" dirty="0">
                          <a:effectLst/>
                          <a:latin typeface="Times New Roman"/>
                        </a:rPr>
                        <a:t>RJ Solar</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b="0" dirty="0">
                          <a:solidFill>
                            <a:srgbClr val="FF0000"/>
                          </a:solidFill>
                          <a:effectLst/>
                          <a:latin typeface="Times New Roman"/>
                        </a:rPr>
                        <a:t>Solar Device</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24</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5 LPA</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754962">
                <a:tc>
                  <a:txBody>
                    <a:bodyPr/>
                    <a:lstStyle/>
                    <a:p>
                      <a:pPr algn="ctr"/>
                      <a:r>
                        <a:rPr lang="en-IN" sz="1800" dirty="0">
                          <a:effectLst/>
                          <a:latin typeface="Times New Roman"/>
                        </a:rPr>
                        <a:t>E-oxygen</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b="0" dirty="0">
                          <a:solidFill>
                            <a:srgbClr val="FF0000"/>
                          </a:solidFill>
                          <a:effectLst/>
                          <a:latin typeface="Times New Roman"/>
                        </a:rPr>
                        <a:t>GET- Electric Vehicle</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6</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5 LPA</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754962">
                <a:tc>
                  <a:txBody>
                    <a:bodyPr/>
                    <a:lstStyle/>
                    <a:p>
                      <a:pPr algn="ctr"/>
                      <a:r>
                        <a:rPr lang="en-IN" sz="1800" dirty="0">
                          <a:effectLst/>
                          <a:latin typeface="Times New Roman"/>
                        </a:rPr>
                        <a:t>EV Clinic</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0" dirty="0">
                          <a:solidFill>
                            <a:srgbClr val="FF0000"/>
                          </a:solidFill>
                          <a:effectLst/>
                          <a:latin typeface="Times New Roman"/>
                        </a:rPr>
                        <a:t>GET- Electric Vehicle</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5</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5 LPA</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754962">
                <a:tc>
                  <a:txBody>
                    <a:bodyPr/>
                    <a:lstStyle/>
                    <a:p>
                      <a:pPr algn="ctr"/>
                      <a:r>
                        <a:rPr lang="en-IN" sz="1800" dirty="0">
                          <a:effectLst/>
                          <a:latin typeface="Times New Roman"/>
                        </a:rPr>
                        <a:t>Victory EV</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0" dirty="0">
                          <a:solidFill>
                            <a:srgbClr val="FF0000"/>
                          </a:solidFill>
                          <a:effectLst/>
                          <a:latin typeface="Times New Roman"/>
                        </a:rPr>
                        <a:t>GET- Electric Vehicle</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1</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dirty="0">
                          <a:effectLst/>
                          <a:latin typeface="Times New Roman"/>
                        </a:rPr>
                        <a:t>5 LPA</a:t>
                      </a: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399692">
                <a:tc gridSpan="2">
                  <a:txBody>
                    <a:bodyPr/>
                    <a:lstStyle/>
                    <a:p>
                      <a:pPr algn="ctr"/>
                      <a:r>
                        <a:rPr lang="en-IN" sz="1800" b="1" dirty="0">
                          <a:solidFill>
                            <a:srgbClr val="000000"/>
                          </a:solidFill>
                          <a:effectLst/>
                          <a:latin typeface="Times New Roman"/>
                        </a:rPr>
                        <a:t>Total</a:t>
                      </a:r>
                      <a:endParaRPr lang="en-IN" sz="1800">
                        <a:effectLst/>
                        <a:latin typeface="Times New Roman"/>
                      </a:endParaRPr>
                    </a:p>
                  </a:txBody>
                  <a:tcPr marL="28572" marR="28572" marT="19056" marB="190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a:r>
                        <a:rPr lang="en-IN" sz="1800" dirty="0">
                          <a:effectLst/>
                          <a:latin typeface="Times New Roman"/>
                        </a:rPr>
                        <a:t>40</a:t>
                      </a:r>
                    </a:p>
                  </a:txBody>
                  <a:tcPr marL="28572" marR="28572" marT="19056" marB="190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IN" sz="1800" err="1">
                          <a:effectLst/>
                          <a:latin typeface="Times New Roman"/>
                        </a:rPr>
                        <a:t>Avg</a:t>
                      </a:r>
                      <a:r>
                        <a:rPr lang="en-IN" sz="1800" dirty="0">
                          <a:effectLst/>
                          <a:latin typeface="Times New Roman"/>
                        </a:rPr>
                        <a:t> = 5.1</a:t>
                      </a:r>
                    </a:p>
                  </a:txBody>
                  <a:tcPr marL="28572" marR="28572" marT="19056" marB="190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bl>
          </a:graphicData>
        </a:graphic>
      </p:graphicFrame>
      <p:sp>
        <p:nvSpPr>
          <p:cNvPr id="4" name="Rectangle 1">
            <a:extLst>
              <a:ext uri="{FF2B5EF4-FFF2-40B4-BE49-F238E27FC236}">
                <a16:creationId xmlns:a16="http://schemas.microsoft.com/office/drawing/2014/main" xmlns="" id="{A9C4DA97-A3D1-4FAD-E0AA-47CD423E0815}"/>
              </a:ext>
            </a:extLst>
          </p:cNvPr>
          <p:cNvSpPr>
            <a:spLocks noChangeArrowheads="1"/>
          </p:cNvSpPr>
          <p:nvPr/>
        </p:nvSpPr>
        <p:spPr bwMode="auto">
          <a:xfrm>
            <a:off x="150814" y="2461673"/>
            <a:ext cx="567483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0" hangingPunct="0"/>
            <a:r>
              <a:rPr lang="en-US" altLang="en-US">
                <a:latin typeface="Arial" panose="020B0604020202020204" pitchFamily="34" charset="0"/>
              </a:rPr>
              <a:t/>
            </a:r>
            <a:br>
              <a:rPr lang="en-US" altLang="en-US">
                <a:latin typeface="Arial" panose="020B0604020202020204" pitchFamily="34" charset="0"/>
              </a:rPr>
            </a:br>
            <a:endParaRPr lang="en-US" altLang="en-US">
              <a:latin typeface="Arial" panose="020B0604020202020204" pitchFamily="34" charset="0"/>
            </a:endParaRPr>
          </a:p>
        </p:txBody>
      </p:sp>
      <p:sp>
        <p:nvSpPr>
          <p:cNvPr id="5" name="TextBox 4">
            <a:extLst>
              <a:ext uri="{FF2B5EF4-FFF2-40B4-BE49-F238E27FC236}">
                <a16:creationId xmlns:a16="http://schemas.microsoft.com/office/drawing/2014/main" xmlns="" id="{6E6359E7-1B99-F028-AF9B-F4DC760F5447}"/>
              </a:ext>
            </a:extLst>
          </p:cNvPr>
          <p:cNvSpPr txBox="1"/>
          <p:nvPr/>
        </p:nvSpPr>
        <p:spPr>
          <a:xfrm>
            <a:off x="406403" y="697586"/>
            <a:ext cx="5664197" cy="584775"/>
          </a:xfrm>
          <a:prstGeom prst="rect">
            <a:avLst/>
          </a:prstGeom>
          <a:noFill/>
        </p:spPr>
        <p:txBody>
          <a:bodyPr wrap="square" rtlCol="0">
            <a:spAutoFit/>
          </a:bodyPr>
          <a:lstStyle/>
          <a:p>
            <a:r>
              <a:rPr lang="en-US" altLang="en-US" sz="3200" b="1" u="sng">
                <a:latin typeface="Times New Roman" panose="02020603050405020304" pitchFamily="18" charset="0"/>
                <a:cs typeface="Times New Roman" panose="02020603050405020304" pitchFamily="18" charset="0"/>
              </a:rPr>
              <a:t>Placements in Core Companies</a:t>
            </a:r>
            <a:endParaRPr lang="en-IN" sz="320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5B3FF52-4D08-F181-5F4A-8FA21BD1A410}"/>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AD849114-13EF-1837-EC84-558474AFAB49}"/>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680472C3-CABD-7322-A2C3-9327626DF475}"/>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DA2755FD-EF15-A0C5-2333-530FCE159349}"/>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61446" name="Slide Number Placeholder 1">
            <a:extLst>
              <a:ext uri="{FF2B5EF4-FFF2-40B4-BE49-F238E27FC236}">
                <a16:creationId xmlns:a16="http://schemas.microsoft.com/office/drawing/2014/main" xmlns="" id="{B67D5E43-0741-7DC6-7587-A1FB7B8A4AA6}"/>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3F174A8-F2A4-4726-8572-FFBEBB4E7BFC}" type="slidenum">
              <a:rPr lang="en-IN" altLang="en-US" sz="1200">
                <a:solidFill>
                  <a:schemeClr val="bg1"/>
                </a:solidFill>
              </a:rPr>
              <a:pPr>
                <a:spcBef>
                  <a:spcPct val="0"/>
                </a:spcBef>
                <a:buFontTx/>
                <a:buNone/>
              </a:pPr>
              <a:t>25</a:t>
            </a:fld>
            <a:endParaRPr lang="en-IN" altLang="en-US" sz="1200">
              <a:solidFill>
                <a:schemeClr val="bg1"/>
              </a:solidFill>
            </a:endParaRPr>
          </a:p>
        </p:txBody>
      </p:sp>
      <p:sp>
        <p:nvSpPr>
          <p:cNvPr id="24" name="Rectangle 23">
            <a:extLst>
              <a:ext uri="{FF2B5EF4-FFF2-40B4-BE49-F238E27FC236}">
                <a16:creationId xmlns:a16="http://schemas.microsoft.com/office/drawing/2014/main" xmlns="" id="{9D117175-C303-AFE9-49BA-1FB240BC05CD}"/>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17E9BDC3-FD00-C08F-4A2F-97650417BDD9}"/>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05D1CF01-67A1-E1DF-0087-434C7686C102}"/>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B421A9BF-CD18-6049-EA5C-2E6532283630}"/>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CFA53229-3987-1508-0F9C-CA5B5A08329E}"/>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A7983725-0233-EC2F-A033-886595DBC289}"/>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52F47141-1E24-A8B3-6803-8FA004209091}"/>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4DC4B564-E842-B233-6FB9-79C989D1F4BE}"/>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8B973C8-4246-122D-3B97-B648110CD594}"/>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CB29E680-8078-7752-C9B7-C79084515682}"/>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B5EB32EE-F3B2-7CF4-A5F3-88C50A758885}"/>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8C6F8C9F-7C65-267A-2F6D-F4C424AE90E7}"/>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B7116119-D72F-54CA-14E5-3D8F1D18A0E5}"/>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E98FA843-7718-EAEC-FB20-2B1BB71C71DD}"/>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A745EAC5-8513-A0A5-1868-0E922A05CB68}"/>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6EB5D6FC-9BBF-DA84-8E0C-6DBFA3658E0E}"/>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41F4F0E1-9C1F-852B-ACB5-23251EB92CB6}"/>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DD8C63D0-15D4-B23B-86DC-82A4B85C8C1F}"/>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3CA655F5-8E70-9DE8-A71B-64AC7393346F}"/>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01AFB7CD-93F6-AAE9-0D36-F1836F87270E}"/>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2740F7FF-62C8-79D8-7A16-C3E044F2226F}"/>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18B316CF-0703-7FBF-3009-48258061DFE2}"/>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F8C2EF8C-AE03-0C55-E551-D544A886100B}"/>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61471" name="TextBox 1">
            <a:extLst>
              <a:ext uri="{FF2B5EF4-FFF2-40B4-BE49-F238E27FC236}">
                <a16:creationId xmlns:a16="http://schemas.microsoft.com/office/drawing/2014/main" xmlns="" id="{91F90649-1F1D-A6EF-351E-BB489643FBDF}"/>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graphicFrame>
        <p:nvGraphicFramePr>
          <p:cNvPr id="21" name="Table 20">
            <a:extLst>
              <a:ext uri="{FF2B5EF4-FFF2-40B4-BE49-F238E27FC236}">
                <a16:creationId xmlns:a16="http://schemas.microsoft.com/office/drawing/2014/main" xmlns="" id="{8B60A176-6AD2-BF47-6FFE-2C877373BCED}"/>
              </a:ext>
            </a:extLst>
          </p:cNvPr>
          <p:cNvGraphicFramePr>
            <a:graphicFrameLocks noGrp="1"/>
          </p:cNvGraphicFramePr>
          <p:nvPr>
            <p:extLst>
              <p:ext uri="{D42A27DB-BD31-4B8C-83A1-F6EECF244321}">
                <p14:modId xmlns:p14="http://schemas.microsoft.com/office/powerpoint/2010/main" xmlns="" val="1592710982"/>
              </p:ext>
            </p:extLst>
          </p:nvPr>
        </p:nvGraphicFramePr>
        <p:xfrm>
          <a:off x="573088" y="1845257"/>
          <a:ext cx="5538788" cy="5804036"/>
        </p:xfrm>
        <a:graphic>
          <a:graphicData uri="http://schemas.openxmlformats.org/drawingml/2006/table">
            <a:tbl>
              <a:tblPr/>
              <a:tblGrid>
                <a:gridCol w="1821698">
                  <a:extLst>
                    <a:ext uri="{9D8B030D-6E8A-4147-A177-3AD203B41FA5}">
                      <a16:colId xmlns:a16="http://schemas.microsoft.com/office/drawing/2014/main" xmlns="" val="222272181"/>
                    </a:ext>
                  </a:extLst>
                </a:gridCol>
                <a:gridCol w="1130968">
                  <a:extLst>
                    <a:ext uri="{9D8B030D-6E8A-4147-A177-3AD203B41FA5}">
                      <a16:colId xmlns:a16="http://schemas.microsoft.com/office/drawing/2014/main" xmlns="" val="1873787823"/>
                    </a:ext>
                  </a:extLst>
                </a:gridCol>
                <a:gridCol w="1190452">
                  <a:extLst>
                    <a:ext uri="{9D8B030D-6E8A-4147-A177-3AD203B41FA5}">
                      <a16:colId xmlns:a16="http://schemas.microsoft.com/office/drawing/2014/main" xmlns="" val="4240559778"/>
                    </a:ext>
                  </a:extLst>
                </a:gridCol>
                <a:gridCol w="1395670">
                  <a:extLst>
                    <a:ext uri="{9D8B030D-6E8A-4147-A177-3AD203B41FA5}">
                      <a16:colId xmlns:a16="http://schemas.microsoft.com/office/drawing/2014/main" xmlns="" val="152111039"/>
                    </a:ext>
                  </a:extLst>
                </a:gridCol>
              </a:tblGrid>
              <a:tr h="699238">
                <a:tc gridSpan="2">
                  <a:txBody>
                    <a:bodyPr/>
                    <a:lstStyle/>
                    <a:p>
                      <a:pPr algn="ctr" fontAlgn="ctr"/>
                      <a:r>
                        <a:rPr lang="en-IN" sz="1800" b="1">
                          <a:solidFill>
                            <a:srgbClr val="000000"/>
                          </a:solidFill>
                          <a:effectLst/>
                          <a:latin typeface="Arial" panose="020B0604020202020204" pitchFamily="34" charset="0"/>
                        </a:rPr>
                        <a:t>Branch ECE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IN" sz="1800" b="1">
                          <a:solidFill>
                            <a:srgbClr val="000000"/>
                          </a:solidFill>
                          <a:effectLst/>
                          <a:latin typeface="Arial" panose="020B0604020202020204" pitchFamily="34" charset="0"/>
                        </a:rPr>
                        <a:t>Placed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800" b="1">
                          <a:solidFill>
                            <a:srgbClr val="000000"/>
                          </a:solidFill>
                          <a:effectLst/>
                          <a:latin typeface="Arial" panose="020B0604020202020204" pitchFamily="34" charset="0"/>
                        </a:rPr>
                        <a:t>Remaining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4991358"/>
                  </a:ext>
                </a:extLst>
              </a:tr>
              <a:tr h="1336205">
                <a:tc>
                  <a:txBody>
                    <a:bodyPr/>
                    <a:lstStyle/>
                    <a:p>
                      <a:pPr algn="ctr" fontAlgn="ctr"/>
                      <a:r>
                        <a:rPr lang="en-IN" sz="1800" b="1">
                          <a:solidFill>
                            <a:srgbClr val="000000"/>
                          </a:solidFill>
                          <a:effectLst/>
                          <a:latin typeface="Arial" panose="020B0604020202020204" pitchFamily="34" charset="0"/>
                        </a:rPr>
                        <a:t>Numer of Students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IN" sz="1800" b="1" dirty="0">
                          <a:solidFill>
                            <a:srgbClr val="000000"/>
                          </a:solidFill>
                          <a:effectLst/>
                          <a:latin typeface="Arial" panose="020B0604020202020204" pitchFamily="34" charset="0"/>
                        </a:rPr>
                        <a:t>155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IN" sz="1800" b="1" dirty="0">
                          <a:solidFill>
                            <a:srgbClr val="000000"/>
                          </a:solidFill>
                          <a:effectLst/>
                          <a:latin typeface="Arial" panose="020B0604020202020204" pitchFamily="34" charset="0"/>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IN" sz="1800" b="1">
                          <a:solidFill>
                            <a:srgbClr val="000000"/>
                          </a:solidFill>
                          <a:effectLst/>
                          <a:latin typeface="Arial" panose="020B0604020202020204" pitchFamily="34" charset="0"/>
                        </a:rPr>
                        <a:t> </a:t>
                      </a:r>
                      <a:r>
                        <a:rPr lang="en-IN" sz="1800" b="1">
                          <a:solidFill>
                            <a:srgbClr val="FF0000"/>
                          </a:solidFill>
                          <a:effectLst/>
                          <a:latin typeface="Arial" panose="020B0604020202020204" pitchFamily="34" charset="0"/>
                        </a:rPr>
                        <a:t>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16552938"/>
                  </a:ext>
                </a:extLst>
              </a:tr>
              <a:tr h="1764288">
                <a:tc>
                  <a:txBody>
                    <a:bodyPr/>
                    <a:lstStyle/>
                    <a:p>
                      <a:pPr algn="ctr" fontAlgn="ctr"/>
                      <a:r>
                        <a:rPr lang="en-IN" sz="1800" b="1">
                          <a:solidFill>
                            <a:srgbClr val="000000"/>
                          </a:solidFill>
                          <a:effectLst/>
                          <a:latin typeface="Arial" panose="020B0604020202020204" pitchFamily="34" charset="0"/>
                        </a:rPr>
                        <a:t>Students from Inset Category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800" b="1">
                          <a:solidFill>
                            <a:srgbClr val="000000"/>
                          </a:solidFill>
                          <a:effectLst/>
                          <a:latin typeface="Arial" panose="020B0604020202020204" pitchFamily="34" charset="0"/>
                        </a:rPr>
                        <a:t>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800" b="1" dirty="0">
                          <a:solidFill>
                            <a:srgbClr val="000000"/>
                          </a:solidFill>
                          <a:effectLst/>
                          <a:latin typeface="Arial" panose="020B0604020202020204" pitchFamily="34" charset="0"/>
                        </a:rPr>
                        <a:t>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800" b="1">
                          <a:solidFill>
                            <a:srgbClr val="FF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23772583"/>
                  </a:ext>
                </a:extLst>
              </a:tr>
              <a:tr h="2004305">
                <a:tc>
                  <a:txBody>
                    <a:bodyPr/>
                    <a:lstStyle/>
                    <a:p>
                      <a:pPr algn="ctr" fontAlgn="ctr"/>
                      <a:r>
                        <a:rPr lang="en-IN" sz="1800" b="1">
                          <a:solidFill>
                            <a:srgbClr val="000000"/>
                          </a:solidFill>
                          <a:effectLst/>
                          <a:latin typeface="Arial" panose="020B0604020202020204" pitchFamily="34" charset="0"/>
                        </a:rPr>
                        <a:t>Students from Outset Category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800" b="1">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800" b="1">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800" b="1" dirty="0">
                          <a:solidFill>
                            <a:srgbClr val="FF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64248682"/>
                  </a:ext>
                </a:extLst>
              </a:tr>
            </a:tbl>
          </a:graphicData>
        </a:graphic>
      </p:graphicFrame>
      <p:sp>
        <p:nvSpPr>
          <p:cNvPr id="23" name="TextBox 22">
            <a:extLst>
              <a:ext uri="{FF2B5EF4-FFF2-40B4-BE49-F238E27FC236}">
                <a16:creationId xmlns:a16="http://schemas.microsoft.com/office/drawing/2014/main" xmlns="" id="{60F59964-E160-E860-683E-7C590ED56A80}"/>
              </a:ext>
            </a:extLst>
          </p:cNvPr>
          <p:cNvSpPr txBox="1"/>
          <p:nvPr/>
        </p:nvSpPr>
        <p:spPr>
          <a:xfrm>
            <a:off x="672306" y="849025"/>
            <a:ext cx="5513387"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Overall Statistics :-</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50887A58-4A23-0E04-D3D2-E4B1013F5E10}"/>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D70D267E-C405-642F-F7FF-1A3AD2B23547}"/>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AF2B7C85-5A96-B6B8-BE2A-FA8BCAC3FF04}"/>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63493" name="Slide Number Placeholder 1">
            <a:extLst>
              <a:ext uri="{FF2B5EF4-FFF2-40B4-BE49-F238E27FC236}">
                <a16:creationId xmlns:a16="http://schemas.microsoft.com/office/drawing/2014/main" xmlns="" id="{35B63E0E-D5AA-1337-E9F9-2D449D2ED139}"/>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7A30AA0-7F48-4034-8B3A-E458FA7B633D}" type="slidenum">
              <a:rPr lang="en-IN" altLang="en-US" sz="1200">
                <a:solidFill>
                  <a:schemeClr val="bg1"/>
                </a:solidFill>
              </a:rPr>
              <a:pPr>
                <a:spcBef>
                  <a:spcPct val="0"/>
                </a:spcBef>
                <a:buFontTx/>
                <a:buNone/>
              </a:pPr>
              <a:t>26</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6AA3DB77-90E6-2BE5-A137-E27E6C5D93CB}"/>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1F6B814F-635C-CA8B-FD95-41A010F19CA5}"/>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8D8C893B-C039-43D3-BB2A-D423A55F4E45}"/>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AFD429A1-C4E6-16EB-EC6A-3C3380B2CC19}"/>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26256ED7-0237-7290-725C-894984C806B8}"/>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70C53FD5-3B30-5A6B-FDA7-FF1A998626FE}"/>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B9858F42-C995-BE4A-C1BD-8D3A136EDF2C}"/>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8A0268AC-E69F-35F2-43E9-7675D96D2EA6}"/>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79B47DE4-81EC-6A3F-049C-504DAA5F44B4}"/>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456B167F-5D7B-5A97-91B2-E2092F73BA5E}"/>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8887D706-D876-07A1-9873-4D3DAD72FB3D}"/>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D7021ACB-B353-7D12-B4B8-7F323136E19B}"/>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BFED9A09-D105-265E-B3BC-748167FFDE7C}"/>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72231A28-15EA-0743-F6DF-A100A4B264B7}"/>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92FB7A99-F7A4-B03F-3455-BD6E7AE038F9}"/>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6A185B52-116F-13C0-EEE4-35327AF21419}"/>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108368EB-9E43-527F-959F-540637CFEB5D}"/>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C2611F44-ABE7-A467-336E-DF80BD8FB5BB}"/>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17FB8037-47AA-7D1F-F228-6A56090BFEDE}"/>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958A587F-1408-7820-6857-31ACC6A7E6FC}"/>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205E44E2-6369-439A-F9D7-8BBF7D169F53}"/>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92C152C4-0184-A354-3470-46ACCF189546}"/>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63516" name="TextBox 37">
            <a:extLst>
              <a:ext uri="{FF2B5EF4-FFF2-40B4-BE49-F238E27FC236}">
                <a16:creationId xmlns:a16="http://schemas.microsoft.com/office/drawing/2014/main" xmlns="" id="{0DCBF6F1-80E2-B4F0-7118-6D4DB879B5F4}"/>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21461D43-943A-9BE8-0E26-62D26C930F99}"/>
              </a:ext>
            </a:extLst>
          </p:cNvPr>
          <p:cNvSpPr/>
          <p:nvPr/>
        </p:nvSpPr>
        <p:spPr>
          <a:xfrm>
            <a:off x="592138" y="2981325"/>
            <a:ext cx="5884862"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6ACE7E7D-CBF1-4E80-6EBE-C216F61FDEFC}"/>
              </a:ext>
            </a:extLst>
          </p:cNvPr>
          <p:cNvSpPr/>
          <p:nvPr/>
        </p:nvSpPr>
        <p:spPr>
          <a:xfrm>
            <a:off x="503238" y="3400425"/>
            <a:ext cx="593725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xmlns="" id="{4822C7EC-7B2A-0BBE-5FC7-3EC3556FBB19}"/>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63520" name="TextBox 2">
            <a:extLst>
              <a:ext uri="{FF2B5EF4-FFF2-40B4-BE49-F238E27FC236}">
                <a16:creationId xmlns:a16="http://schemas.microsoft.com/office/drawing/2014/main" xmlns="" id="{CC086167-B194-DE95-C82B-B8EEEE4B8A48}"/>
              </a:ext>
            </a:extLst>
          </p:cNvPr>
          <p:cNvSpPr txBox="1">
            <a:spLocks noChangeArrowheads="1"/>
          </p:cNvSpPr>
          <p:nvPr/>
        </p:nvSpPr>
        <p:spPr bwMode="auto">
          <a:xfrm>
            <a:off x="474663" y="1685925"/>
            <a:ext cx="59404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9" name="Rectangle 8">
            <a:extLst>
              <a:ext uri="{FF2B5EF4-FFF2-40B4-BE49-F238E27FC236}">
                <a16:creationId xmlns:a16="http://schemas.microsoft.com/office/drawing/2014/main" xmlns="" id="{BE3DFA4F-5D1D-099A-8C05-4588FAED38F9}"/>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a16="http://schemas.microsoft.com/office/drawing/2014/main" xmlns="" id="{7174572B-9D69-A54B-3F12-BC9C4C8F0015}"/>
              </a:ext>
            </a:extLst>
          </p:cNvPr>
          <p:cNvSpPr txBox="1">
            <a:spLocks noChangeArrowheads="1"/>
          </p:cNvSpPr>
          <p:nvPr/>
        </p:nvSpPr>
        <p:spPr bwMode="auto">
          <a:xfrm>
            <a:off x="553718" y="405169"/>
            <a:ext cx="5759450" cy="61324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R="358140" algn="ctr">
              <a:lnSpc>
                <a:spcPct val="115000"/>
              </a:lnSpc>
              <a:spcAft>
                <a:spcPts val="1000"/>
              </a:spcAft>
            </a:pPr>
            <a:r>
              <a:rPr lang="en-IN" sz="3200" b="1" u="sng" dirty="0">
                <a:effectLst/>
                <a:latin typeface="Times New Roman" panose="02020603050405020304" pitchFamily="18" charset="0"/>
                <a:ea typeface="Calibri" panose="020F0502020204030204" pitchFamily="34" charset="0"/>
                <a:cs typeface="Times New Roman" panose="02020603050405020304" pitchFamily="18" charset="0"/>
              </a:rPr>
              <a:t>Diverse Dialogues-1</a:t>
            </a:r>
          </a:p>
        </p:txBody>
      </p:sp>
      <p:sp>
        <p:nvSpPr>
          <p:cNvPr id="4" name="TextBox 3">
            <a:extLst>
              <a:ext uri="{FF2B5EF4-FFF2-40B4-BE49-F238E27FC236}">
                <a16:creationId xmlns:a16="http://schemas.microsoft.com/office/drawing/2014/main" xmlns="" id="{73DE56BD-96B1-E6C6-F2AE-C8C96360092F}"/>
              </a:ext>
            </a:extLst>
          </p:cNvPr>
          <p:cNvSpPr txBox="1"/>
          <p:nvPr/>
        </p:nvSpPr>
        <p:spPr>
          <a:xfrm>
            <a:off x="547048" y="1234971"/>
            <a:ext cx="5608636" cy="7559762"/>
          </a:xfrm>
          <a:prstGeom prst="rect">
            <a:avLst/>
          </a:prstGeom>
          <a:noFill/>
        </p:spPr>
        <p:txBody>
          <a:bodyPr wrap="square" lIns="91440" tIns="45720" rIns="91440" bIns="45720" anchor="t">
            <a:spAutoFit/>
          </a:bodyPr>
          <a:lstStyle/>
          <a:p>
            <a:pPr algn="just">
              <a:lnSpc>
                <a:spcPct val="107000"/>
              </a:lnSpc>
              <a:spcAft>
                <a:spcPts val="800"/>
              </a:spcAft>
            </a:pPr>
            <a:r>
              <a:rPr lang="en-US" sz="2400" dirty="0">
                <a:effectLst/>
                <a:latin typeface="Times New Roman"/>
                <a:ea typeface="Calibri" panose="020F0502020204030204" pitchFamily="34" charset="0"/>
                <a:cs typeface="Times New Roman"/>
              </a:rPr>
              <a:t>Commencement of</a:t>
            </a:r>
            <a:r>
              <a:rPr lang="en-US" sz="2400" dirty="0">
                <a:latin typeface="Times New Roman"/>
                <a:ea typeface="Calibri" panose="020F0502020204030204" pitchFamily="34" charset="0"/>
                <a:cs typeface="Times New Roman"/>
              </a:rPr>
              <a:t> </a:t>
            </a:r>
            <a:r>
              <a:rPr lang="en-US" sz="2400" dirty="0">
                <a:effectLst/>
                <a:latin typeface="Times New Roman"/>
                <a:ea typeface="Calibri" panose="020F0502020204030204" pitchFamily="34" charset="0"/>
                <a:cs typeface="Times New Roman"/>
              </a:rPr>
              <a:t> the series of diverse dialogues where we will be honored to have eminent professors, distinguished educationists and industry experts to guide and mentor us by motivating our academicians to enhance the teaching learning process. This set of events will form a bridge to fulfill any gaps between the current education curriculum &amp; industry demands.</a:t>
            </a:r>
            <a:r>
              <a:rPr lang="en-US" sz="2400" dirty="0">
                <a:effectLst/>
                <a:latin typeface="Times New Roman"/>
                <a:ea typeface="Times New Roman" panose="02020603050405020304" pitchFamily="18" charset="0"/>
                <a:cs typeface="Times New Roman"/>
              </a:rPr>
              <a:t> </a:t>
            </a:r>
            <a:r>
              <a:rPr lang="en-US" sz="2400" dirty="0">
                <a:effectLst/>
                <a:latin typeface="Times New Roman"/>
                <a:ea typeface="Times New Roman" panose="02020603050405020304" pitchFamily="18" charset="0"/>
                <a:cs typeface="Calibri"/>
              </a:rPr>
              <a:t>Our guest of the day</a:t>
            </a:r>
            <a:r>
              <a:rPr lang="en-US" sz="2400" dirty="0">
                <a:effectLst/>
                <a:latin typeface="Times New Roman"/>
                <a:ea typeface="Times New Roman" panose="02020603050405020304" pitchFamily="18" charset="0"/>
                <a:cs typeface="Times New Roman"/>
              </a:rPr>
              <a:t> </a:t>
            </a:r>
            <a:r>
              <a:rPr lang="en-US" sz="2400" dirty="0">
                <a:effectLst/>
                <a:latin typeface="Times New Roman"/>
                <a:ea typeface="Calibri" panose="020F0502020204030204" pitchFamily="34" charset="0"/>
                <a:cs typeface="Times New Roman"/>
              </a:rPr>
              <a:t>took time to engage with our faculties, answer their questions, and provide valuable insights. His willingness to connect with the audience on a personal level left a lasting positive impression and his deep insight knowledge about AICTE aided us to understand the rules and latest changes in the AICTE norms.</a:t>
            </a:r>
            <a:endParaRPr lang="en-IN" sz="2400">
              <a:effectLst/>
              <a:latin typeface="Times New Roman"/>
              <a:ea typeface="Calibri" panose="020F0502020204030204" pitchFamily="34" charset="0"/>
              <a:cs typeface="Times New Roman"/>
            </a:endParaRPr>
          </a:p>
          <a:p>
            <a:pPr algn="just">
              <a:lnSpc>
                <a:spcPct val="107000"/>
              </a:lnSpc>
              <a:spcAft>
                <a:spcPts val="800"/>
              </a:spcAft>
            </a:pP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4BAC08D-61F4-B2DA-36E4-9F231A49AB1D}"/>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160205F3-6F12-0278-C1CD-752EF62ECFD4}"/>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D926DE13-5AB2-3E4D-18ED-C11468078DB1}"/>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A2B5F0AA-733B-EACA-B6CF-AAC65028CB69}"/>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65542" name="Slide Number Placeholder 1">
            <a:extLst>
              <a:ext uri="{FF2B5EF4-FFF2-40B4-BE49-F238E27FC236}">
                <a16:creationId xmlns:a16="http://schemas.microsoft.com/office/drawing/2014/main" xmlns="" id="{3DD90F99-5AEE-C9F3-64EC-F440D4E40D4E}"/>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2D06E36-5191-450A-9126-08DED87F4794}" type="slidenum">
              <a:rPr lang="en-IN" altLang="en-US" sz="1200">
                <a:solidFill>
                  <a:schemeClr val="bg1"/>
                </a:solidFill>
              </a:rPr>
              <a:pPr>
                <a:spcBef>
                  <a:spcPct val="0"/>
                </a:spcBef>
                <a:buFontTx/>
                <a:buNone/>
              </a:pPr>
              <a:t>27</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B403E4D2-67A8-ADB3-13D3-DE203EACCF54}"/>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9CA92C72-FB5C-3073-BA90-B800CED2110C}"/>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7639D2FD-24FA-979F-3C1B-F95B9E44B60E}"/>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868B0174-8F59-233F-BD8B-55A62F368029}"/>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4CB4B96A-9D40-E1DC-F48C-47B19163DB8C}"/>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3B097C57-360A-79D6-156B-EC36404D4247}"/>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9AF7F5C3-65C6-FF6D-6F58-6DE57380FEF0}"/>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0F2C6AB8-5838-04C3-44F5-396B5D10AF18}"/>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5D293CBE-B606-DCE3-176E-807D19BB3EE5}"/>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1B318742-34E9-B2F5-4900-F6299EE7B230}"/>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6AC70537-3806-7CAE-A9C5-6501462E9257}"/>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5307A2E3-32C4-A5FD-2EB4-C5C71DCC52E1}"/>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1C6418FA-9B1C-064A-DF8E-B4BE5E726B97}"/>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083A1F81-D700-8696-0B87-6647B1A1D7E5}"/>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6180D25D-2C54-9109-9280-C4D906653FAF}"/>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2977342E-CF5D-F41E-A0AF-5BCCB6289154}"/>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BE1026E8-82EB-9CF0-8219-92D86788731A}"/>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9CC4AAC8-F2C6-91B5-3A17-756B57B98E2C}"/>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2998CB18-3CE2-164B-17C8-C7D603BB7D30}"/>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AA7B8F34-AD75-0D5A-3A6C-144A66EE3F69}"/>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371A667A-406A-A4DD-7496-3A37C240ADE6}"/>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8184F403-2572-96AE-F804-B56455820116}"/>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7B95F0DB-62DD-8E42-83DF-B3B9BBA2E07C}"/>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9C5278EF-FFDE-5DB8-774F-0DA0CD6EA5D6}"/>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65567" name="TextBox 1">
            <a:extLst>
              <a:ext uri="{FF2B5EF4-FFF2-40B4-BE49-F238E27FC236}">
                <a16:creationId xmlns:a16="http://schemas.microsoft.com/office/drawing/2014/main" xmlns="" id="{46E69DE7-2EDB-80DE-75C4-A4EB946FC98F}"/>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65568" name="TextBox 35">
            <a:extLst>
              <a:ext uri="{FF2B5EF4-FFF2-40B4-BE49-F238E27FC236}">
                <a16:creationId xmlns:a16="http://schemas.microsoft.com/office/drawing/2014/main" xmlns="" id="{046FCFBB-E8F8-6C86-FE16-A10D7236E622}"/>
              </a:ext>
            </a:extLst>
          </p:cNvPr>
          <p:cNvSpPr txBox="1">
            <a:spLocks noChangeArrowheads="1"/>
          </p:cNvSpPr>
          <p:nvPr/>
        </p:nvSpPr>
        <p:spPr bwMode="auto">
          <a:xfrm>
            <a:off x="772471" y="514768"/>
            <a:ext cx="521463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b="1" u="sng" dirty="0">
                <a:latin typeface="Times New Roman" panose="02020603050405020304" pitchFamily="18" charset="0"/>
                <a:cs typeface="Times New Roman" panose="02020603050405020304" pitchFamily="18" charset="0"/>
              </a:rPr>
              <a:t>GLIMPSE OF THE EVENT</a:t>
            </a:r>
            <a:endParaRPr lang="en-US" altLang="en-US" b="1" u="sng"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B3744C0F-E07A-B416-DB56-19D1B7A0B389}"/>
              </a:ext>
            </a:extLst>
          </p:cNvPr>
          <p:cNvPicPr>
            <a:picLocks noChangeAspect="1"/>
          </p:cNvPicPr>
          <p:nvPr/>
        </p:nvPicPr>
        <p:blipFill>
          <a:blip r:embed="rId3" cstate="print"/>
          <a:srcRect/>
          <a:stretch>
            <a:fillRect/>
          </a:stretch>
        </p:blipFill>
        <p:spPr bwMode="auto">
          <a:xfrm>
            <a:off x="638434" y="1386327"/>
            <a:ext cx="2766754" cy="2051843"/>
          </a:xfrm>
          <a:prstGeom prst="rect">
            <a:avLst/>
          </a:prstGeom>
          <a:noFill/>
          <a:ln w="9525">
            <a:noFill/>
            <a:miter lim="800000"/>
            <a:headEnd/>
            <a:tailEnd/>
          </a:ln>
        </p:spPr>
      </p:pic>
      <p:pic>
        <p:nvPicPr>
          <p:cNvPr id="3" name="Picture 2">
            <a:extLst>
              <a:ext uri="{FF2B5EF4-FFF2-40B4-BE49-F238E27FC236}">
                <a16:creationId xmlns:a16="http://schemas.microsoft.com/office/drawing/2014/main" xmlns="" id="{3EB18BA6-81B6-9E82-4826-B3E1BD3004EA}"/>
              </a:ext>
            </a:extLst>
          </p:cNvPr>
          <p:cNvPicPr>
            <a:picLocks noChangeAspect="1"/>
          </p:cNvPicPr>
          <p:nvPr/>
        </p:nvPicPr>
        <p:blipFill>
          <a:blip r:embed="rId4" cstate="print"/>
          <a:srcRect/>
          <a:stretch>
            <a:fillRect/>
          </a:stretch>
        </p:blipFill>
        <p:spPr bwMode="auto">
          <a:xfrm>
            <a:off x="3501698" y="1391620"/>
            <a:ext cx="2796162" cy="2058828"/>
          </a:xfrm>
          <a:prstGeom prst="rect">
            <a:avLst/>
          </a:prstGeom>
          <a:noFill/>
          <a:ln w="9525">
            <a:noFill/>
            <a:miter lim="800000"/>
            <a:headEnd/>
            <a:tailEnd/>
          </a:ln>
        </p:spPr>
      </p:pic>
      <p:pic>
        <p:nvPicPr>
          <p:cNvPr id="4" name="Picture 3">
            <a:extLst>
              <a:ext uri="{FF2B5EF4-FFF2-40B4-BE49-F238E27FC236}">
                <a16:creationId xmlns:a16="http://schemas.microsoft.com/office/drawing/2014/main" xmlns="" id="{37CEF9E4-2181-8C97-2118-4AA9A962A0A0}"/>
              </a:ext>
            </a:extLst>
          </p:cNvPr>
          <p:cNvPicPr>
            <a:picLocks noChangeAspect="1"/>
          </p:cNvPicPr>
          <p:nvPr/>
        </p:nvPicPr>
        <p:blipFill>
          <a:blip r:embed="rId5"/>
          <a:srcRect/>
          <a:stretch>
            <a:fillRect/>
          </a:stretch>
        </p:blipFill>
        <p:spPr bwMode="auto">
          <a:xfrm>
            <a:off x="633256" y="3584887"/>
            <a:ext cx="5686583" cy="2322233"/>
          </a:xfrm>
          <a:prstGeom prst="rect">
            <a:avLst/>
          </a:prstGeom>
          <a:noFill/>
          <a:ln w="9525">
            <a:noFill/>
            <a:miter lim="800000"/>
            <a:headEnd/>
            <a:tailEnd/>
          </a:ln>
        </p:spPr>
      </p:pic>
      <p:pic>
        <p:nvPicPr>
          <p:cNvPr id="5" name="Picture 4">
            <a:extLst>
              <a:ext uri="{FF2B5EF4-FFF2-40B4-BE49-F238E27FC236}">
                <a16:creationId xmlns:a16="http://schemas.microsoft.com/office/drawing/2014/main" xmlns="" id="{D50C53FC-286F-10A0-3BBD-0D507EF6DF29}"/>
              </a:ext>
            </a:extLst>
          </p:cNvPr>
          <p:cNvPicPr>
            <a:picLocks noChangeAspect="1"/>
          </p:cNvPicPr>
          <p:nvPr/>
        </p:nvPicPr>
        <p:blipFill>
          <a:blip r:embed="rId6" cstate="print"/>
          <a:srcRect/>
          <a:stretch>
            <a:fillRect/>
          </a:stretch>
        </p:blipFill>
        <p:spPr bwMode="auto">
          <a:xfrm>
            <a:off x="638434" y="6053837"/>
            <a:ext cx="2766754" cy="2020729"/>
          </a:xfrm>
          <a:prstGeom prst="rect">
            <a:avLst/>
          </a:prstGeom>
          <a:noFill/>
          <a:ln w="9525">
            <a:noFill/>
            <a:miter lim="800000"/>
            <a:headEnd/>
            <a:tailEnd/>
          </a:ln>
        </p:spPr>
      </p:pic>
      <p:pic>
        <p:nvPicPr>
          <p:cNvPr id="6" name="Picture 5">
            <a:extLst>
              <a:ext uri="{FF2B5EF4-FFF2-40B4-BE49-F238E27FC236}">
                <a16:creationId xmlns:a16="http://schemas.microsoft.com/office/drawing/2014/main" xmlns="" id="{A66C8D58-EF03-D426-DD55-F4FBC9EFC1E8}"/>
              </a:ext>
            </a:extLst>
          </p:cNvPr>
          <p:cNvPicPr>
            <a:picLocks noChangeAspect="1"/>
          </p:cNvPicPr>
          <p:nvPr/>
        </p:nvPicPr>
        <p:blipFill>
          <a:blip r:embed="rId7" cstate="print"/>
          <a:srcRect/>
          <a:stretch>
            <a:fillRect/>
          </a:stretch>
        </p:blipFill>
        <p:spPr bwMode="auto">
          <a:xfrm>
            <a:off x="3497263" y="6047335"/>
            <a:ext cx="2811463" cy="2033731"/>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E77CA2F4-92EE-486C-344C-21711E03ECE8}"/>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5C151F81-993E-EFE2-0CB1-E6A126D0A612}"/>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48C6CFED-90F2-41AE-CC48-F8B2C23AA99F}"/>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67589" name="Slide Number Placeholder 1">
            <a:extLst>
              <a:ext uri="{FF2B5EF4-FFF2-40B4-BE49-F238E27FC236}">
                <a16:creationId xmlns:a16="http://schemas.microsoft.com/office/drawing/2014/main" xmlns="" id="{EE4CB253-6845-688D-3E44-14D72DE9415B}"/>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D3DCF92-77DE-403D-9AAC-068834DED2DC}" type="slidenum">
              <a:rPr lang="en-IN" altLang="en-US" sz="1200">
                <a:solidFill>
                  <a:schemeClr val="bg1"/>
                </a:solidFill>
              </a:rPr>
              <a:pPr>
                <a:spcBef>
                  <a:spcPct val="0"/>
                </a:spcBef>
                <a:buFontTx/>
                <a:buNone/>
              </a:pPr>
              <a:t>28</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69D15655-5E21-88BE-70F1-705124508C09}"/>
              </a:ext>
            </a:extLst>
          </p:cNvPr>
          <p:cNvSpPr/>
          <p:nvPr/>
        </p:nvSpPr>
        <p:spPr>
          <a:xfrm>
            <a:off x="3071813" y="4357688"/>
            <a:ext cx="184150" cy="923925"/>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929289E9-60B7-C72D-BE57-BB9E34C358B1}"/>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EB41BFBC-7209-EFD2-6E2E-E55972AE9C48}"/>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9BBF39A2-9738-265D-8C2F-9BCCEBF2926E}"/>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1618E4C2-D06E-4422-F25F-F4D2E2E6B85E}"/>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7E95E1F5-BDD4-82AD-61BE-5A2046CF27CB}"/>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7C9BE3A4-D713-D2DD-1314-7C3B1EB13A29}"/>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646AF4C9-31F5-2D47-AFC5-F30E3DBF38D1}"/>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3F5CB7D9-322D-0774-70C2-CAC6D9FBB3B4}"/>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242B8ABF-F56E-D5F2-DFAA-3F1C1E9A2138}"/>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6F474EEF-ABAC-9C50-DE3D-4ECD3D555B56}"/>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92CC1033-6D1F-9A05-AE75-B64CB9D67831}"/>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D1A25728-A241-2635-A3A0-EBC44511D658}"/>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E7CAC500-BA02-5525-E224-149B00E8D293}"/>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96FD31A8-8160-6AD4-CD15-3406431EBB7C}"/>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3C960796-1152-095E-0150-2DC3E9B059EA}"/>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CD883C41-BE26-6931-1B75-8A2880B3F7FA}"/>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7D9F4CD8-79AB-A14A-E360-5F8D4D5B36AD}"/>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E3C48A99-2F2D-B5F5-BD21-F3265B73634E}"/>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6B9DB795-F2CF-F68D-1403-88084FE5257C}"/>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1647636B-1B69-8DB4-733E-59BB3E8A573E}"/>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F24E3344-4140-4763-4A34-0937991D44C9}"/>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67612" name="TextBox 37">
            <a:extLst>
              <a:ext uri="{FF2B5EF4-FFF2-40B4-BE49-F238E27FC236}">
                <a16:creationId xmlns:a16="http://schemas.microsoft.com/office/drawing/2014/main" xmlns="" id="{76359C91-80F4-51BC-8F7B-8ACC1F48E486}"/>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439D8D33-CFF4-2A88-D773-C5F04E8C13CC}"/>
              </a:ext>
            </a:extLst>
          </p:cNvPr>
          <p:cNvSpPr/>
          <p:nvPr/>
        </p:nvSpPr>
        <p:spPr>
          <a:xfrm>
            <a:off x="592138" y="2981325"/>
            <a:ext cx="5884862"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4A5DF8DC-7998-9C19-E87E-42CBA67D091D}"/>
              </a:ext>
            </a:extLst>
          </p:cNvPr>
          <p:cNvSpPr/>
          <p:nvPr/>
        </p:nvSpPr>
        <p:spPr>
          <a:xfrm>
            <a:off x="607333" y="1593246"/>
            <a:ext cx="5771394" cy="62713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just" eaLnBrk="1" fontAlgn="auto" hangingPunct="1">
              <a:spcBef>
                <a:spcPts val="0"/>
              </a:spcBef>
              <a:spcAft>
                <a:spcPts val="0"/>
              </a:spcAft>
              <a:buFont typeface="Arial" panose="020B0604020202020204" pitchFamily="34" charset="0"/>
              <a:buNone/>
              <a:defRPr/>
            </a:pPr>
            <a:endParaRPr lang="en-GB" sz="200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B976C77-6783-4E92-5205-E16DF037EDA5}"/>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67616" name="TextBox 2">
            <a:extLst>
              <a:ext uri="{FF2B5EF4-FFF2-40B4-BE49-F238E27FC236}">
                <a16:creationId xmlns:a16="http://schemas.microsoft.com/office/drawing/2014/main" xmlns="" id="{3BC38E7E-6F97-C9E0-C0BE-719C851BABC6}"/>
              </a:ext>
            </a:extLst>
          </p:cNvPr>
          <p:cNvSpPr txBox="1">
            <a:spLocks noChangeArrowheads="1"/>
          </p:cNvSpPr>
          <p:nvPr/>
        </p:nvSpPr>
        <p:spPr bwMode="auto">
          <a:xfrm>
            <a:off x="436243" y="1181013"/>
            <a:ext cx="5940425" cy="7171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n-US" sz="2000" dirty="0">
                <a:latin typeface="Times New Roman"/>
                <a:cs typeface="Calibri"/>
              </a:rPr>
              <a:t>JECRC IEEE Student Branch  hosted a thought-provoking debate competition on (date), sparking intellectual discourse and critical thinking among its members. The event attracted passionate debaters from various disciplines, all eager to engage in lively discussions on contemporary issues. With topics ranging from 'The Role of Technology in Shaping Society' to 'Ethical Dilemmas in Artificial Intelligence,' participants showcased their eloquence, research skills, and ability to construct compelling arguments. The competition was characterized by rigorous yet respectful exchanges of ideas, with participants presenting diverse perspectives and challenging each other's viewpoints. Esteemed judges evaluated the debates, considering not only the strength of arguments but also the clarity of expression and logical reasoning. As winners were announced, applause filled the room, acknowledging the outstanding performances and intellectual rigor displayed by the participants. Through this competition, JECRC IEEE Student Branch not only promoted critical thinking and effective communication skills but also fostered a culture of intellectual curiosity and debate within its community. </a:t>
            </a:r>
          </a:p>
        </p:txBody>
      </p:sp>
      <p:sp>
        <p:nvSpPr>
          <p:cNvPr id="9" name="Rectangle 8">
            <a:extLst>
              <a:ext uri="{FF2B5EF4-FFF2-40B4-BE49-F238E27FC236}">
                <a16:creationId xmlns:a16="http://schemas.microsoft.com/office/drawing/2014/main" xmlns="" id="{47BF7346-BD34-5034-80D5-7EA6533112A5}"/>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a16="http://schemas.microsoft.com/office/drawing/2014/main" xmlns="" id="{5E41279C-E867-7376-E322-592E15B95035}"/>
              </a:ext>
            </a:extLst>
          </p:cNvPr>
          <p:cNvSpPr txBox="1">
            <a:spLocks noChangeArrowheads="1"/>
          </p:cNvSpPr>
          <p:nvPr/>
        </p:nvSpPr>
        <p:spPr bwMode="auto">
          <a:xfrm>
            <a:off x="692310" y="404448"/>
            <a:ext cx="5307015" cy="622799"/>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R="358140" algn="ctr">
              <a:lnSpc>
                <a:spcPct val="115000"/>
              </a:lnSpc>
              <a:spcAft>
                <a:spcPts val="1000"/>
              </a:spcAft>
            </a:pPr>
            <a:r>
              <a:rPr lang="en-US" sz="3200" b="1" u="sng" dirty="0">
                <a:effectLst/>
                <a:latin typeface="Times New Roman" panose="02020603050405020304" pitchFamily="18" charset="0"/>
                <a:ea typeface="Calibri" panose="020F0502020204030204" pitchFamily="34" charset="0"/>
                <a:cs typeface="Times New Roman" panose="02020603050405020304" pitchFamily="18" charset="0"/>
              </a:rPr>
              <a:t>Debate Competition</a:t>
            </a:r>
            <a:endParaRPr lang="en-IN" sz="1800" u="sng" dirty="0">
              <a:effectLst/>
              <a:latin typeface="Calibri" panose="020F0502020204030204" pitchFamily="34" charset="0"/>
              <a:ea typeface="Calibri" panose="020F0502020204030204" pitchFamily="34" charset="0"/>
              <a:cs typeface="Mangal" panose="02040503050203030202"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5CFB9DB-4087-095C-4F75-C3200039D108}"/>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11842C82-774F-9CAB-B8D0-B76DE9048458}"/>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4BBFDEDF-D10F-DBF6-7082-823CB3817DDF}"/>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7540FDCA-CD6A-A2AA-E455-BA4CDE985B27}"/>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69638" name="Slide Number Placeholder 1">
            <a:extLst>
              <a:ext uri="{FF2B5EF4-FFF2-40B4-BE49-F238E27FC236}">
                <a16:creationId xmlns:a16="http://schemas.microsoft.com/office/drawing/2014/main" xmlns="" id="{ABDEA451-C99B-BD46-38C2-85E21733FC97}"/>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FF3396B-CF6B-4CAB-B059-5A2A91EC0282}" type="slidenum">
              <a:rPr lang="en-IN" altLang="en-US" sz="1200">
                <a:solidFill>
                  <a:schemeClr val="bg1"/>
                </a:solidFill>
              </a:rPr>
              <a:pPr>
                <a:spcBef>
                  <a:spcPct val="0"/>
                </a:spcBef>
                <a:buFontTx/>
                <a:buNone/>
              </a:pPr>
              <a:t>29</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A99CD3E8-6CBC-472B-0940-168EBBC1E4E0}"/>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B028EC4F-39C7-08E0-5D60-E9EFAF7488C5}"/>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21929D7B-1C73-F4BD-064A-AC32F9ADE41A}"/>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31CADE45-A1A3-BE39-3A6F-22A168D7C08A}"/>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110689F8-B161-B8AB-0C26-4519BFEA90C6}"/>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4C007382-C1F1-6308-4EE0-5964B5C7A4AE}"/>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5B7188E2-FD74-567B-BEC1-4A42B6F2D3FF}"/>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9BDC270B-6079-B5BB-3F3C-3802E4512B8E}"/>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1809FCFF-9200-5A6F-4F54-E25BDCB6617B}"/>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AC5ED82-A4F6-A64A-34BA-FA8680FFF88D}"/>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81DFDFB4-BBB1-36AB-A402-26F5C0CD8030}"/>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3BDA0AB7-A701-C720-CA45-9EC86BDC5F3F}"/>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640D1EB5-5415-E0A3-D67B-A2A0F2EF94D5}"/>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8AB296CA-862A-2F5A-2908-24A27EFE57AB}"/>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D717F173-6262-71DF-5DC8-082991F93C4E}"/>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7C47F2AC-3F88-C8BE-0313-99EA89598F81}"/>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16859805-4B7C-EE3E-1867-47C0AE9CE8FB}"/>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39766BF1-5258-BC79-18F7-89D61EE1FD88}"/>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0D31AD41-BC4D-070F-1A59-23BD887CE552}"/>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3715B37D-7236-07DC-7813-B3F04604E7CA}"/>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7D4232B9-BF36-EBF8-8EEE-E26E4DE70498}"/>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B13D94CF-6542-32A7-FDC9-4EC0138701F2}"/>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74EC54B3-A567-1B26-B6FF-69846EFAA88A}"/>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C88F6620-FB93-DBAE-8B35-CE2F509580BD}"/>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69663" name="TextBox 1">
            <a:extLst>
              <a:ext uri="{FF2B5EF4-FFF2-40B4-BE49-F238E27FC236}">
                <a16:creationId xmlns:a16="http://schemas.microsoft.com/office/drawing/2014/main" xmlns="" id="{09562EB3-30C4-89E5-2550-EDC187BBFB85}"/>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69664" name="TextBox 35">
            <a:extLst>
              <a:ext uri="{FF2B5EF4-FFF2-40B4-BE49-F238E27FC236}">
                <a16:creationId xmlns:a16="http://schemas.microsoft.com/office/drawing/2014/main" xmlns="" id="{0B7BD7E5-9EB0-74EE-63F2-2B5C2F4ED211}"/>
              </a:ext>
            </a:extLst>
          </p:cNvPr>
          <p:cNvSpPr txBox="1">
            <a:spLocks noChangeArrowheads="1"/>
          </p:cNvSpPr>
          <p:nvPr/>
        </p:nvSpPr>
        <p:spPr bwMode="auto">
          <a:xfrm>
            <a:off x="1563688" y="579438"/>
            <a:ext cx="39338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3600" b="1" u="sng">
                <a:latin typeface="Times New Roman" panose="02020603050405020304" pitchFamily="18" charset="0"/>
                <a:cs typeface="Times New Roman" panose="02020603050405020304" pitchFamily="18" charset="0"/>
              </a:rPr>
              <a:t>Poster of the Event</a:t>
            </a:r>
            <a:endParaRPr lang="en-US" altLang="en-US" sz="3600" b="1" u="sng">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32DC80D5-352C-F661-2030-7CBE4A3C0361}"/>
              </a:ext>
            </a:extLst>
          </p:cNvPr>
          <p:cNvPicPr>
            <a:picLocks noChangeAspect="1"/>
          </p:cNvPicPr>
          <p:nvPr/>
        </p:nvPicPr>
        <p:blipFill>
          <a:blip r:embed="rId3"/>
          <a:srcRect/>
          <a:stretch>
            <a:fillRect/>
          </a:stretch>
        </p:blipFill>
        <p:spPr bwMode="auto">
          <a:xfrm>
            <a:off x="564515" y="1487488"/>
            <a:ext cx="5700395" cy="659068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8B6AAD0-C74C-0FD0-A3E9-D3326E4156BE}"/>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7874B8A3-0002-7189-A023-0CFD90189F95}"/>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3FE6D446-4345-E49A-BE9A-6155708C2931}"/>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9CB20B54-DC7C-99F0-85CE-937641C2C4D4}"/>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71686" name="Slide Number Placeholder 1">
            <a:extLst>
              <a:ext uri="{FF2B5EF4-FFF2-40B4-BE49-F238E27FC236}">
                <a16:creationId xmlns:a16="http://schemas.microsoft.com/office/drawing/2014/main" xmlns="" id="{B9FC0FD8-CD45-08D4-CEA7-2B4B2EE705AB}"/>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AAD2973-B100-4083-952B-FCF8804806E5}" type="slidenum">
              <a:rPr lang="en-IN" altLang="en-US" sz="1200">
                <a:solidFill>
                  <a:schemeClr val="bg1"/>
                </a:solidFill>
              </a:rPr>
              <a:pPr>
                <a:spcBef>
                  <a:spcPct val="0"/>
                </a:spcBef>
                <a:buFontTx/>
                <a:buNone/>
              </a:pPr>
              <a:t>30</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D79F6F06-74F1-BCC8-E005-F5C1041F23B5}"/>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FE9E0523-04A4-63A2-AA33-457986C38645}"/>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479E125D-7759-9BBA-CDCF-E6448F4BE57C}"/>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5D30B092-23A1-8553-700A-1559115CB2E4}"/>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90256E54-63B1-6B63-C455-B6C4970B2A2A}"/>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4934058D-E3C9-8B34-A418-081FF9ECE5B4}"/>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7506B17D-0356-7339-801C-83E821AFFF79}"/>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2F40C8B7-226A-2F34-2E84-77A1F755F2C1}"/>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6171567E-781A-00F2-A8ED-65009BBAFC34}"/>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09EE453-3867-D7C9-6056-4210930B2994}"/>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02CDB921-DB52-F5C0-50C3-C5B23C05E6A7}"/>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E5E3AD3F-2F93-A4F2-89E1-B4E93322E7F5}"/>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3BFAD8DD-B4EC-0F0B-9857-EEED2C2D16B6}"/>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093335DC-A87A-7973-8C9B-0CC73D688441}"/>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87091EF9-BD07-C3C5-D70F-A9325859C59C}"/>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5B2DCF43-63B8-7DAF-EEB5-E6AE1909911C}"/>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14976726-9D4F-A1FD-D4DD-1855C78FD24B}"/>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F0C8D693-9212-EA62-1055-A92536BE7090}"/>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CEF494EE-1B61-9074-B006-9830A3850DFC}"/>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43810E83-E777-0C3D-D7C7-581C99578C91}"/>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B7C6D19D-B0B4-526E-6E8E-2116A4434628}"/>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D2A064DF-EC74-2A09-8A40-F9D52590BA02}"/>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A68139DA-A723-4DFA-F941-7337EDAE822D}"/>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DE8791A7-33B9-AFF3-A595-FAD42970BDD3}"/>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71711" name="TextBox 1">
            <a:extLst>
              <a:ext uri="{FF2B5EF4-FFF2-40B4-BE49-F238E27FC236}">
                <a16:creationId xmlns:a16="http://schemas.microsoft.com/office/drawing/2014/main" xmlns="" id="{E9E92FB6-0DC0-1DAD-31E5-C01B78DD9469}"/>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71712" name="TextBox 35">
            <a:extLst>
              <a:ext uri="{FF2B5EF4-FFF2-40B4-BE49-F238E27FC236}">
                <a16:creationId xmlns:a16="http://schemas.microsoft.com/office/drawing/2014/main" xmlns="" id="{C19D521B-A1F9-E9B8-92DF-0BEF89E6A679}"/>
              </a:ext>
            </a:extLst>
          </p:cNvPr>
          <p:cNvSpPr txBox="1">
            <a:spLocks noChangeArrowheads="1"/>
          </p:cNvSpPr>
          <p:nvPr/>
        </p:nvSpPr>
        <p:spPr bwMode="auto">
          <a:xfrm>
            <a:off x="1091949" y="457769"/>
            <a:ext cx="457952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sz="2800" b="1" u="sng" dirty="0">
                <a:latin typeface="Times New Roman" panose="02020603050405020304" pitchFamily="18" charset="0"/>
                <a:cs typeface="Times New Roman" panose="02020603050405020304" pitchFamily="18" charset="0"/>
              </a:rPr>
              <a:t>GLIMPSE OF THE EVENT</a:t>
            </a:r>
            <a:endParaRPr lang="en-US" altLang="en-US" sz="2800" b="1" u="sng"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C78A89A5-9595-0F1C-320F-911A759085FC}"/>
              </a:ext>
            </a:extLst>
          </p:cNvPr>
          <p:cNvPicPr>
            <a:picLocks noChangeAspect="1"/>
          </p:cNvPicPr>
          <p:nvPr/>
        </p:nvPicPr>
        <p:blipFill>
          <a:blip r:embed="rId3"/>
          <a:srcRect/>
          <a:stretch>
            <a:fillRect/>
          </a:stretch>
        </p:blipFill>
        <p:spPr bwMode="auto">
          <a:xfrm>
            <a:off x="537305" y="3420269"/>
            <a:ext cx="2746497" cy="2376488"/>
          </a:xfrm>
          <a:prstGeom prst="rect">
            <a:avLst/>
          </a:prstGeom>
          <a:noFill/>
          <a:ln w="9525">
            <a:noFill/>
            <a:miter lim="800000"/>
            <a:headEnd/>
            <a:tailEnd/>
          </a:ln>
        </p:spPr>
      </p:pic>
      <p:pic>
        <p:nvPicPr>
          <p:cNvPr id="3" name="Picture 2">
            <a:extLst>
              <a:ext uri="{FF2B5EF4-FFF2-40B4-BE49-F238E27FC236}">
                <a16:creationId xmlns:a16="http://schemas.microsoft.com/office/drawing/2014/main" xmlns="" id="{AD6B9BA2-660A-94D7-01D0-980982BAAE5E}"/>
              </a:ext>
            </a:extLst>
          </p:cNvPr>
          <p:cNvPicPr>
            <a:picLocks noChangeAspect="1"/>
          </p:cNvPicPr>
          <p:nvPr/>
        </p:nvPicPr>
        <p:blipFill>
          <a:blip r:embed="rId4"/>
          <a:srcRect/>
          <a:stretch>
            <a:fillRect/>
          </a:stretch>
        </p:blipFill>
        <p:spPr bwMode="auto">
          <a:xfrm>
            <a:off x="567595" y="5965826"/>
            <a:ext cx="5739537" cy="2046288"/>
          </a:xfrm>
          <a:prstGeom prst="rect">
            <a:avLst/>
          </a:prstGeom>
          <a:noFill/>
          <a:ln w="9525">
            <a:noFill/>
            <a:miter lim="800000"/>
            <a:headEnd/>
            <a:tailEnd/>
          </a:ln>
        </p:spPr>
      </p:pic>
      <p:pic>
        <p:nvPicPr>
          <p:cNvPr id="4" name="Picture 3">
            <a:extLst>
              <a:ext uri="{FF2B5EF4-FFF2-40B4-BE49-F238E27FC236}">
                <a16:creationId xmlns:a16="http://schemas.microsoft.com/office/drawing/2014/main" xmlns="" id="{5B79BC86-F468-736F-B72F-65EE68BC8BBC}"/>
              </a:ext>
            </a:extLst>
          </p:cNvPr>
          <p:cNvPicPr>
            <a:picLocks noChangeAspect="1"/>
          </p:cNvPicPr>
          <p:nvPr/>
        </p:nvPicPr>
        <p:blipFill>
          <a:blip r:embed="rId5"/>
          <a:srcRect/>
          <a:stretch>
            <a:fillRect/>
          </a:stretch>
        </p:blipFill>
        <p:spPr bwMode="auto">
          <a:xfrm>
            <a:off x="490325" y="1208217"/>
            <a:ext cx="5744432" cy="2028902"/>
          </a:xfrm>
          <a:prstGeom prst="rect">
            <a:avLst/>
          </a:prstGeom>
          <a:noFill/>
          <a:ln w="9525">
            <a:noFill/>
            <a:miter lim="800000"/>
            <a:headEnd/>
            <a:tailEnd/>
          </a:ln>
        </p:spPr>
      </p:pic>
      <p:pic>
        <p:nvPicPr>
          <p:cNvPr id="6" name="Picture 5">
            <a:extLst>
              <a:ext uri="{FF2B5EF4-FFF2-40B4-BE49-F238E27FC236}">
                <a16:creationId xmlns:a16="http://schemas.microsoft.com/office/drawing/2014/main" xmlns="" id="{1D31A508-1196-A625-9672-6EB7B75199A1}"/>
              </a:ext>
            </a:extLst>
          </p:cNvPr>
          <p:cNvPicPr>
            <a:picLocks noChangeAspect="1"/>
          </p:cNvPicPr>
          <p:nvPr/>
        </p:nvPicPr>
        <p:blipFill>
          <a:blip r:embed="rId6"/>
          <a:srcRect/>
          <a:stretch>
            <a:fillRect/>
          </a:stretch>
        </p:blipFill>
        <p:spPr bwMode="auto">
          <a:xfrm>
            <a:off x="3501292" y="3430429"/>
            <a:ext cx="2770921" cy="236632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535C848F-4FAF-9D12-A1E9-D00F53B4277B}"/>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23E37619-AEF4-F428-2C2B-6A92323E9DE9}"/>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13D9E2D3-F41A-3F37-ACB5-AD1D1803A224}"/>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73733" name="Slide Number Placeholder 1">
            <a:extLst>
              <a:ext uri="{FF2B5EF4-FFF2-40B4-BE49-F238E27FC236}">
                <a16:creationId xmlns:a16="http://schemas.microsoft.com/office/drawing/2014/main" xmlns="" id="{29BE731C-B022-9213-CA44-C2E4B9DD65EE}"/>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64581F5-ED0E-4F45-B3BA-DBCA36A4864B}" type="slidenum">
              <a:rPr lang="en-IN" altLang="en-US" sz="1200">
                <a:solidFill>
                  <a:schemeClr val="bg1"/>
                </a:solidFill>
              </a:rPr>
              <a:pPr>
                <a:spcBef>
                  <a:spcPct val="0"/>
                </a:spcBef>
                <a:buFontTx/>
                <a:buNone/>
              </a:pPr>
              <a:t>31</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BF502C7A-A265-D646-B2A0-A04384C78A6D}"/>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2B0C9EFF-EE49-12B9-33D8-DB5F12266EA0}"/>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BD881D22-BA59-E1F7-515C-B98BAF995B7B}"/>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AE7606FB-0524-A9A5-1952-6204CE0BC992}"/>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977B5BAD-20B1-698A-B6D8-DB5E373A91E1}"/>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7748269E-237D-9A89-22C9-D57986004487}"/>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5CD70073-E563-A054-B1F7-E20CF2445AB2}"/>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ED60FC0B-2CD2-36C0-4A77-4FE78576E3E0}"/>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63525AC0-C252-19D1-BAAD-ADD4E68A883A}"/>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CF1DB00D-F9AB-5E37-3424-71F2E6AEF718}"/>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0D6FA89A-DFF2-7617-962B-80E8633454DC}"/>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E68904E2-CD1D-85B5-8FE1-9A2636585C41}"/>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AFE3BB74-99AC-6581-BF2D-04DB51FD356C}"/>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B39CD76A-5F9B-7A07-2906-D0EA51344833}"/>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439237DA-3A81-9A4B-FCA4-AB9C8FD12011}"/>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4D63F619-7EBD-CC77-42CB-8E468D1567DB}"/>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F4CCF089-CF2C-414C-375C-0C108B9C8325}"/>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3631FC03-52B5-B24D-430D-867AAF5A14F8}"/>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3478BA6E-2828-1759-35F4-F249942066DA}"/>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6FBCC8E9-38E9-A214-2010-468C417AC9D9}"/>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4BAB57DF-E49A-B6CB-B04C-1247737B069B}"/>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1391BFFF-E794-BA09-2C75-438D4459543E}"/>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73756" name="TextBox 37">
            <a:extLst>
              <a:ext uri="{FF2B5EF4-FFF2-40B4-BE49-F238E27FC236}">
                <a16:creationId xmlns:a16="http://schemas.microsoft.com/office/drawing/2014/main" xmlns="" id="{55131678-D8A2-74B1-0680-69152F244EB6}"/>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E45CDB8F-9528-7183-8F8F-D8DF189A7A2B}"/>
              </a:ext>
            </a:extLst>
          </p:cNvPr>
          <p:cNvSpPr/>
          <p:nvPr/>
        </p:nvSpPr>
        <p:spPr>
          <a:xfrm>
            <a:off x="380583" y="555625"/>
            <a:ext cx="6029325" cy="84153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just">
              <a:defRPr/>
            </a:pPr>
            <a:r>
              <a:rPr lang="en-GB" sz="2000" dirty="0">
                <a:solidFill>
                  <a:schemeClr val="tx1"/>
                </a:solidFill>
                <a:latin typeface="Times New Roman"/>
                <a:ea typeface="+mn-lt"/>
                <a:cs typeface="+mn-lt"/>
              </a:rPr>
              <a:t>JECRC IEEE Student Branch  hosted an electrifying photography competition on (date), igniting a spark of creativity among its members. The event drew participants from all corners, each armed with a camera and a unique perspective. With themes ranging from 'Moments in Motion' to 'Contrast and Composition,' photographers showcased their artistic prowess and technical finesse. The competition was fierce, with captivating images flooding the submissions. Expert judges meticulously evaluated each entry, considering not just technical proficiency but also storytelling ability and creativity. As the winners were announced, the air buzzed with excitement and applause, acknowledging the talent and dedication of the participants. Through this competition, JECRC IEEE Student Branch not only promoted the art of photography but also fostered camaraderie and a spirit of healthy competition among its members. It was a testament to the branch's commitment to nurturing creative expression and pushing the boundaries of innovation.</a:t>
            </a:r>
            <a:endParaRPr lang="en-US" sz="2000">
              <a:solidFill>
                <a:schemeClr val="tx1"/>
              </a:solidFill>
              <a:latin typeface="Times New Roman"/>
              <a:cs typeface="Times New Roman"/>
            </a:endParaRPr>
          </a:p>
        </p:txBody>
      </p:sp>
      <p:sp>
        <p:nvSpPr>
          <p:cNvPr id="41" name="Rectangle 40">
            <a:extLst>
              <a:ext uri="{FF2B5EF4-FFF2-40B4-BE49-F238E27FC236}">
                <a16:creationId xmlns:a16="http://schemas.microsoft.com/office/drawing/2014/main" xmlns="" id="{1DEDC6AC-D599-3188-9F5F-96175F376FFB}"/>
              </a:ext>
            </a:extLst>
          </p:cNvPr>
          <p:cNvSpPr/>
          <p:nvPr/>
        </p:nvSpPr>
        <p:spPr>
          <a:xfrm>
            <a:off x="3716338" y="2905125"/>
            <a:ext cx="25146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xmlns="" id="{FAFEE2CF-8F16-89EB-B604-487E85FAB11F}"/>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73760" name="TextBox 2">
            <a:extLst>
              <a:ext uri="{FF2B5EF4-FFF2-40B4-BE49-F238E27FC236}">
                <a16:creationId xmlns:a16="http://schemas.microsoft.com/office/drawing/2014/main" xmlns="" id="{B2F09185-435B-D861-EBCE-CD4883CE8EB0}"/>
              </a:ext>
            </a:extLst>
          </p:cNvPr>
          <p:cNvSpPr txBox="1">
            <a:spLocks noChangeArrowheads="1"/>
          </p:cNvSpPr>
          <p:nvPr/>
        </p:nvSpPr>
        <p:spPr bwMode="auto">
          <a:xfrm>
            <a:off x="474663" y="1685925"/>
            <a:ext cx="59404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9" name="Rectangle 8">
            <a:extLst>
              <a:ext uri="{FF2B5EF4-FFF2-40B4-BE49-F238E27FC236}">
                <a16:creationId xmlns:a16="http://schemas.microsoft.com/office/drawing/2014/main" xmlns="" id="{E55B2B03-1F86-0267-8975-0528FC178DD2}"/>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a16="http://schemas.microsoft.com/office/drawing/2014/main" xmlns="" id="{10191425-CD48-3D63-F654-99158BF2ABCB}"/>
              </a:ext>
            </a:extLst>
          </p:cNvPr>
          <p:cNvSpPr txBox="1">
            <a:spLocks noChangeArrowheads="1"/>
          </p:cNvSpPr>
          <p:nvPr/>
        </p:nvSpPr>
        <p:spPr bwMode="auto">
          <a:xfrm>
            <a:off x="620712" y="1017588"/>
            <a:ext cx="5465763" cy="1077218"/>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en-US" sz="3200" b="1" u="sng" dirty="0">
                <a:effectLst/>
                <a:latin typeface="Times New Roman" panose="02020603050405020304" pitchFamily="18" charset="0"/>
                <a:ea typeface="Calibri" panose="020F0502020204030204" pitchFamily="34" charset="0"/>
                <a:cs typeface="Times New Roman" panose="02020603050405020304" pitchFamily="18" charset="0"/>
              </a:rPr>
              <a:t>Photography Competition</a:t>
            </a:r>
            <a:endParaRPr lang="en-IN" sz="3200" u="sng" dirty="0">
              <a:effectLst/>
              <a:latin typeface="Times New Roman" panose="02020603050405020304" pitchFamily="18" charset="0"/>
              <a:ea typeface="Calibri" panose="020F0502020204030204" pitchFamily="34" charset="0"/>
              <a:cs typeface="Times New Roman" panose="02020603050405020304" pitchFamily="18" charset="0"/>
            </a:endParaRPr>
          </a:p>
          <a:p>
            <a:pPr algn="ctr" eaLnBrk="1" fontAlgn="auto" hangingPunct="1">
              <a:spcBef>
                <a:spcPts val="0"/>
              </a:spcBef>
              <a:spcAft>
                <a:spcPts val="0"/>
              </a:spcAft>
              <a:defRPr/>
            </a:pPr>
            <a:endParaRPr lang="en-GB" altLang="en-US" sz="3200" b="1" u="sng"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450DB1D-522A-DC0B-F6E9-658EE30092B1}"/>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82851AD8-026A-8D42-AC00-39FD9CC28778}"/>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738858F3-2C40-5138-6735-45F6A1BC7A4C}"/>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6DA511B9-D251-6402-9488-4213E4435AEE}"/>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75782" name="Slide Number Placeholder 1">
            <a:extLst>
              <a:ext uri="{FF2B5EF4-FFF2-40B4-BE49-F238E27FC236}">
                <a16:creationId xmlns:a16="http://schemas.microsoft.com/office/drawing/2014/main" xmlns="" id="{2180AE88-30EC-1C0E-F609-6728E9226590}"/>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6C4293C-2E9C-4C16-86D2-DAC8F2CCFF2B}" type="slidenum">
              <a:rPr lang="en-IN" altLang="en-US" sz="1200">
                <a:solidFill>
                  <a:schemeClr val="bg1"/>
                </a:solidFill>
              </a:rPr>
              <a:pPr>
                <a:spcBef>
                  <a:spcPct val="0"/>
                </a:spcBef>
                <a:buFontTx/>
                <a:buNone/>
              </a:pPr>
              <a:t>32</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F9FD3D22-A011-47E7-AECA-E2C475C1B18E}"/>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17B75816-BA08-D995-C8D1-94DA8345F6DA}"/>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1A8351F0-2B8F-CE54-C1D5-5F40F81F2A73}"/>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A7D2EE48-BD2C-C559-3D9E-493943236EE6}"/>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09A08096-BD0D-B3C3-0D49-B42A2AF47D49}"/>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37864E99-3994-2A81-D0D7-F6CFE4543BED}"/>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02CBEE4C-B87F-2B9F-D9F0-E3A7B020FA0E}"/>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32DEAD6F-7F07-5D30-DD2A-F2B18474CAA5}"/>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09A5D07A-FAC1-D7A1-411A-CB908A44AC88}"/>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F4C20B9B-3CFE-5529-FDDD-E4A9F157DE82}"/>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AC46C224-202C-21BF-257D-3418578E20A2}"/>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B5BFE889-0B06-4E54-9C6A-7DAC87B9CC49}"/>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1D0743BC-13B5-3C2B-E00F-2513B462E7CD}"/>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FF8230DA-15A6-394C-DE47-C45B743676D7}"/>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BFF15EE1-A251-95C2-ABF7-B093BFA76FA7}"/>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35A35237-6274-E988-1B93-0777469EC1F6}"/>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FE23C186-2F09-BBC9-8A1D-0E6A6C96ACC2}"/>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BF38C819-C627-4753-B883-29537C4A69CF}"/>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813BF7BE-3040-10B5-8561-F828465ACAD2}"/>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5C934769-335A-FBD7-CC51-1BD94D018826}"/>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146EB690-08F9-F9A0-3C21-0C3CF996BEF5}"/>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F4E5B856-E56B-6092-CCE1-EC29F81DD289}"/>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AB9E25A5-04B7-EA4C-7D16-62BD85A86161}"/>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F6889977-4CDA-05EF-EE9A-15596AB10D83}"/>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75807" name="TextBox 1">
            <a:extLst>
              <a:ext uri="{FF2B5EF4-FFF2-40B4-BE49-F238E27FC236}">
                <a16:creationId xmlns:a16="http://schemas.microsoft.com/office/drawing/2014/main" xmlns="" id="{8D5F159B-1CD0-5980-D973-53BCD8519091}"/>
              </a:ext>
            </a:extLst>
          </p:cNvPr>
          <p:cNvSpPr txBox="1">
            <a:spLocks noChangeArrowheads="1"/>
          </p:cNvSpPr>
          <p:nvPr/>
        </p:nvSpPr>
        <p:spPr bwMode="auto">
          <a:xfrm>
            <a:off x="1397724" y="621508"/>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75808" name="TextBox 35">
            <a:extLst>
              <a:ext uri="{FF2B5EF4-FFF2-40B4-BE49-F238E27FC236}">
                <a16:creationId xmlns:a16="http://schemas.microsoft.com/office/drawing/2014/main" xmlns="" id="{9B8513DB-90B1-D9E8-8CE2-C05591102817}"/>
              </a:ext>
            </a:extLst>
          </p:cNvPr>
          <p:cNvSpPr txBox="1">
            <a:spLocks noChangeArrowheads="1"/>
          </p:cNvSpPr>
          <p:nvPr/>
        </p:nvSpPr>
        <p:spPr bwMode="auto">
          <a:xfrm>
            <a:off x="1562115" y="556531"/>
            <a:ext cx="351628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b="1" u="sng" dirty="0">
                <a:latin typeface="Times New Roman" panose="02020603050405020304" pitchFamily="18" charset="0"/>
                <a:cs typeface="Times New Roman" panose="02020603050405020304" pitchFamily="18" charset="0"/>
              </a:rPr>
              <a:t>Poster of the Event</a:t>
            </a:r>
            <a:endParaRPr lang="en-US" altLang="en-US" b="1" u="sng"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87814DED-C0CC-CC95-DE64-A382C6889E9E}"/>
              </a:ext>
            </a:extLst>
          </p:cNvPr>
          <p:cNvPicPr>
            <a:picLocks noChangeAspect="1"/>
          </p:cNvPicPr>
          <p:nvPr/>
        </p:nvPicPr>
        <p:blipFill>
          <a:blip r:embed="rId3"/>
          <a:srcRect/>
          <a:stretch>
            <a:fillRect/>
          </a:stretch>
        </p:blipFill>
        <p:spPr bwMode="auto">
          <a:xfrm>
            <a:off x="676276" y="1347789"/>
            <a:ext cx="5487984" cy="6715124"/>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C900296-8645-B2CD-29C8-DC91DEEA4B42}"/>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A44DABB7-ADB5-44C2-8A07-1069495D173C}"/>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D772DC94-2530-CA10-BBE7-83DDBBF24164}"/>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E4A2A59B-760C-0578-1E94-B2B2196A728E}"/>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77830" name="Slide Number Placeholder 1">
            <a:extLst>
              <a:ext uri="{FF2B5EF4-FFF2-40B4-BE49-F238E27FC236}">
                <a16:creationId xmlns:a16="http://schemas.microsoft.com/office/drawing/2014/main" xmlns="" id="{7F3D5FF3-82AE-7036-8354-2D9D9A1C1794}"/>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8F5176E-988B-483B-B987-91F023FFEDEE}" type="slidenum">
              <a:rPr lang="en-IN" altLang="en-US" sz="1200">
                <a:solidFill>
                  <a:schemeClr val="bg1"/>
                </a:solidFill>
              </a:rPr>
              <a:pPr>
                <a:spcBef>
                  <a:spcPct val="0"/>
                </a:spcBef>
                <a:buFontTx/>
                <a:buNone/>
              </a:pPr>
              <a:t>33</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8304367B-CEB1-5E61-E9D4-1A4871D07BE4}"/>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ACAF1AE8-4A35-16FA-F32C-10DDB61DF9AA}"/>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3FF4CE30-7C4D-5723-945F-9E1E438A7631}"/>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72C6EAA4-37F0-C074-5312-D356255168B7}"/>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AEC0BAA1-6059-CA5F-3B24-1A84260963C7}"/>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74436BA3-DF22-A687-BB36-7BCFC9D8A4C3}"/>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82E8AA81-368F-C2B6-A159-FEF2E3919BAE}"/>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E9AA6B15-6033-8F4C-50F4-05478378C0DC}"/>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BDC6DE97-7036-3E98-9A94-E20CE037DBC3}"/>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E74C36CD-FA64-D22D-A407-524DB2155487}"/>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65CA233C-92AE-8521-A541-DF5D953F9DC5}"/>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9F7D9683-B3B4-6A42-0CFC-16E4BD1353EC}"/>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EA0786A9-E4E0-9D61-7FD7-86460F52953D}"/>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1E333B57-75D2-A320-90E4-22F3212A2CE0}"/>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D05901D4-5230-738F-0EAE-C97555D35FA5}"/>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E5DECC59-BFE9-E1A0-D2A1-B801A5847735}"/>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815DD0A6-707B-2385-218D-6E023C5D7FD7}"/>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632B77E2-2133-BF15-C74D-D4F7CC30D72A}"/>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89900A44-9C82-A9CD-118B-6A95D789EABC}"/>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4D53BDD1-B9BE-3F56-DCF5-8160E0945743}"/>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B15872C0-E9C3-3804-54E6-8B3A5C95D67E}"/>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8CFF6450-B6C8-99E4-48C7-B7E42B666B97}"/>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C73C77E2-D05F-826A-8D7B-971DCEF0841C}"/>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3BBBFF29-12A6-056A-49BA-FFA88255C995}"/>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77855" name="TextBox 1">
            <a:extLst>
              <a:ext uri="{FF2B5EF4-FFF2-40B4-BE49-F238E27FC236}">
                <a16:creationId xmlns:a16="http://schemas.microsoft.com/office/drawing/2014/main" xmlns="" id="{AC4E9F14-3994-AE34-EC78-4377EBC8F57F}"/>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77856" name="TextBox 35">
            <a:extLst>
              <a:ext uri="{FF2B5EF4-FFF2-40B4-BE49-F238E27FC236}">
                <a16:creationId xmlns:a16="http://schemas.microsoft.com/office/drawing/2014/main" xmlns="" id="{3A0E3CCB-CF54-5431-EE09-A9B33F16BB42}"/>
              </a:ext>
            </a:extLst>
          </p:cNvPr>
          <p:cNvSpPr txBox="1">
            <a:spLocks noChangeArrowheads="1"/>
          </p:cNvSpPr>
          <p:nvPr/>
        </p:nvSpPr>
        <p:spPr bwMode="auto">
          <a:xfrm>
            <a:off x="1067007" y="492181"/>
            <a:ext cx="457952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sz="2800" b="1" u="sng" dirty="0">
                <a:latin typeface="Times New Roman" panose="02020603050405020304" pitchFamily="18" charset="0"/>
                <a:cs typeface="Times New Roman" panose="02020603050405020304" pitchFamily="18" charset="0"/>
              </a:rPr>
              <a:t>GLIMPSE OF THE EVENT</a:t>
            </a:r>
            <a:endParaRPr lang="en-US" altLang="en-US" sz="2800" b="1" u="sng"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19DAFAA5-D9F9-7E30-C449-411BF53839D8}"/>
              </a:ext>
            </a:extLst>
          </p:cNvPr>
          <p:cNvPicPr>
            <a:picLocks noChangeAspect="1"/>
          </p:cNvPicPr>
          <p:nvPr/>
        </p:nvPicPr>
        <p:blipFill>
          <a:blip r:embed="rId3"/>
          <a:srcRect/>
          <a:stretch>
            <a:fillRect/>
          </a:stretch>
        </p:blipFill>
        <p:spPr bwMode="auto">
          <a:xfrm>
            <a:off x="538812" y="1180265"/>
            <a:ext cx="2767808" cy="2216150"/>
          </a:xfrm>
          <a:prstGeom prst="rect">
            <a:avLst/>
          </a:prstGeom>
          <a:noFill/>
          <a:ln w="9525">
            <a:noFill/>
            <a:miter lim="800000"/>
            <a:headEnd/>
            <a:tailEnd/>
          </a:ln>
        </p:spPr>
      </p:pic>
      <p:pic>
        <p:nvPicPr>
          <p:cNvPr id="3" name="Picture 2">
            <a:extLst>
              <a:ext uri="{FF2B5EF4-FFF2-40B4-BE49-F238E27FC236}">
                <a16:creationId xmlns:a16="http://schemas.microsoft.com/office/drawing/2014/main" xmlns="" id="{F33EC5F5-781E-2590-1D39-352D65D383D4}"/>
              </a:ext>
            </a:extLst>
          </p:cNvPr>
          <p:cNvPicPr>
            <a:picLocks noChangeAspect="1"/>
          </p:cNvPicPr>
          <p:nvPr/>
        </p:nvPicPr>
        <p:blipFill>
          <a:blip r:embed="rId4" cstate="print"/>
          <a:srcRect/>
          <a:stretch>
            <a:fillRect/>
          </a:stretch>
        </p:blipFill>
        <p:spPr bwMode="auto">
          <a:xfrm>
            <a:off x="3566729" y="1183733"/>
            <a:ext cx="2674117" cy="2216150"/>
          </a:xfrm>
          <a:prstGeom prst="rect">
            <a:avLst/>
          </a:prstGeom>
          <a:noFill/>
          <a:ln w="9525">
            <a:noFill/>
            <a:miter lim="800000"/>
            <a:headEnd/>
            <a:tailEnd/>
          </a:ln>
        </p:spPr>
      </p:pic>
      <p:pic>
        <p:nvPicPr>
          <p:cNvPr id="4" name="Picture 3">
            <a:extLst>
              <a:ext uri="{FF2B5EF4-FFF2-40B4-BE49-F238E27FC236}">
                <a16:creationId xmlns:a16="http://schemas.microsoft.com/office/drawing/2014/main" xmlns="" id="{325608E5-6AC5-523F-C6A1-E0B5AE58D927}"/>
              </a:ext>
            </a:extLst>
          </p:cNvPr>
          <p:cNvPicPr>
            <a:picLocks noChangeAspect="1"/>
          </p:cNvPicPr>
          <p:nvPr/>
        </p:nvPicPr>
        <p:blipFill>
          <a:blip r:embed="rId5"/>
          <a:srcRect/>
          <a:stretch>
            <a:fillRect/>
          </a:stretch>
        </p:blipFill>
        <p:spPr bwMode="auto">
          <a:xfrm>
            <a:off x="550224" y="3550937"/>
            <a:ext cx="5713388" cy="2154782"/>
          </a:xfrm>
          <a:prstGeom prst="rect">
            <a:avLst/>
          </a:prstGeom>
          <a:noFill/>
          <a:ln w="9525">
            <a:noFill/>
            <a:miter lim="800000"/>
            <a:headEnd/>
            <a:tailEnd/>
          </a:ln>
        </p:spPr>
      </p:pic>
      <p:pic>
        <p:nvPicPr>
          <p:cNvPr id="5" name="Picture 4">
            <a:extLst>
              <a:ext uri="{FF2B5EF4-FFF2-40B4-BE49-F238E27FC236}">
                <a16:creationId xmlns:a16="http://schemas.microsoft.com/office/drawing/2014/main" xmlns="" id="{C3ED225E-7965-11E1-2934-BC7B9A97F63A}"/>
              </a:ext>
            </a:extLst>
          </p:cNvPr>
          <p:cNvPicPr>
            <a:picLocks noChangeAspect="1"/>
          </p:cNvPicPr>
          <p:nvPr/>
        </p:nvPicPr>
        <p:blipFill>
          <a:blip r:embed="rId6"/>
          <a:srcRect/>
          <a:stretch>
            <a:fillRect/>
          </a:stretch>
        </p:blipFill>
        <p:spPr bwMode="auto">
          <a:xfrm>
            <a:off x="550844" y="5926877"/>
            <a:ext cx="2791637" cy="2095853"/>
          </a:xfrm>
          <a:prstGeom prst="rect">
            <a:avLst/>
          </a:prstGeom>
          <a:noFill/>
          <a:ln w="9525">
            <a:noFill/>
            <a:miter lim="800000"/>
            <a:headEnd/>
            <a:tailEnd/>
          </a:ln>
        </p:spPr>
      </p:pic>
      <p:pic>
        <p:nvPicPr>
          <p:cNvPr id="6" name="Picture 5">
            <a:extLst>
              <a:ext uri="{FF2B5EF4-FFF2-40B4-BE49-F238E27FC236}">
                <a16:creationId xmlns:a16="http://schemas.microsoft.com/office/drawing/2014/main" xmlns="" id="{BB1CA2CA-2E7B-40B4-7134-472E13D34533}"/>
              </a:ext>
            </a:extLst>
          </p:cNvPr>
          <p:cNvPicPr>
            <a:picLocks noChangeAspect="1"/>
          </p:cNvPicPr>
          <p:nvPr/>
        </p:nvPicPr>
        <p:blipFill>
          <a:blip r:embed="rId7"/>
          <a:srcRect/>
          <a:stretch>
            <a:fillRect/>
          </a:stretch>
        </p:blipFill>
        <p:spPr bwMode="auto">
          <a:xfrm>
            <a:off x="3546996" y="5938417"/>
            <a:ext cx="2713581" cy="2084314"/>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4F5375B0-59D9-7257-2A8E-AC589BF86F4A}"/>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FEC4E77E-A694-0F29-1D26-1531DA8B2C61}"/>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a16="http://schemas.microsoft.com/office/drawing/2014/main" xmlns="" id="{A5151DAB-079D-0F8A-A0ED-59D11499ABD1}"/>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79877" name="Slide Number Placeholder 1">
            <a:extLst>
              <a:ext uri="{FF2B5EF4-FFF2-40B4-BE49-F238E27FC236}">
                <a16:creationId xmlns:a16="http://schemas.microsoft.com/office/drawing/2014/main" xmlns="" id="{DE0BFC6C-A66A-B821-901D-4E7B0FE79C79}"/>
              </a:ext>
            </a:extLst>
          </p:cNvPr>
          <p:cNvSpPr>
            <a:spLocks noGrp="1" noChangeArrowheads="1"/>
          </p:cNvSpPr>
          <p:nvPr>
            <p:ph type="sldNum" sz="quarter" idx="12"/>
          </p:nvPr>
        </p:nvSpPr>
        <p:spPr bwMode="auto">
          <a:xfrm>
            <a:off x="6154738" y="8645525"/>
            <a:ext cx="571500" cy="3254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6824231-4068-4005-83F7-734755500817}" type="slidenum">
              <a:rPr lang="en-IN" altLang="en-US" sz="1200">
                <a:solidFill>
                  <a:schemeClr val="bg1"/>
                </a:solidFill>
              </a:rPr>
              <a:pPr>
                <a:spcBef>
                  <a:spcPct val="0"/>
                </a:spcBef>
                <a:buFontTx/>
                <a:buNone/>
              </a:pPr>
              <a:t>34</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6D28FE54-73F3-9FFC-64DE-C65202E20D70}"/>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3AA61E08-1408-8AC1-562B-D1AC43100E0B}"/>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4884DC2F-A22D-78BF-4B09-7A2C1015D7EC}"/>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a16="http://schemas.microsoft.com/office/drawing/2014/main" xmlns="" id="{D2A193E4-F470-8661-6BDC-3EA5C1B4FB62}"/>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6783ABB4-FBB1-1DFE-4D70-72CE268CE310}"/>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FD4E45FC-ABF5-926C-C254-BF3F251257BF}"/>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A013EDBB-2EB1-22C3-5342-65BD92257776}"/>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215C049B-5D97-61B2-AEB9-72AF8B9988FC}"/>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A4EFAC8F-B581-4311-1870-ACCBBE1D6C22}"/>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2315CA77-5F5C-2066-B3B8-46538EB2C32D}"/>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65D96557-72F1-7155-6801-2F9A8A3FE0F8}"/>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336ED7A9-405B-2AF0-BDBA-A0219E6C28F5}"/>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10A13CDB-5B25-E1AF-C0BB-316281C2CEFD}"/>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55B9EF39-E0EC-EF10-E435-B2C681367F5B}"/>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00C5BF72-D6B3-08C1-3253-0C55A783FF3D}"/>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a16="http://schemas.microsoft.com/office/drawing/2014/main" xmlns="" id="{B7D428C9-FA1C-8AEA-204E-50B144E34378}"/>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DFF279D9-FAD1-6FCB-E57E-3EED9B6CC7F0}"/>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A6D09DEA-050A-7B05-9E7F-19060AC052D4}"/>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C0B6594D-8454-9ABF-E215-5AAC8512F7A6}"/>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DC3A5047-941A-C58B-D3AB-BEE594022DE7}"/>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14723B9D-55B2-7A28-C4D6-AE1F53FDB8AB}"/>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A5256A6B-4153-42E7-B662-088931DAB1D9}"/>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79900" name="TextBox 37">
            <a:extLst>
              <a:ext uri="{FF2B5EF4-FFF2-40B4-BE49-F238E27FC236}">
                <a16:creationId xmlns:a16="http://schemas.microsoft.com/office/drawing/2014/main" xmlns="" id="{13F39D42-0354-DA5D-1DA5-14B2434C8659}"/>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F0D4FBC5-96FF-F3D1-51F3-58C03506C7AC}"/>
              </a:ext>
            </a:extLst>
          </p:cNvPr>
          <p:cNvSpPr/>
          <p:nvPr/>
        </p:nvSpPr>
        <p:spPr>
          <a:xfrm>
            <a:off x="592138" y="2981325"/>
            <a:ext cx="5884862"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a16="http://schemas.microsoft.com/office/drawing/2014/main" xmlns="" id="{24EF5236-CE4E-38C2-A725-B7D0371F4604}"/>
              </a:ext>
            </a:extLst>
          </p:cNvPr>
          <p:cNvSpPr/>
          <p:nvPr/>
        </p:nvSpPr>
        <p:spPr>
          <a:xfrm>
            <a:off x="474663" y="1119188"/>
            <a:ext cx="5935662" cy="6737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just">
              <a:defRPr/>
            </a:pPr>
            <a:r>
              <a:rPr lang="en-GB" sz="2000" dirty="0">
                <a:solidFill>
                  <a:schemeClr val="tx1"/>
                </a:solidFill>
                <a:latin typeface="Times New Roman"/>
                <a:cs typeface="Times New Roman"/>
              </a:rPr>
              <a:t>On September 30th, 2023, the 3rd semester </a:t>
            </a:r>
            <a:r>
              <a:rPr lang="en-GB" sz="2000" dirty="0">
                <a:solidFill>
                  <a:schemeClr val="tx1"/>
                </a:solidFill>
                <a:latin typeface="Times New Roman"/>
                <a:ea typeface="+mn-lt"/>
                <a:cs typeface="+mn-lt"/>
              </a:rPr>
              <a:t>"Students from JECRC Foundation embarked on an insightful industrial trip to RCAT (Regional Center for Advanced Technologies) recently. The visit provided a hands-on experience and deepened their understanding of cutting-edge technologies and industrial processes. From witnessing advanced manufacturing techniques to engaging with industry experts, the trip was an enriching experience for all. It offered invaluable insights into real-world applications of theoretical knowledge gained in classrooms, fostering a holistic learning environment. Overall, the visit to RCAT was a resounding success, leaving students inspired and motivated towards their future careers in the industrial sector."</a:t>
            </a:r>
            <a:endParaRPr lang="en-US" sz="2000">
              <a:solidFill>
                <a:schemeClr val="tx1"/>
              </a:solidFill>
              <a:latin typeface="Times New Roman"/>
              <a:cs typeface="Times New Roman"/>
            </a:endParaRPr>
          </a:p>
        </p:txBody>
      </p:sp>
      <p:sp>
        <p:nvSpPr>
          <p:cNvPr id="2" name="Rectangle 1">
            <a:extLst>
              <a:ext uri="{FF2B5EF4-FFF2-40B4-BE49-F238E27FC236}">
                <a16:creationId xmlns:a16="http://schemas.microsoft.com/office/drawing/2014/main" xmlns="" id="{20E12714-494E-08DE-FE2C-BC50725445EE}"/>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9" name="Rectangle 8">
            <a:extLst>
              <a:ext uri="{FF2B5EF4-FFF2-40B4-BE49-F238E27FC236}">
                <a16:creationId xmlns:a16="http://schemas.microsoft.com/office/drawing/2014/main" xmlns="" id="{FF9577C1-E546-86D8-5B9B-54B0E580DCF9}"/>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a16="http://schemas.microsoft.com/office/drawing/2014/main" xmlns="" id="{67D9F4D3-4DC8-0033-EBE7-5355524969E1}"/>
              </a:ext>
            </a:extLst>
          </p:cNvPr>
          <p:cNvSpPr txBox="1">
            <a:spLocks noChangeArrowheads="1"/>
          </p:cNvSpPr>
          <p:nvPr/>
        </p:nvSpPr>
        <p:spPr bwMode="auto">
          <a:xfrm>
            <a:off x="677069" y="766762"/>
            <a:ext cx="5465762" cy="5842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en-GB" altLang="en-US" sz="3200" b="1" u="sng" dirty="0">
                <a:effectLst>
                  <a:outerShdw blurRad="38100" dist="38100" dir="2700000" algn="tl">
                    <a:srgbClr val="000000">
                      <a:alpha val="43137"/>
                    </a:srgbClr>
                  </a:outerShdw>
                </a:effectLst>
                <a:latin typeface="Times New Roman" pitchFamily="18" charset="0"/>
                <a:cs typeface="Times New Roman" panose="02020603050405020304" pitchFamily="18" charset="0"/>
              </a:rPr>
              <a:t>Industrial Visit to RCAT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58FE134F-684C-D955-A420-06CAC6505C12}"/>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D1523F14-2152-8052-A7B7-FE6F602658B0}"/>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39AB6093-C583-C310-E430-B60887D57B14}"/>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a16="http://schemas.microsoft.com/office/drawing/2014/main" xmlns="" id="{86AB8CDF-7623-10C7-1B7D-11A982D4B185}"/>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81926" name="Slide Number Placeholder 1">
            <a:extLst>
              <a:ext uri="{FF2B5EF4-FFF2-40B4-BE49-F238E27FC236}">
                <a16:creationId xmlns:a16="http://schemas.microsoft.com/office/drawing/2014/main" xmlns="" id="{9463F13D-985A-4533-2AF0-0B638494B134}"/>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055E27E-0F11-405A-B5DD-3F116FC82525}" type="slidenum">
              <a:rPr lang="en-IN" altLang="en-US" sz="1200">
                <a:solidFill>
                  <a:schemeClr val="bg1"/>
                </a:solidFill>
              </a:rPr>
              <a:pPr>
                <a:spcBef>
                  <a:spcPct val="0"/>
                </a:spcBef>
                <a:buFontTx/>
                <a:buNone/>
              </a:pPr>
              <a:t>35</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05EB1998-9843-1474-7B30-D62ECC022BC3}"/>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CACE5116-E39D-6184-3C42-A030B451BAE3}"/>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9E30B7EF-C269-ECF9-CF69-0A580F583425}"/>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D8214BC7-4C76-7D09-1078-E0865333685E}"/>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E952F79C-E839-B050-5D22-D8A847812209}"/>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E519D45D-B471-82C5-616E-1748126A7C70}"/>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944003EF-EBC0-C90F-3ABC-3A6AA4ADEF0E}"/>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1C6FE5FD-DA9A-B020-AB4A-6619CD4E3933}"/>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6CF9B5BD-AEFE-90C8-C79C-16186EB79E62}"/>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314A4BFA-C09F-C6BC-78FB-10C9391C08DE}"/>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DC9782A4-B46D-BE25-E6B5-AFC3F66DBBFA}"/>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9A980368-8B82-5793-88E8-5B64C4519B98}"/>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9B4FEB8F-7F4F-2072-D61B-0F503DFD7A7C}"/>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0CEAAEDE-C7E8-09BA-9E4A-79B8E594EF74}"/>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B23787C3-D6DE-ABF9-D67D-A9C31D25249C}"/>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2FF80DF4-226E-346C-D098-D16C9FFF3DFA}"/>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6E317F3C-41BC-4A63-0F39-76BC80F054CB}"/>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6A689B7F-E075-83B4-144F-78C4F415A138}"/>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854CEEAF-C6B3-A1CE-B05A-CF24BCEA3CE8}"/>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F59481F2-53F9-FDC1-36A7-12CBFA8DC806}"/>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258F842D-6D43-8735-2DC3-5C591E58926E}"/>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604F1FCD-C3CA-51BD-8F1A-AB3851B9A1E5}"/>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C6B516D8-5817-70CD-9A09-AC46D13BDFA2}"/>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E369B7C0-3A70-E9EF-4957-66E082AF9069}"/>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81951" name="TextBox 1">
            <a:extLst>
              <a:ext uri="{FF2B5EF4-FFF2-40B4-BE49-F238E27FC236}">
                <a16:creationId xmlns:a16="http://schemas.microsoft.com/office/drawing/2014/main" xmlns="" id="{219601DF-68F6-F572-A352-A8AD9D085108}"/>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81952" name="TextBox 35">
            <a:extLst>
              <a:ext uri="{FF2B5EF4-FFF2-40B4-BE49-F238E27FC236}">
                <a16:creationId xmlns:a16="http://schemas.microsoft.com/office/drawing/2014/main" xmlns="" id="{BF766414-084F-F43F-28AF-F25DD4D5B315}"/>
              </a:ext>
            </a:extLst>
          </p:cNvPr>
          <p:cNvSpPr txBox="1">
            <a:spLocks noChangeArrowheads="1"/>
          </p:cNvSpPr>
          <p:nvPr/>
        </p:nvSpPr>
        <p:spPr bwMode="auto">
          <a:xfrm>
            <a:off x="738884" y="396875"/>
            <a:ext cx="521463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b="1" u="sng" dirty="0">
                <a:latin typeface="Times New Roman" panose="02020603050405020304" pitchFamily="18" charset="0"/>
                <a:cs typeface="Times New Roman" panose="02020603050405020304" pitchFamily="18" charset="0"/>
              </a:rPr>
              <a:t>GLIMPSE OF THE EVENT</a:t>
            </a:r>
            <a:endParaRPr lang="en-US" altLang="en-US" b="1" u="sng"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D090424C-6DC8-FA09-C005-912C3F52F53D}"/>
              </a:ext>
            </a:extLst>
          </p:cNvPr>
          <p:cNvPicPr>
            <a:picLocks noChangeAspect="1"/>
          </p:cNvPicPr>
          <p:nvPr/>
        </p:nvPicPr>
        <p:blipFill>
          <a:blip r:embed="rId3"/>
          <a:srcRect/>
          <a:stretch>
            <a:fillRect/>
          </a:stretch>
        </p:blipFill>
        <p:spPr bwMode="auto">
          <a:xfrm>
            <a:off x="607483" y="5829292"/>
            <a:ext cx="5551479" cy="2249487"/>
          </a:xfrm>
          <a:prstGeom prst="rect">
            <a:avLst/>
          </a:prstGeom>
          <a:noFill/>
          <a:ln w="9525">
            <a:noFill/>
            <a:miter lim="800000"/>
            <a:headEnd/>
            <a:tailEnd/>
          </a:ln>
        </p:spPr>
      </p:pic>
      <p:pic>
        <p:nvPicPr>
          <p:cNvPr id="4" name="Picture 3">
            <a:extLst>
              <a:ext uri="{FF2B5EF4-FFF2-40B4-BE49-F238E27FC236}">
                <a16:creationId xmlns:a16="http://schemas.microsoft.com/office/drawing/2014/main" xmlns="" id="{C195F3A8-B089-5E8C-D3DE-83FD7F6292B7}"/>
              </a:ext>
            </a:extLst>
          </p:cNvPr>
          <p:cNvPicPr>
            <a:picLocks noChangeAspect="1"/>
          </p:cNvPicPr>
          <p:nvPr/>
        </p:nvPicPr>
        <p:blipFill>
          <a:blip r:embed="rId4"/>
          <a:srcRect/>
          <a:stretch>
            <a:fillRect/>
          </a:stretch>
        </p:blipFill>
        <p:spPr bwMode="auto">
          <a:xfrm>
            <a:off x="602198" y="3425006"/>
            <a:ext cx="5537190" cy="2233621"/>
          </a:xfrm>
          <a:prstGeom prst="rect">
            <a:avLst/>
          </a:prstGeom>
          <a:noFill/>
          <a:ln w="9525">
            <a:noFill/>
            <a:miter lim="800000"/>
            <a:headEnd/>
            <a:tailEnd/>
          </a:ln>
        </p:spPr>
      </p:pic>
      <p:pic>
        <p:nvPicPr>
          <p:cNvPr id="6" name="Picture 5">
            <a:extLst>
              <a:ext uri="{FF2B5EF4-FFF2-40B4-BE49-F238E27FC236}">
                <a16:creationId xmlns:a16="http://schemas.microsoft.com/office/drawing/2014/main" xmlns="" id="{A2D673BB-2909-2122-B4B2-EC5C9CE75AAD}"/>
              </a:ext>
            </a:extLst>
          </p:cNvPr>
          <p:cNvPicPr>
            <a:picLocks noChangeAspect="1"/>
          </p:cNvPicPr>
          <p:nvPr/>
        </p:nvPicPr>
        <p:blipFill>
          <a:blip r:embed="rId5"/>
          <a:srcRect/>
          <a:stretch>
            <a:fillRect/>
          </a:stretch>
        </p:blipFill>
        <p:spPr bwMode="auto">
          <a:xfrm>
            <a:off x="603586" y="1055788"/>
            <a:ext cx="5527012" cy="2203366"/>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6F611EAA-BE23-B87F-E82C-D4556EF78550}"/>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a16="http://schemas.microsoft.com/office/drawing/2014/main" xmlns="" id="{B24B072F-15A1-91FD-C4C0-C6283D262D53}"/>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a16="http://schemas.microsoft.com/office/drawing/2014/main" xmlns="" id="{03ED66FE-8991-E84E-12FD-5D16E4B0E172}"/>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8917" name="Footer Placeholder 14">
            <a:extLst>
              <a:ext uri="{FF2B5EF4-FFF2-40B4-BE49-F238E27FC236}">
                <a16:creationId xmlns:a16="http://schemas.microsoft.com/office/drawing/2014/main" xmlns="" id="{4C2F8015-CCE5-0DCC-B511-58FB4AA489A7}"/>
              </a:ext>
            </a:extLst>
          </p:cNvPr>
          <p:cNvSpPr>
            <a:spLocks noGrp="1" noChangeArrowheads="1"/>
          </p:cNvSpPr>
          <p:nvPr>
            <p:ph type="ftr" sz="quarter" idx="11"/>
          </p:nvPr>
        </p:nvSpPr>
        <p:spPr bwMode="auto">
          <a:xfrm>
            <a:off x="0" y="8534400"/>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83974" name="Slide Number Placeholder 1">
            <a:extLst>
              <a:ext uri="{FF2B5EF4-FFF2-40B4-BE49-F238E27FC236}">
                <a16:creationId xmlns:a16="http://schemas.microsoft.com/office/drawing/2014/main" xmlns="" id="{09C71E52-F612-8F2A-961C-C4B56E737C3F}"/>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E965ECD-5404-4477-B9AE-CF3FFE0F3201}" type="slidenum">
              <a:rPr lang="en-IN" altLang="en-US" sz="1200">
                <a:solidFill>
                  <a:schemeClr val="bg1"/>
                </a:solidFill>
              </a:rPr>
              <a:pPr>
                <a:spcBef>
                  <a:spcPct val="0"/>
                </a:spcBef>
                <a:buFontTx/>
                <a:buNone/>
              </a:pPr>
              <a:t>36</a:t>
            </a:fld>
            <a:endParaRPr lang="en-IN" altLang="en-US" sz="1200">
              <a:solidFill>
                <a:schemeClr val="bg1"/>
              </a:solidFill>
            </a:endParaRPr>
          </a:p>
        </p:txBody>
      </p:sp>
      <p:sp>
        <p:nvSpPr>
          <p:cNvPr id="15" name="Rectangle 14">
            <a:extLst>
              <a:ext uri="{FF2B5EF4-FFF2-40B4-BE49-F238E27FC236}">
                <a16:creationId xmlns:a16="http://schemas.microsoft.com/office/drawing/2014/main" xmlns="" id="{1BBEDAC1-B063-0CC7-E457-03B948526160}"/>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2EF0C05C-CBA9-65FA-304D-D464431BAB18}"/>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a16="http://schemas.microsoft.com/office/drawing/2014/main" xmlns="" id="{39739296-319D-6FD3-9BFF-FFF2B191F678}"/>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a16="http://schemas.microsoft.com/office/drawing/2014/main" xmlns="" id="{2497D8C1-0311-CED9-24BD-CD547C3608ED}"/>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a16="http://schemas.microsoft.com/office/drawing/2014/main" xmlns="" id="{78D191CF-E146-292C-C604-2458D578F683}"/>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a16="http://schemas.microsoft.com/office/drawing/2014/main" xmlns="" id="{3FBB91DC-FB0A-1F86-CF43-31E9767E0E9D}"/>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a16="http://schemas.microsoft.com/office/drawing/2014/main" xmlns="" id="{E677F4CE-C2D1-F405-7F40-09925529543A}"/>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a16="http://schemas.microsoft.com/office/drawing/2014/main" xmlns="" id="{E60CA5D4-0862-ECCF-67D9-177E41DBE788}"/>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a16="http://schemas.microsoft.com/office/drawing/2014/main" xmlns="" id="{AF8A5E29-887A-1AB6-E817-88C3145B165F}"/>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a16="http://schemas.microsoft.com/office/drawing/2014/main" xmlns="" id="{29324B2C-D737-F366-C982-F1896417F7C2}"/>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a16="http://schemas.microsoft.com/office/drawing/2014/main" xmlns="" id="{ED437B0E-E6BD-1100-20F9-DC8EBB3EE207}"/>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a16="http://schemas.microsoft.com/office/drawing/2014/main" xmlns="" id="{02AAC6DD-1ABD-736B-D36E-80B3C7BE8759}"/>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a16="http://schemas.microsoft.com/office/drawing/2014/main" xmlns="" id="{F8517C6A-4D48-DCF0-1845-0150467C5CB3}"/>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a16="http://schemas.microsoft.com/office/drawing/2014/main" xmlns="" id="{D204151D-127E-6813-4359-76DF2A65572B}"/>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a16="http://schemas.microsoft.com/office/drawing/2014/main" xmlns="" id="{B9BA52F1-E70C-6EB6-D04E-EAF135CE98A2}"/>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a16="http://schemas.microsoft.com/office/drawing/2014/main" xmlns="" id="{F3A3DB1A-B6E2-F4AD-7114-11649CE65FBD}"/>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a16="http://schemas.microsoft.com/office/drawing/2014/main" xmlns="" id="{08BABCD1-DE56-2006-941E-53DFBBA66400}"/>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a16="http://schemas.microsoft.com/office/drawing/2014/main" xmlns="" id="{13DE3AA2-3813-BD88-AB71-D29AAA2DC7A2}"/>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a16="http://schemas.microsoft.com/office/drawing/2014/main" xmlns="" id="{0CEABEC2-3E7B-CD51-B0B6-B20BEC5368B6}"/>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a16="http://schemas.microsoft.com/office/drawing/2014/main" xmlns="" id="{82F73C2D-C7CE-C9B2-332F-5BEC9D65D5F0}"/>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a16="http://schemas.microsoft.com/office/drawing/2014/main" xmlns="" id="{C5D0E84B-BEAA-18AA-32EF-3D09AA4E52AD}"/>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a16="http://schemas.microsoft.com/office/drawing/2014/main" xmlns="" id="{65D62EC2-D7CB-B4B4-33F5-F225F2436F7B}"/>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a16="http://schemas.microsoft.com/office/drawing/2014/main" xmlns="" id="{0B2483F4-CA3A-EEED-83D9-0EB1E0035445}"/>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a16="http://schemas.microsoft.com/office/drawing/2014/main" xmlns="" id="{D7811B67-A93C-488C-C24F-1999CD8DC09C}"/>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2" name="Rectangle 31">
            <a:extLst>
              <a:ext uri="{FF2B5EF4-FFF2-40B4-BE49-F238E27FC236}">
                <a16:creationId xmlns:a16="http://schemas.microsoft.com/office/drawing/2014/main" xmlns="" id="{72FE2AC2-D327-F832-97F0-FA6769442622}"/>
              </a:ext>
            </a:extLst>
          </p:cNvPr>
          <p:cNvSpPr/>
          <p:nvPr/>
        </p:nvSpPr>
        <p:spPr>
          <a:xfrm>
            <a:off x="320675" y="326357"/>
            <a:ext cx="60960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buFont typeface="Arial" panose="020B0604020202020204" pitchFamily="34" charset="0"/>
              <a:buNone/>
              <a:defRPr/>
            </a:pPr>
            <a:r>
              <a:rPr lang="en-IN" altLang="en-US" dirty="0">
                <a:solidFill>
                  <a:srgbClr val="FFFFFF"/>
                </a:solidFill>
                <a:cs typeface="Calibri"/>
              </a:rPr>
              <a:t>k</a:t>
            </a:r>
            <a:endParaRPr lang="en-IN" altLang="en-US" dirty="0">
              <a:solidFill>
                <a:srgbClr val="FFFFFF"/>
              </a:solidFill>
            </a:endParaRPr>
          </a:p>
        </p:txBody>
      </p:sp>
      <p:sp>
        <p:nvSpPr>
          <p:cNvPr id="84000" name="TextBox 3">
            <a:extLst>
              <a:ext uri="{FF2B5EF4-FFF2-40B4-BE49-F238E27FC236}">
                <a16:creationId xmlns:a16="http://schemas.microsoft.com/office/drawing/2014/main" xmlns="" id="{EBC00081-CB32-4F3A-5A5F-AE9D3713820D}"/>
              </a:ext>
            </a:extLst>
          </p:cNvPr>
          <p:cNvSpPr txBox="1">
            <a:spLocks noChangeArrowheads="1"/>
          </p:cNvSpPr>
          <p:nvPr/>
        </p:nvSpPr>
        <p:spPr bwMode="auto">
          <a:xfrm>
            <a:off x="1479550" y="2465388"/>
            <a:ext cx="3713163" cy="218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US" altLang="en-US" sz="2000" b="1" u="sng">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2000">
              <a:latin typeface="Times New Roman" panose="02020603050405020304"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1600" u="sng">
              <a:latin typeface="Times New Roman" panose="02020603050405020304" pitchFamily="18" charset="0"/>
              <a:cs typeface="Times New Roman" panose="02020603050405020304" pitchFamily="18" charset="0"/>
            </a:endParaRPr>
          </a:p>
          <a:p>
            <a:pPr algn="ctr" eaLnBrk="1" hangingPunct="1">
              <a:spcBef>
                <a:spcPct val="0"/>
              </a:spcBef>
              <a:buNone/>
            </a:pPr>
            <a:r>
              <a:rPr lang="en-US" altLang="en-US" sz="1600" b="1" u="sng" dirty="0">
                <a:latin typeface="Times New Roman"/>
                <a:cs typeface="Times New Roman"/>
              </a:rPr>
              <a:t>Dr. Parul Tyagi</a:t>
            </a:r>
            <a:endParaRPr lang="en-US" altLang="en-US" sz="1600" dirty="0">
              <a:latin typeface="Times New Roman"/>
              <a:cs typeface="Times New Roman"/>
            </a:endParaRPr>
          </a:p>
          <a:p>
            <a:pPr algn="ctr" eaLnBrk="1" hangingPunct="1">
              <a:spcBef>
                <a:spcPct val="0"/>
              </a:spcBef>
              <a:buFont typeface="Arial" panose="020B0604020202020204" pitchFamily="34" charset="0"/>
              <a:buNone/>
            </a:pPr>
            <a:r>
              <a:rPr lang="en-US" altLang="en-US" sz="1600" dirty="0">
                <a:latin typeface="Baskerville Old Face"/>
                <a:cs typeface="Times New Roman"/>
              </a:rPr>
              <a:t>PARULTYAGI.ECE@JECRC.AC.IN</a:t>
            </a:r>
          </a:p>
          <a:p>
            <a:pPr algn="ctr" eaLnBrk="1" hangingPunct="1">
              <a:spcBef>
                <a:spcPct val="0"/>
              </a:spcBef>
              <a:buFont typeface="Arial" panose="020B0604020202020204" pitchFamily="34" charset="0"/>
              <a:buNone/>
            </a:pPr>
            <a:endParaRPr lang="en-US" altLang="en-US" sz="1600">
              <a:latin typeface="Baskerville Old Face" panose="02020602080505020303" pitchFamily="18" charset="0"/>
              <a:cs typeface="Times New Roman" panose="02020603050405020304" pitchFamily="18" charset="0"/>
            </a:endParaRPr>
          </a:p>
          <a:p>
            <a:pPr algn="ctr" eaLnBrk="1" hangingPunct="1">
              <a:spcBef>
                <a:spcPct val="0"/>
              </a:spcBef>
              <a:buFont typeface="Arial" panose="020B0604020202020204" pitchFamily="34" charset="0"/>
              <a:buNone/>
            </a:pPr>
            <a:endParaRPr lang="en-US" altLang="en-US" sz="1600">
              <a:cs typeface="Times New Roman" panose="02020603050405020304" pitchFamily="18" charset="0"/>
            </a:endParaRPr>
          </a:p>
          <a:p>
            <a:pPr eaLnBrk="1" hangingPunct="1">
              <a:spcBef>
                <a:spcPct val="0"/>
              </a:spcBef>
              <a:buFont typeface="Arial" panose="020B0604020202020204" pitchFamily="34" charset="0"/>
              <a:buNone/>
            </a:pPr>
            <a:endParaRPr lang="en-US" altLang="en-US" sz="1600">
              <a:cs typeface="Times New Roman" panose="02020603050405020304" pitchFamily="18" charset="0"/>
            </a:endParaRPr>
          </a:p>
        </p:txBody>
      </p:sp>
      <p:sp>
        <p:nvSpPr>
          <p:cNvPr id="2" name="Flowchart: Punched Tape 1">
            <a:extLst>
              <a:ext uri="{FF2B5EF4-FFF2-40B4-BE49-F238E27FC236}">
                <a16:creationId xmlns:a16="http://schemas.microsoft.com/office/drawing/2014/main" xmlns="" id="{EFB6DE64-77E8-655F-74B7-38C83D064068}"/>
              </a:ext>
            </a:extLst>
          </p:cNvPr>
          <p:cNvSpPr/>
          <p:nvPr/>
        </p:nvSpPr>
        <p:spPr>
          <a:xfrm>
            <a:off x="1479550" y="490538"/>
            <a:ext cx="3898900" cy="914400"/>
          </a:xfrm>
          <a:prstGeom prst="flowChartPunchedTape">
            <a:avLst/>
          </a:prstGeom>
        </p:spPr>
        <p:style>
          <a:lnRef idx="3">
            <a:schemeClr val="lt1"/>
          </a:lnRef>
          <a:fillRef idx="1">
            <a:schemeClr val="accent3"/>
          </a:fillRef>
          <a:effectRef idx="1">
            <a:schemeClr val="accent3"/>
          </a:effectRef>
          <a:fontRef idx="minor">
            <a:schemeClr val="lt1"/>
          </a:fontRef>
        </p:style>
        <p:txBody>
          <a:bodyPr anchor="ctr"/>
          <a:lstStyle/>
          <a:p>
            <a:pPr algn="ctr" eaLnBrk="1" fontAlgn="auto" hangingPunct="1">
              <a:spcBef>
                <a:spcPts val="0"/>
              </a:spcBef>
              <a:spcAft>
                <a:spcPts val="0"/>
              </a:spcAft>
              <a:defRPr/>
            </a:pPr>
            <a:r>
              <a:rPr lang="en-US"/>
              <a:t>EDITOR’S DESK</a:t>
            </a:r>
          </a:p>
        </p:txBody>
      </p:sp>
      <p:sp>
        <p:nvSpPr>
          <p:cNvPr id="84002" name="TextBox 2">
            <a:extLst>
              <a:ext uri="{FF2B5EF4-FFF2-40B4-BE49-F238E27FC236}">
                <a16:creationId xmlns:a16="http://schemas.microsoft.com/office/drawing/2014/main" xmlns="" id="{CCDA80A2-7C71-14DF-A8BB-74183588C0B4}"/>
              </a:ext>
            </a:extLst>
          </p:cNvPr>
          <p:cNvSpPr txBox="1">
            <a:spLocks noChangeArrowheads="1"/>
          </p:cNvSpPr>
          <p:nvPr/>
        </p:nvSpPr>
        <p:spPr bwMode="auto">
          <a:xfrm>
            <a:off x="1360488" y="5522913"/>
            <a:ext cx="159385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Times New Roman" panose="02020603050405020304" pitchFamily="18" charset="0"/>
                <a:cs typeface="Times New Roman" panose="02020603050405020304" pitchFamily="18" charset="0"/>
              </a:rPr>
              <a:t>Chetan Gupta</a:t>
            </a:r>
          </a:p>
          <a:p>
            <a:pPr eaLnBrk="1" hangingPunct="1">
              <a:spcBef>
                <a:spcPct val="0"/>
              </a:spcBef>
              <a:buFontTx/>
              <a:buNone/>
            </a:pPr>
            <a:r>
              <a:rPr lang="en-US" altLang="en-US" sz="1400" dirty="0">
                <a:latin typeface="Times New Roman" panose="02020603050405020304" pitchFamily="18" charset="0"/>
                <a:cs typeface="Times New Roman" panose="02020603050405020304" pitchFamily="18" charset="0"/>
              </a:rPr>
              <a:t>ECE 2nd YEAR	</a:t>
            </a:r>
          </a:p>
        </p:txBody>
      </p:sp>
      <p:sp>
        <p:nvSpPr>
          <p:cNvPr id="84003" name="TextBox 3">
            <a:extLst>
              <a:ext uri="{FF2B5EF4-FFF2-40B4-BE49-F238E27FC236}">
                <a16:creationId xmlns:a16="http://schemas.microsoft.com/office/drawing/2014/main" xmlns="" id="{FE9EE6A0-432B-CA35-1196-D56F2F1D0E4B}"/>
              </a:ext>
            </a:extLst>
          </p:cNvPr>
          <p:cNvSpPr txBox="1">
            <a:spLocks noChangeArrowheads="1"/>
          </p:cNvSpPr>
          <p:nvPr/>
        </p:nvSpPr>
        <p:spPr bwMode="auto">
          <a:xfrm>
            <a:off x="4271963" y="5516563"/>
            <a:ext cx="161448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err="1">
                <a:latin typeface="Times New Roman" panose="02020603050405020304" pitchFamily="18" charset="0"/>
                <a:cs typeface="Times New Roman" panose="02020603050405020304" pitchFamily="18" charset="0"/>
              </a:rPr>
              <a:t>Devansh</a:t>
            </a:r>
            <a:r>
              <a:rPr lang="en-US" altLang="en-US" sz="1400" dirty="0">
                <a:latin typeface="Times New Roman" panose="02020603050405020304" pitchFamily="18" charset="0"/>
                <a:cs typeface="Times New Roman" panose="02020603050405020304" pitchFamily="18" charset="0"/>
              </a:rPr>
              <a:t> Aggarwal</a:t>
            </a:r>
          </a:p>
          <a:p>
            <a:pPr eaLnBrk="1" hangingPunct="1">
              <a:spcBef>
                <a:spcPct val="0"/>
              </a:spcBef>
              <a:buFontTx/>
              <a:buNone/>
            </a:pPr>
            <a:r>
              <a:rPr lang="en-US" altLang="en-US" sz="1400" dirty="0">
                <a:latin typeface="Times New Roman" panose="02020603050405020304" pitchFamily="18" charset="0"/>
                <a:cs typeface="Times New Roman" panose="02020603050405020304" pitchFamily="18" charset="0"/>
              </a:rPr>
              <a:t>ECE 2nd YEAR</a:t>
            </a:r>
          </a:p>
        </p:txBody>
      </p:sp>
      <p:sp>
        <p:nvSpPr>
          <p:cNvPr id="84004" name="TextBox 4">
            <a:extLst>
              <a:ext uri="{FF2B5EF4-FFF2-40B4-BE49-F238E27FC236}">
                <a16:creationId xmlns:a16="http://schemas.microsoft.com/office/drawing/2014/main" xmlns="" id="{168AAA20-BA37-EFEA-5560-57A173FFDAB5}"/>
              </a:ext>
            </a:extLst>
          </p:cNvPr>
          <p:cNvSpPr txBox="1">
            <a:spLocks noChangeArrowheads="1"/>
          </p:cNvSpPr>
          <p:nvPr/>
        </p:nvSpPr>
        <p:spPr bwMode="auto">
          <a:xfrm>
            <a:off x="4256088" y="7478713"/>
            <a:ext cx="24860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Times New Roman" panose="02020603050405020304" pitchFamily="18" charset="0"/>
                <a:cs typeface="Times New Roman" panose="02020603050405020304" pitchFamily="18" charset="0"/>
              </a:rPr>
              <a:t>Chanchal Saini</a:t>
            </a:r>
          </a:p>
          <a:p>
            <a:pPr eaLnBrk="1" hangingPunct="1">
              <a:spcBef>
                <a:spcPct val="0"/>
              </a:spcBef>
              <a:buFontTx/>
              <a:buNone/>
            </a:pPr>
            <a:r>
              <a:rPr lang="en-US" altLang="en-US" sz="1400" dirty="0">
                <a:latin typeface="Times New Roman" panose="02020603050405020304" pitchFamily="18" charset="0"/>
                <a:cs typeface="Times New Roman" panose="02020603050405020304" pitchFamily="18" charset="0"/>
              </a:rPr>
              <a:t>ECE 2nd  YEAR</a:t>
            </a:r>
          </a:p>
        </p:txBody>
      </p:sp>
      <p:pic>
        <p:nvPicPr>
          <p:cNvPr id="84005" name="Picture 41" descr="C:\Users\Lenovo\Desktop\photo\IMG-20201031-WA0083 - Copy.jpg">
            <a:extLst>
              <a:ext uri="{FF2B5EF4-FFF2-40B4-BE49-F238E27FC236}">
                <a16:creationId xmlns:a16="http://schemas.microsoft.com/office/drawing/2014/main" xmlns="" id="{38A34DC4-F304-A48F-7686-70A2D4975AE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03500" y="1482725"/>
            <a:ext cx="1654175" cy="1795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a:extLst>
              <a:ext uri="{FF2B5EF4-FFF2-40B4-BE49-F238E27FC236}">
                <a16:creationId xmlns:a16="http://schemas.microsoft.com/office/drawing/2014/main" xmlns="" id="{94B237BA-2DB4-16B3-E597-AD12AFACB29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184650" y="3949700"/>
            <a:ext cx="1598613" cy="1470694"/>
          </a:xfrm>
          <a:prstGeom prst="rect">
            <a:avLst/>
          </a:prstGeom>
        </p:spPr>
      </p:pic>
      <p:pic>
        <p:nvPicPr>
          <p:cNvPr id="6" name="Picture 5">
            <a:extLst>
              <a:ext uri="{FF2B5EF4-FFF2-40B4-BE49-F238E27FC236}">
                <a16:creationId xmlns:a16="http://schemas.microsoft.com/office/drawing/2014/main" xmlns="" id="{6DE3A6C9-3E91-B625-9A51-787790FC2AD5}"/>
              </a:ext>
            </a:extLst>
          </p:cNvPr>
          <p:cNvPicPr>
            <a:picLocks noChangeAspect="1"/>
          </p:cNvPicPr>
          <p:nvPr/>
        </p:nvPicPr>
        <p:blipFill>
          <a:blip r:embed="rId5" cstate="print"/>
          <a:stretch>
            <a:fillRect/>
          </a:stretch>
        </p:blipFill>
        <p:spPr>
          <a:xfrm>
            <a:off x="4163963" y="6026104"/>
            <a:ext cx="1588269" cy="1481425"/>
          </a:xfrm>
          <a:prstGeom prst="rect">
            <a:avLst/>
          </a:prstGeom>
        </p:spPr>
      </p:pic>
      <p:pic>
        <p:nvPicPr>
          <p:cNvPr id="8" name="Picture 7">
            <a:extLst>
              <a:ext uri="{FF2B5EF4-FFF2-40B4-BE49-F238E27FC236}">
                <a16:creationId xmlns:a16="http://schemas.microsoft.com/office/drawing/2014/main" xmlns="" id="{13D7A161-3B73-A7FC-8F3B-4ADBF964F77F}"/>
              </a:ext>
            </a:extLst>
          </p:cNvPr>
          <p:cNvPicPr>
            <a:picLocks noChangeAspect="1"/>
          </p:cNvPicPr>
          <p:nvPr/>
        </p:nvPicPr>
        <p:blipFill>
          <a:blip r:embed="rId6"/>
          <a:stretch>
            <a:fillRect/>
          </a:stretch>
        </p:blipFill>
        <p:spPr>
          <a:xfrm>
            <a:off x="1346202" y="3929856"/>
            <a:ext cx="1614486" cy="1636713"/>
          </a:xfrm>
          <a:prstGeom prst="rect">
            <a:avLst/>
          </a:prstGeom>
        </p:spPr>
      </p:pic>
      <p:pic>
        <p:nvPicPr>
          <p:cNvPr id="3" name="Picture 2" descr="A person wearing glasses and a red shirt&#10;&#10;Description automatically generated">
            <a:extLst>
              <a:ext uri="{FF2B5EF4-FFF2-40B4-BE49-F238E27FC236}">
                <a16:creationId xmlns:a16="http://schemas.microsoft.com/office/drawing/2014/main" xmlns="" id="{0BD4A67F-5506-CCC9-1BA7-41D758B0EC85}"/>
              </a:ext>
            </a:extLst>
          </p:cNvPr>
          <p:cNvPicPr>
            <a:picLocks noChangeAspect="1"/>
          </p:cNvPicPr>
          <p:nvPr/>
        </p:nvPicPr>
        <p:blipFill>
          <a:blip r:embed="rId7"/>
          <a:stretch>
            <a:fillRect/>
          </a:stretch>
        </p:blipFill>
        <p:spPr>
          <a:xfrm>
            <a:off x="1344585" y="6033647"/>
            <a:ext cx="1767570" cy="1475815"/>
          </a:xfrm>
          <a:prstGeom prst="rect">
            <a:avLst/>
          </a:prstGeom>
        </p:spPr>
      </p:pic>
      <p:sp>
        <p:nvSpPr>
          <p:cNvPr id="5" name="TextBox 4">
            <a:extLst>
              <a:ext uri="{FF2B5EF4-FFF2-40B4-BE49-F238E27FC236}">
                <a16:creationId xmlns:a16="http://schemas.microsoft.com/office/drawing/2014/main" xmlns="" id="{402EC9B1-46F6-76FF-9083-9B29E7AA3A07}"/>
              </a:ext>
            </a:extLst>
          </p:cNvPr>
          <p:cNvSpPr txBox="1"/>
          <p:nvPr/>
        </p:nvSpPr>
        <p:spPr>
          <a:xfrm>
            <a:off x="1416105" y="7525592"/>
            <a:ext cx="165886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Times New Roman"/>
                <a:cs typeface="Arial"/>
              </a:rPr>
              <a:t>Kunal Agarwal</a:t>
            </a:r>
          </a:p>
          <a:p>
            <a:r>
              <a:rPr lang="en-US" sz="1400" dirty="0">
                <a:latin typeface="Times New Roman"/>
                <a:cs typeface="Arial"/>
              </a:rPr>
              <a:t>ECE 2nd Year</a:t>
            </a:r>
            <a:endParaRPr lang="en-US" sz="1400">
              <a:latin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xmlns="" id="{73E0E9FA-B8F3-EF80-245F-7679958A1F2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5400000">
            <a:off x="-1143000" y="1142999"/>
            <a:ext cx="9143999" cy="6858001"/>
          </a:xfrm>
          <a:prstGeom prst="rect">
            <a:avLst/>
          </a:prstGeom>
        </p:spPr>
      </p:pic>
      <p:sp>
        <p:nvSpPr>
          <p:cNvPr id="2" name="Footer Placeholder 1">
            <a:extLst>
              <a:ext uri="{FF2B5EF4-FFF2-40B4-BE49-F238E27FC236}">
                <a16:creationId xmlns:a16="http://schemas.microsoft.com/office/drawing/2014/main" xmlns="" id="{39C9D6A3-E1B2-CE3D-C926-436A89A8A1B0}"/>
              </a:ext>
            </a:extLst>
          </p:cNvPr>
          <p:cNvSpPr>
            <a:spLocks noGrp="1"/>
          </p:cNvSpPr>
          <p:nvPr>
            <p:ph type="ftr" sz="quarter" idx="11"/>
          </p:nvPr>
        </p:nvSpPr>
        <p:spPr/>
        <p:txBody>
          <a:bodyPr/>
          <a:lstStyle/>
          <a:p>
            <a:pPr>
              <a:defRPr/>
            </a:pPr>
            <a:r>
              <a:rPr lang="en-US" altLang="en-US" sz="900" noProof="1"/>
              <a:t>Department of Electronics and  Communication  Engineering</a:t>
            </a:r>
          </a:p>
        </p:txBody>
      </p:sp>
      <p:sp>
        <p:nvSpPr>
          <p:cNvPr id="86019" name="Slide Number Placeholder 2">
            <a:extLst>
              <a:ext uri="{FF2B5EF4-FFF2-40B4-BE49-F238E27FC236}">
                <a16:creationId xmlns:a16="http://schemas.microsoft.com/office/drawing/2014/main" xmlns="" id="{84E8E06A-5AFC-1EA3-63A9-1023C1909B68}"/>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EA622DD-EFBA-4690-827F-95296C79850F}" type="slidenum">
              <a:rPr lang="zh-CN" altLang="en-US" sz="900">
                <a:solidFill>
                  <a:srgbClr val="B5A359"/>
                </a:solidFill>
                <a:latin typeface="Times New Roman" panose="02020603050405020304" pitchFamily="18" charset="0"/>
              </a:rPr>
              <a:pPr>
                <a:spcBef>
                  <a:spcPct val="0"/>
                </a:spcBef>
                <a:buFontTx/>
                <a:buNone/>
              </a:pPr>
              <a:t>37</a:t>
            </a:fld>
            <a:endParaRPr lang="zh-CN" altLang="en-US" sz="900">
              <a:solidFill>
                <a:srgbClr val="B5A359"/>
              </a:solidFill>
              <a:latin typeface="Times New Roman" panose="02020603050405020304" pitchFamily="18" charset="0"/>
            </a:endParaRPr>
          </a:p>
        </p:txBody>
      </p:sp>
      <p:sp>
        <p:nvSpPr>
          <p:cNvPr id="6" name="Rectangle 5">
            <a:extLst>
              <a:ext uri="{FF2B5EF4-FFF2-40B4-BE49-F238E27FC236}">
                <a16:creationId xmlns:a16="http://schemas.microsoft.com/office/drawing/2014/main" xmlns="" id="{F0354D9B-F4DF-8E49-221C-35D677A96FB8}"/>
              </a:ext>
            </a:extLst>
          </p:cNvPr>
          <p:cNvSpPr/>
          <p:nvPr/>
        </p:nvSpPr>
        <p:spPr>
          <a:xfrm>
            <a:off x="3359393" y="0"/>
            <a:ext cx="2705356"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chemeClr val="bg1">
                    <a:lumMod val="50000"/>
                  </a:schemeClr>
                </a:solidFill>
                <a:effectLst>
                  <a:innerShdw blurRad="69850" dist="43180" dir="5400000">
                    <a:srgbClr val="000000">
                      <a:alpha val="65000"/>
                    </a:srgbClr>
                  </a:innerShdw>
                </a:effectLst>
                <a:latin typeface="+mn-lt"/>
                <a:cs typeface="Times New Roman" panose="02020603050405020304" pitchFamily="18" charset="0"/>
              </a:rPr>
              <a:t>Core electronics job</a:t>
            </a:r>
          </a:p>
        </p:txBody>
      </p:sp>
      <p:sp>
        <p:nvSpPr>
          <p:cNvPr id="8" name="Rectangle 7">
            <a:extLst>
              <a:ext uri="{FF2B5EF4-FFF2-40B4-BE49-F238E27FC236}">
                <a16:creationId xmlns:a16="http://schemas.microsoft.com/office/drawing/2014/main" xmlns="" id="{1DED41F6-6C9E-4206-9E61-4D0DB5A69646}"/>
              </a:ext>
            </a:extLst>
          </p:cNvPr>
          <p:cNvSpPr/>
          <p:nvPr/>
        </p:nvSpPr>
        <p:spPr>
          <a:xfrm>
            <a:off x="3429000" y="425174"/>
            <a:ext cx="2205476" cy="830997"/>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chemeClr val="accent3">
                    <a:lumMod val="50000"/>
                  </a:schemeClr>
                </a:solidFill>
                <a:effectLst>
                  <a:innerShdw blurRad="69850" dist="43180" dir="5400000">
                    <a:srgbClr val="000000">
                      <a:alpha val="65000"/>
                    </a:srgbClr>
                  </a:innerShdw>
                </a:effectLst>
                <a:latin typeface="+mn-lt"/>
                <a:cs typeface="Times New Roman" panose="02020603050405020304" pitchFamily="18" charset="0"/>
              </a:rPr>
              <a:t>Signal And</a:t>
            </a:r>
          </a:p>
          <a:p>
            <a:pPr algn="ctr" eaLnBrk="1" fontAlgn="auto" hangingPunct="1">
              <a:spcBef>
                <a:spcPts val="0"/>
              </a:spcBef>
              <a:spcAft>
                <a:spcPts val="0"/>
              </a:spcAft>
              <a:defRPr/>
            </a:pPr>
            <a:r>
              <a:rPr lang="en-US" sz="2400" b="1" noProof="1">
                <a:ln w="1905"/>
                <a:solidFill>
                  <a:schemeClr val="accent3">
                    <a:lumMod val="50000"/>
                  </a:schemeClr>
                </a:solidFill>
                <a:effectLst>
                  <a:innerShdw blurRad="69850" dist="43180" dir="5400000">
                    <a:srgbClr val="000000">
                      <a:alpha val="65000"/>
                    </a:srgbClr>
                  </a:innerShdw>
                </a:effectLst>
                <a:latin typeface="+mn-lt"/>
                <a:cs typeface="Times New Roman" panose="02020603050405020304" pitchFamily="18" charset="0"/>
              </a:rPr>
              <a:t> Processing firm</a:t>
            </a:r>
          </a:p>
        </p:txBody>
      </p:sp>
      <p:sp>
        <p:nvSpPr>
          <p:cNvPr id="9" name="Rectangle 8">
            <a:extLst>
              <a:ext uri="{FF2B5EF4-FFF2-40B4-BE49-F238E27FC236}">
                <a16:creationId xmlns:a16="http://schemas.microsoft.com/office/drawing/2014/main" xmlns="" id="{E7005F64-4ED9-0788-A108-ED3A2747339B}"/>
              </a:ext>
            </a:extLst>
          </p:cNvPr>
          <p:cNvSpPr/>
          <p:nvPr/>
        </p:nvSpPr>
        <p:spPr>
          <a:xfrm>
            <a:off x="160908" y="0"/>
            <a:ext cx="2512611" cy="830997"/>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rgbClr val="00B050"/>
                </a:solidFill>
                <a:effectLst>
                  <a:innerShdw blurRad="69850" dist="43180" dir="5400000">
                    <a:srgbClr val="000000">
                      <a:alpha val="65000"/>
                    </a:srgbClr>
                  </a:innerShdw>
                </a:effectLst>
                <a:latin typeface="+mn-lt"/>
                <a:cs typeface="Times New Roman" panose="02020603050405020304" pitchFamily="18" charset="0"/>
              </a:rPr>
              <a:t>Aircraft and </a:t>
            </a:r>
          </a:p>
          <a:p>
            <a:pPr algn="ctr" eaLnBrk="1" fontAlgn="auto" hangingPunct="1">
              <a:spcBef>
                <a:spcPts val="0"/>
              </a:spcBef>
              <a:spcAft>
                <a:spcPts val="0"/>
              </a:spcAft>
              <a:defRPr/>
            </a:pPr>
            <a:r>
              <a:rPr lang="en-US" sz="2400" b="1" noProof="1">
                <a:ln w="1905"/>
                <a:solidFill>
                  <a:srgbClr val="00B050"/>
                </a:solidFill>
                <a:effectLst>
                  <a:innerShdw blurRad="69850" dist="43180" dir="5400000">
                    <a:srgbClr val="000000">
                      <a:alpha val="65000"/>
                    </a:srgbClr>
                  </a:innerShdw>
                </a:effectLst>
                <a:latin typeface="+mn-lt"/>
                <a:cs typeface="Times New Roman" panose="02020603050405020304" pitchFamily="18" charset="0"/>
              </a:rPr>
              <a:t>automobile sector</a:t>
            </a:r>
          </a:p>
        </p:txBody>
      </p:sp>
      <p:sp>
        <p:nvSpPr>
          <p:cNvPr id="10" name="Rectangle 9">
            <a:extLst>
              <a:ext uri="{FF2B5EF4-FFF2-40B4-BE49-F238E27FC236}">
                <a16:creationId xmlns:a16="http://schemas.microsoft.com/office/drawing/2014/main" xmlns="" id="{C97979FE-D67A-7D0C-18C7-3ADD0E652DDD}"/>
              </a:ext>
            </a:extLst>
          </p:cNvPr>
          <p:cNvSpPr/>
          <p:nvPr/>
        </p:nvSpPr>
        <p:spPr>
          <a:xfrm>
            <a:off x="2794945" y="1359841"/>
            <a:ext cx="3219151"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rgbClr val="00B0F0"/>
                </a:solidFill>
                <a:effectLst>
                  <a:innerShdw blurRad="69850" dist="43180" dir="5400000">
                    <a:srgbClr val="000000">
                      <a:alpha val="65000"/>
                    </a:srgbClr>
                  </a:innerShdw>
                </a:effectLst>
                <a:latin typeface="+mn-lt"/>
                <a:cs typeface="Times New Roman" panose="02020603050405020304" pitchFamily="18" charset="0"/>
              </a:rPr>
              <a:t>Private Non Core Sector</a:t>
            </a:r>
          </a:p>
        </p:txBody>
      </p:sp>
      <p:sp>
        <p:nvSpPr>
          <p:cNvPr id="11" name="Rectangle 10">
            <a:extLst>
              <a:ext uri="{FF2B5EF4-FFF2-40B4-BE49-F238E27FC236}">
                <a16:creationId xmlns:a16="http://schemas.microsoft.com/office/drawing/2014/main" xmlns="" id="{39172A07-0C9B-37E5-FAEF-BBF20ED5867C}"/>
              </a:ext>
            </a:extLst>
          </p:cNvPr>
          <p:cNvSpPr/>
          <p:nvPr/>
        </p:nvSpPr>
        <p:spPr>
          <a:xfrm>
            <a:off x="1880905" y="3348681"/>
            <a:ext cx="2786660" cy="954107"/>
          </a:xfrm>
          <a:prstGeom prst="rect">
            <a:avLst/>
          </a:prstGeom>
          <a:noFill/>
        </p:spPr>
        <p:txBody>
          <a:bodyPr wrap="none">
            <a:spAutoFit/>
          </a:bodyPr>
          <a:lstStyle/>
          <a:p>
            <a:pPr algn="ctr" eaLnBrk="1" fontAlgn="auto" hangingPunct="1">
              <a:spcBef>
                <a:spcPts val="0"/>
              </a:spcBef>
              <a:spcAft>
                <a:spcPts val="0"/>
              </a:spcAft>
              <a:defRPr/>
            </a:pPr>
            <a:r>
              <a:rPr lang="en-US" sz="2800" b="1" noProof="1">
                <a:ln w="1905"/>
                <a:solidFill>
                  <a:schemeClr val="accent5">
                    <a:lumMod val="60000"/>
                    <a:lumOff val="40000"/>
                  </a:schemeClr>
                </a:solidFill>
                <a:effectLst>
                  <a:innerShdw blurRad="69850" dist="43180" dir="5400000">
                    <a:srgbClr val="000000">
                      <a:alpha val="65000"/>
                    </a:srgbClr>
                  </a:innerShdw>
                </a:effectLst>
                <a:latin typeface="+mn-lt"/>
                <a:cs typeface="Times New Roman" panose="02020603050405020304" pitchFamily="18" charset="0"/>
              </a:rPr>
              <a:t>Government and </a:t>
            </a:r>
          </a:p>
          <a:p>
            <a:pPr algn="ctr" eaLnBrk="1" fontAlgn="auto" hangingPunct="1">
              <a:spcBef>
                <a:spcPts val="0"/>
              </a:spcBef>
              <a:spcAft>
                <a:spcPts val="0"/>
              </a:spcAft>
              <a:defRPr/>
            </a:pPr>
            <a:r>
              <a:rPr lang="en-US" sz="2800" b="1" noProof="1">
                <a:ln w="1905"/>
                <a:solidFill>
                  <a:schemeClr val="accent5">
                    <a:lumMod val="60000"/>
                    <a:lumOff val="40000"/>
                  </a:schemeClr>
                </a:solidFill>
                <a:effectLst>
                  <a:innerShdw blurRad="69850" dist="43180" dir="5400000">
                    <a:srgbClr val="000000">
                      <a:alpha val="65000"/>
                    </a:srgbClr>
                  </a:innerShdw>
                </a:effectLst>
                <a:latin typeface="+mn-lt"/>
                <a:cs typeface="Times New Roman" panose="02020603050405020304" pitchFamily="18" charset="0"/>
              </a:rPr>
              <a:t>bank jobs </a:t>
            </a:r>
          </a:p>
        </p:txBody>
      </p:sp>
      <p:sp>
        <p:nvSpPr>
          <p:cNvPr id="12" name="Rectangle 11">
            <a:extLst>
              <a:ext uri="{FF2B5EF4-FFF2-40B4-BE49-F238E27FC236}">
                <a16:creationId xmlns:a16="http://schemas.microsoft.com/office/drawing/2014/main" xmlns="" id="{677009E7-9DBB-5B3D-BEE0-309220513DCF}"/>
              </a:ext>
            </a:extLst>
          </p:cNvPr>
          <p:cNvSpPr/>
          <p:nvPr/>
        </p:nvSpPr>
        <p:spPr>
          <a:xfrm>
            <a:off x="1709737" y="2687605"/>
            <a:ext cx="3128997" cy="523220"/>
          </a:xfrm>
          <a:prstGeom prst="rect">
            <a:avLst/>
          </a:prstGeom>
          <a:noFill/>
        </p:spPr>
        <p:txBody>
          <a:bodyPr wrap="none">
            <a:spAutoFit/>
          </a:bodyPr>
          <a:lstStyle/>
          <a:p>
            <a:pPr algn="ctr" eaLnBrk="1" fontAlgn="auto" hangingPunct="1">
              <a:spcBef>
                <a:spcPts val="0"/>
              </a:spcBef>
              <a:spcAft>
                <a:spcPts val="0"/>
              </a:spcAft>
              <a:defRPr/>
            </a:pPr>
            <a:r>
              <a:rPr lang="en-US" sz="2800" b="1" noProof="1">
                <a:ln w="1905"/>
                <a:solidFill>
                  <a:schemeClr val="bg2">
                    <a:lumMod val="25000"/>
                  </a:schemeClr>
                </a:solidFill>
                <a:effectLst>
                  <a:innerShdw blurRad="69850" dist="43180" dir="5400000">
                    <a:srgbClr val="000000">
                      <a:alpha val="65000"/>
                    </a:srgbClr>
                  </a:innerShdw>
                </a:effectLst>
                <a:latin typeface="+mn-lt"/>
                <a:cs typeface="Times New Roman" panose="02020603050405020304" pitchFamily="18" charset="0"/>
              </a:rPr>
              <a:t>Core electronics job</a:t>
            </a:r>
          </a:p>
        </p:txBody>
      </p:sp>
      <p:sp>
        <p:nvSpPr>
          <p:cNvPr id="13" name="Rectangle 12">
            <a:extLst>
              <a:ext uri="{FF2B5EF4-FFF2-40B4-BE49-F238E27FC236}">
                <a16:creationId xmlns:a16="http://schemas.microsoft.com/office/drawing/2014/main" xmlns="" id="{9E185959-D548-B34F-9E54-7F9E2D4CA831}"/>
              </a:ext>
            </a:extLst>
          </p:cNvPr>
          <p:cNvSpPr/>
          <p:nvPr/>
        </p:nvSpPr>
        <p:spPr>
          <a:xfrm rot="5400000">
            <a:off x="-663836" y="1854373"/>
            <a:ext cx="1912447" cy="584775"/>
          </a:xfrm>
          <a:prstGeom prst="rect">
            <a:avLst/>
          </a:prstGeom>
          <a:noFill/>
        </p:spPr>
        <p:txBody>
          <a:bodyPr wrap="none">
            <a:spAutoFit/>
          </a:bodyPr>
          <a:lstStyle/>
          <a:p>
            <a:pPr algn="ctr" eaLnBrk="1" fontAlgn="auto" hangingPunct="1">
              <a:spcBef>
                <a:spcPts val="0"/>
              </a:spcBef>
              <a:spcAft>
                <a:spcPts val="0"/>
              </a:spcAft>
              <a:defRPr/>
            </a:pPr>
            <a:r>
              <a:rPr lang="en-US" sz="3200" b="1" noProof="1">
                <a:ln w="1905"/>
                <a:solidFill>
                  <a:schemeClr val="tx2"/>
                </a:solidFill>
                <a:effectLst>
                  <a:innerShdw blurRad="69850" dist="43180" dir="5400000">
                    <a:srgbClr val="000000">
                      <a:alpha val="65000"/>
                    </a:srgbClr>
                  </a:innerShdw>
                </a:effectLst>
                <a:latin typeface="+mn-lt"/>
                <a:cs typeface="Times New Roman" panose="02020603050405020304" pitchFamily="18" charset="0"/>
              </a:rPr>
              <a:t>ROBOTICS</a:t>
            </a:r>
          </a:p>
        </p:txBody>
      </p:sp>
      <p:sp>
        <p:nvSpPr>
          <p:cNvPr id="14" name="Rectangle 13">
            <a:extLst>
              <a:ext uri="{FF2B5EF4-FFF2-40B4-BE49-F238E27FC236}">
                <a16:creationId xmlns:a16="http://schemas.microsoft.com/office/drawing/2014/main" xmlns="" id="{4CC51EF9-2BCD-5736-3472-23C07D5CF4AB}"/>
              </a:ext>
            </a:extLst>
          </p:cNvPr>
          <p:cNvSpPr/>
          <p:nvPr/>
        </p:nvSpPr>
        <p:spPr>
          <a:xfrm rot="16200000">
            <a:off x="4798972" y="3512970"/>
            <a:ext cx="662361"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rgbClr val="92D050"/>
                </a:solidFill>
                <a:effectLst>
                  <a:innerShdw blurRad="69850" dist="43180" dir="5400000">
                    <a:srgbClr val="000000">
                      <a:alpha val="65000"/>
                    </a:srgbClr>
                  </a:innerShdw>
                </a:effectLst>
                <a:latin typeface="+mn-lt"/>
                <a:cs typeface="Times New Roman" panose="02020603050405020304" pitchFamily="18" charset="0"/>
              </a:rPr>
              <a:t>CAT</a:t>
            </a:r>
          </a:p>
        </p:txBody>
      </p:sp>
      <p:sp>
        <p:nvSpPr>
          <p:cNvPr id="15" name="Rectangle 14">
            <a:extLst>
              <a:ext uri="{FF2B5EF4-FFF2-40B4-BE49-F238E27FC236}">
                <a16:creationId xmlns:a16="http://schemas.microsoft.com/office/drawing/2014/main" xmlns="" id="{611430B6-F00F-4E1A-9078-EA6D1B0960D8}"/>
              </a:ext>
            </a:extLst>
          </p:cNvPr>
          <p:cNvSpPr/>
          <p:nvPr/>
        </p:nvSpPr>
        <p:spPr>
          <a:xfrm>
            <a:off x="6014096" y="95864"/>
            <a:ext cx="963725"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rgbClr val="92D050"/>
                </a:solidFill>
                <a:effectLst>
                  <a:innerShdw blurRad="69850" dist="43180" dir="5400000">
                    <a:srgbClr val="000000">
                      <a:alpha val="65000"/>
                    </a:srgbClr>
                  </a:innerShdw>
                </a:effectLst>
                <a:latin typeface="+mn-lt"/>
                <a:cs typeface="Times New Roman" panose="02020603050405020304" pitchFamily="18" charset="0"/>
              </a:rPr>
              <a:t>GMAT</a:t>
            </a:r>
          </a:p>
        </p:txBody>
      </p:sp>
      <p:sp>
        <p:nvSpPr>
          <p:cNvPr id="16" name="Rectangle 15">
            <a:extLst>
              <a:ext uri="{FF2B5EF4-FFF2-40B4-BE49-F238E27FC236}">
                <a16:creationId xmlns:a16="http://schemas.microsoft.com/office/drawing/2014/main" xmlns="" id="{D5E5700A-5A27-19C9-6FF9-DC79CEEAECCC}"/>
              </a:ext>
            </a:extLst>
          </p:cNvPr>
          <p:cNvSpPr/>
          <p:nvPr/>
        </p:nvSpPr>
        <p:spPr>
          <a:xfrm>
            <a:off x="6027235" y="2828881"/>
            <a:ext cx="704039"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chemeClr val="accent2">
                    <a:lumMod val="75000"/>
                  </a:schemeClr>
                </a:solidFill>
                <a:effectLst>
                  <a:innerShdw blurRad="69850" dist="43180" dir="5400000">
                    <a:srgbClr val="000000">
                      <a:alpha val="65000"/>
                    </a:srgbClr>
                  </a:innerShdw>
                </a:effectLst>
                <a:latin typeface="+mn-lt"/>
                <a:cs typeface="Times New Roman" panose="02020603050405020304" pitchFamily="18" charset="0"/>
              </a:rPr>
              <a:t>GRE</a:t>
            </a:r>
          </a:p>
        </p:txBody>
      </p:sp>
      <p:sp>
        <p:nvSpPr>
          <p:cNvPr id="17" name="Rectangle 16">
            <a:extLst>
              <a:ext uri="{FF2B5EF4-FFF2-40B4-BE49-F238E27FC236}">
                <a16:creationId xmlns:a16="http://schemas.microsoft.com/office/drawing/2014/main" xmlns="" id="{EB99FF11-E0BD-6BDE-9139-3DAF2B5014B8}"/>
              </a:ext>
            </a:extLst>
          </p:cNvPr>
          <p:cNvSpPr/>
          <p:nvPr/>
        </p:nvSpPr>
        <p:spPr>
          <a:xfrm rot="16200000">
            <a:off x="5636499" y="1722867"/>
            <a:ext cx="1066318" cy="584775"/>
          </a:xfrm>
          <a:prstGeom prst="rect">
            <a:avLst/>
          </a:prstGeom>
          <a:noFill/>
        </p:spPr>
        <p:txBody>
          <a:bodyPr wrap="none">
            <a:spAutoFit/>
          </a:bodyPr>
          <a:lstStyle/>
          <a:p>
            <a:pPr algn="ctr" eaLnBrk="1" fontAlgn="auto" hangingPunct="1">
              <a:spcBef>
                <a:spcPts val="0"/>
              </a:spcBef>
              <a:spcAft>
                <a:spcPts val="0"/>
              </a:spcAft>
              <a:defRPr/>
            </a:pPr>
            <a:r>
              <a:rPr lang="en-US" sz="3200" b="1" noProof="1">
                <a:ln w="1905"/>
                <a:solidFill>
                  <a:srgbClr val="92D050"/>
                </a:solidFill>
                <a:effectLst>
                  <a:innerShdw blurRad="69850" dist="43180" dir="5400000">
                    <a:srgbClr val="000000">
                      <a:alpha val="65000"/>
                    </a:srgbClr>
                  </a:innerShdw>
                </a:effectLst>
                <a:latin typeface="+mn-lt"/>
                <a:cs typeface="Times New Roman" panose="02020603050405020304" pitchFamily="18" charset="0"/>
              </a:rPr>
              <a:t>GATE</a:t>
            </a:r>
          </a:p>
        </p:txBody>
      </p:sp>
      <p:sp>
        <p:nvSpPr>
          <p:cNvPr id="18" name="Rectangle 17">
            <a:extLst>
              <a:ext uri="{FF2B5EF4-FFF2-40B4-BE49-F238E27FC236}">
                <a16:creationId xmlns:a16="http://schemas.microsoft.com/office/drawing/2014/main" xmlns="" id="{44214FF2-BCD8-F629-D62A-B9B1FAEB59A2}"/>
              </a:ext>
            </a:extLst>
          </p:cNvPr>
          <p:cNvSpPr/>
          <p:nvPr/>
        </p:nvSpPr>
        <p:spPr>
          <a:xfrm>
            <a:off x="1600573" y="1061727"/>
            <a:ext cx="871649" cy="769441"/>
          </a:xfrm>
          <a:prstGeom prst="rect">
            <a:avLst/>
          </a:prstGeom>
          <a:noFill/>
        </p:spPr>
        <p:txBody>
          <a:bodyPr wrap="none">
            <a:spAutoFit/>
          </a:bodyPr>
          <a:lstStyle/>
          <a:p>
            <a:pPr algn="ctr" eaLnBrk="1" fontAlgn="auto" hangingPunct="1">
              <a:spcBef>
                <a:spcPts val="0"/>
              </a:spcBef>
              <a:spcAft>
                <a:spcPts val="0"/>
              </a:spcAft>
              <a:defRPr/>
            </a:pPr>
            <a:r>
              <a:rPr lang="en-US" sz="4400" b="1" noProof="1">
                <a:ln w="1905"/>
                <a:solidFill>
                  <a:schemeClr val="accent1">
                    <a:lumMod val="75000"/>
                  </a:schemeClr>
                </a:solidFill>
                <a:effectLst>
                  <a:innerShdw blurRad="69850" dist="43180" dir="5400000">
                    <a:srgbClr val="000000">
                      <a:alpha val="65000"/>
                    </a:srgbClr>
                  </a:innerShdw>
                </a:effectLst>
                <a:latin typeface="+mn-lt"/>
                <a:cs typeface="Times New Roman" panose="02020603050405020304" pitchFamily="18" charset="0"/>
              </a:rPr>
              <a:t>IES</a:t>
            </a:r>
          </a:p>
        </p:txBody>
      </p:sp>
      <p:sp>
        <p:nvSpPr>
          <p:cNvPr id="20" name="Rectangle 19">
            <a:extLst>
              <a:ext uri="{FF2B5EF4-FFF2-40B4-BE49-F238E27FC236}">
                <a16:creationId xmlns:a16="http://schemas.microsoft.com/office/drawing/2014/main" xmlns="" id="{CC457A89-B8E9-FBF9-8082-128F09166382}"/>
              </a:ext>
            </a:extLst>
          </p:cNvPr>
          <p:cNvSpPr/>
          <p:nvPr/>
        </p:nvSpPr>
        <p:spPr>
          <a:xfrm>
            <a:off x="5388462" y="3490554"/>
            <a:ext cx="1318118"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chemeClr val="accent6"/>
                </a:solidFill>
                <a:effectLst>
                  <a:innerShdw blurRad="69850" dist="43180" dir="5400000">
                    <a:srgbClr val="000000">
                      <a:alpha val="65000"/>
                    </a:srgbClr>
                  </a:innerShdw>
                </a:effectLst>
                <a:latin typeface="+mn-lt"/>
                <a:cs typeface="Times New Roman" panose="02020603050405020304" pitchFamily="18" charset="0"/>
              </a:rPr>
              <a:t>PSU Jobs</a:t>
            </a:r>
          </a:p>
        </p:txBody>
      </p:sp>
      <p:sp>
        <p:nvSpPr>
          <p:cNvPr id="21" name="Rectangle 20">
            <a:extLst>
              <a:ext uri="{FF2B5EF4-FFF2-40B4-BE49-F238E27FC236}">
                <a16:creationId xmlns:a16="http://schemas.microsoft.com/office/drawing/2014/main" xmlns="" id="{F71EB204-A67E-6791-FF05-880D26004E85}"/>
              </a:ext>
            </a:extLst>
          </p:cNvPr>
          <p:cNvSpPr/>
          <p:nvPr/>
        </p:nvSpPr>
        <p:spPr>
          <a:xfrm rot="16200000">
            <a:off x="160375" y="2000367"/>
            <a:ext cx="1463478"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Times New Roman" panose="02020603050405020304" pitchFamily="18" charset="0"/>
              </a:rPr>
              <a:t>Softwares</a:t>
            </a:r>
          </a:p>
        </p:txBody>
      </p:sp>
      <p:sp>
        <p:nvSpPr>
          <p:cNvPr id="22" name="Rectangle 21">
            <a:extLst>
              <a:ext uri="{FF2B5EF4-FFF2-40B4-BE49-F238E27FC236}">
                <a16:creationId xmlns:a16="http://schemas.microsoft.com/office/drawing/2014/main" xmlns="" id="{478D6100-D68C-7B28-7F51-12AB2675C3B9}"/>
              </a:ext>
            </a:extLst>
          </p:cNvPr>
          <p:cNvSpPr/>
          <p:nvPr/>
        </p:nvSpPr>
        <p:spPr>
          <a:xfrm>
            <a:off x="5276380" y="4071955"/>
            <a:ext cx="1430200"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rgbClr val="E757D6"/>
                </a:solidFill>
                <a:effectLst>
                  <a:innerShdw blurRad="69850" dist="43180" dir="5400000">
                    <a:srgbClr val="000000">
                      <a:alpha val="65000"/>
                    </a:srgbClr>
                  </a:innerShdw>
                </a:effectLst>
                <a:latin typeface="+mn-lt"/>
                <a:cs typeface="Times New Roman" panose="02020603050405020304" pitchFamily="18" charset="0"/>
              </a:rPr>
              <a:t>Designing</a:t>
            </a:r>
          </a:p>
        </p:txBody>
      </p:sp>
      <p:sp>
        <p:nvSpPr>
          <p:cNvPr id="23" name="Rectangle 22">
            <a:extLst>
              <a:ext uri="{FF2B5EF4-FFF2-40B4-BE49-F238E27FC236}">
                <a16:creationId xmlns:a16="http://schemas.microsoft.com/office/drawing/2014/main" xmlns="" id="{B05EFC56-36CA-7F35-2E41-FF54F0001BBD}"/>
              </a:ext>
            </a:extLst>
          </p:cNvPr>
          <p:cNvSpPr/>
          <p:nvPr/>
        </p:nvSpPr>
        <p:spPr>
          <a:xfrm>
            <a:off x="160908" y="3980674"/>
            <a:ext cx="2041520" cy="707886"/>
          </a:xfrm>
          <a:prstGeom prst="rect">
            <a:avLst/>
          </a:prstGeom>
          <a:noFill/>
        </p:spPr>
        <p:txBody>
          <a:bodyPr wrap="none">
            <a:spAutoFit/>
          </a:bodyPr>
          <a:lstStyle/>
          <a:p>
            <a:pPr algn="ctr" eaLnBrk="1" fontAlgn="auto" hangingPunct="1">
              <a:spcBef>
                <a:spcPts val="0"/>
              </a:spcBef>
              <a:spcAft>
                <a:spcPts val="0"/>
              </a:spcAft>
              <a:defRPr/>
            </a:pPr>
            <a:r>
              <a:rPr lang="en-US" sz="4000" b="1" noProof="1">
                <a:ln w="1905"/>
                <a:solidFill>
                  <a:srgbClr val="FFD1D1"/>
                </a:solidFill>
                <a:effectLst>
                  <a:innerShdw blurRad="69850" dist="43180" dir="5400000">
                    <a:srgbClr val="000000">
                      <a:alpha val="65000"/>
                    </a:srgbClr>
                  </a:innerShdw>
                </a:effectLst>
                <a:latin typeface="+mn-lt"/>
                <a:cs typeface="Times New Roman" panose="02020603050405020304" pitchFamily="18" charset="0"/>
              </a:rPr>
              <a:t>Teaching</a:t>
            </a:r>
            <a:endParaRPr lang="en-US" sz="2400" b="1" noProof="1">
              <a:ln w="1905"/>
              <a:solidFill>
                <a:srgbClr val="FFD1D1"/>
              </a:solidFill>
              <a:effectLst>
                <a:innerShdw blurRad="69850" dist="43180" dir="5400000">
                  <a:srgbClr val="000000">
                    <a:alpha val="65000"/>
                  </a:srgbClr>
                </a:innerShdw>
              </a:effectLst>
              <a:latin typeface="+mn-lt"/>
              <a:cs typeface="Times New Roman" panose="02020603050405020304" pitchFamily="18" charset="0"/>
            </a:endParaRPr>
          </a:p>
        </p:txBody>
      </p:sp>
      <p:sp>
        <p:nvSpPr>
          <p:cNvPr id="24" name="Rectangle 23">
            <a:extLst>
              <a:ext uri="{FF2B5EF4-FFF2-40B4-BE49-F238E27FC236}">
                <a16:creationId xmlns:a16="http://schemas.microsoft.com/office/drawing/2014/main" xmlns="" id="{720EDFCA-E5BA-3C33-DBB3-BE4777BB34D0}"/>
              </a:ext>
            </a:extLst>
          </p:cNvPr>
          <p:cNvSpPr/>
          <p:nvPr/>
        </p:nvSpPr>
        <p:spPr>
          <a:xfrm rot="16200000">
            <a:off x="5825583" y="1758001"/>
            <a:ext cx="1719702" cy="584775"/>
          </a:xfrm>
          <a:prstGeom prst="rect">
            <a:avLst/>
          </a:prstGeom>
          <a:noFill/>
        </p:spPr>
        <p:txBody>
          <a:bodyPr wrap="none">
            <a:spAutoFit/>
          </a:bodyPr>
          <a:lstStyle/>
          <a:p>
            <a:pPr algn="ctr" eaLnBrk="1" fontAlgn="auto" hangingPunct="1">
              <a:spcBef>
                <a:spcPts val="0"/>
              </a:spcBef>
              <a:spcAft>
                <a:spcPts val="0"/>
              </a:spcAft>
              <a:defRPr/>
            </a:pPr>
            <a:r>
              <a:rPr lang="en-US" sz="3200" b="1" noProof="1">
                <a:ln w="1905"/>
                <a:solidFill>
                  <a:schemeClr val="accent5">
                    <a:lumMod val="50000"/>
                  </a:schemeClr>
                </a:solidFill>
                <a:effectLst>
                  <a:innerShdw blurRad="69850" dist="43180" dir="5400000">
                    <a:srgbClr val="000000">
                      <a:alpha val="65000"/>
                    </a:srgbClr>
                  </a:innerShdw>
                </a:effectLst>
                <a:latin typeface="+mn-lt"/>
                <a:cs typeface="Times New Roman" panose="02020603050405020304" pitchFamily="18" charset="0"/>
              </a:rPr>
              <a:t>Research</a:t>
            </a:r>
          </a:p>
        </p:txBody>
      </p:sp>
      <p:sp>
        <p:nvSpPr>
          <p:cNvPr id="25" name="Rectangle 24">
            <a:extLst>
              <a:ext uri="{FF2B5EF4-FFF2-40B4-BE49-F238E27FC236}">
                <a16:creationId xmlns:a16="http://schemas.microsoft.com/office/drawing/2014/main" xmlns="" id="{DB20F0EB-AF55-3BCD-03AE-10680F45FF6B}"/>
              </a:ext>
            </a:extLst>
          </p:cNvPr>
          <p:cNvSpPr/>
          <p:nvPr/>
        </p:nvSpPr>
        <p:spPr>
          <a:xfrm>
            <a:off x="91371" y="3347863"/>
            <a:ext cx="857927" cy="461665"/>
          </a:xfrm>
          <a:prstGeom prst="rect">
            <a:avLst/>
          </a:prstGeom>
          <a:noFill/>
        </p:spPr>
        <p:txBody>
          <a:bodyPr wrap="none">
            <a:spAutoFit/>
          </a:bodyPr>
          <a:lstStyle/>
          <a:p>
            <a:pPr algn="ctr" eaLnBrk="1" fontAlgn="auto" hangingPunct="1">
              <a:spcBef>
                <a:spcPts val="0"/>
              </a:spcBef>
              <a:spcAft>
                <a:spcPts val="0"/>
              </a:spcAft>
              <a:defRPr/>
            </a:pPr>
            <a:r>
              <a:rPr lang="en-US" sz="2400" b="1" noProof="1">
                <a:ln w="1905"/>
                <a:solidFill>
                  <a:srgbClr val="92D050"/>
                </a:solidFill>
                <a:effectLst>
                  <a:innerShdw blurRad="69850" dist="43180" dir="5400000">
                    <a:srgbClr val="000000">
                      <a:alpha val="65000"/>
                    </a:srgbClr>
                  </a:innerShdw>
                </a:effectLst>
                <a:latin typeface="+mn-lt"/>
                <a:cs typeface="Times New Roman" panose="02020603050405020304" pitchFamily="18" charset="0"/>
              </a:rPr>
              <a:t>UPSC</a:t>
            </a:r>
          </a:p>
        </p:txBody>
      </p:sp>
      <p:sp>
        <p:nvSpPr>
          <p:cNvPr id="27" name="Rectangle 26">
            <a:extLst>
              <a:ext uri="{FF2B5EF4-FFF2-40B4-BE49-F238E27FC236}">
                <a16:creationId xmlns:a16="http://schemas.microsoft.com/office/drawing/2014/main" xmlns="" id="{01E8BAAD-EB08-E224-4164-382777F71766}"/>
              </a:ext>
            </a:extLst>
          </p:cNvPr>
          <p:cNvSpPr/>
          <p:nvPr/>
        </p:nvSpPr>
        <p:spPr>
          <a:xfrm>
            <a:off x="1570758" y="1671325"/>
            <a:ext cx="3633787" cy="1016000"/>
          </a:xfrm>
          <a:prstGeom prst="rect">
            <a:avLst/>
          </a:prstGeom>
          <a:noFill/>
        </p:spPr>
        <p:txBody>
          <a:bodyPr wrap="none">
            <a:spAutoFit/>
          </a:bodyPr>
          <a:lstStyle/>
          <a:p>
            <a:pPr algn="ctr" eaLnBrk="1" fontAlgn="auto" hangingPunct="1">
              <a:spcBef>
                <a:spcPts val="0"/>
              </a:spcBef>
              <a:spcAft>
                <a:spcPts val="0"/>
              </a:spcAft>
              <a:defRPr/>
            </a:pPr>
            <a:r>
              <a:rPr lang="en-US" sz="6000" b="1" u="sng" noProof="1">
                <a:ln w="18415" cmpd="sng">
                  <a:noFill/>
                  <a:prstDash val="solid"/>
                </a:ln>
                <a:solidFill>
                  <a:srgbClr val="C00000"/>
                </a:solidFill>
                <a:effectLst>
                  <a:outerShdw blurRad="63500" dir="3600000" algn="tl" rotWithShape="0">
                    <a:srgbClr val="000000">
                      <a:alpha val="70000"/>
                    </a:srgbClr>
                  </a:outerShdw>
                </a:effectLst>
                <a:latin typeface="+mn-lt"/>
                <a:cs typeface="Times New Roman" panose="02020603050405020304" pitchFamily="18" charset="0"/>
              </a:rPr>
              <a:t>Electronics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F67C914-3D34-C734-68B8-3CBCE0126D97}"/>
              </a:ext>
            </a:extLst>
          </p:cNvPr>
          <p:cNvSpPr/>
          <p:nvPr/>
        </p:nvSpPr>
        <p:spPr>
          <a:xfrm>
            <a:off x="0" y="0"/>
            <a:ext cx="6858000" cy="9144001"/>
          </a:xfrm>
          <a:prstGeom prst="rect">
            <a:avLst/>
          </a:prstGeom>
          <a:solidFill>
            <a:srgbClr val="00B05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pic>
        <p:nvPicPr>
          <p:cNvPr id="87045" name="Picture 18">
            <a:extLst>
              <a:ext uri="{FF2B5EF4-FFF2-40B4-BE49-F238E27FC236}">
                <a16:creationId xmlns:a16="http://schemas.microsoft.com/office/drawing/2014/main" xmlns="" id="{E628DC3F-0C80-2EA9-36D7-4AE639C695E8}"/>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00663" y="7810500"/>
            <a:ext cx="1343025"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Rectangle 23">
            <a:extLst>
              <a:ext uri="{FF2B5EF4-FFF2-40B4-BE49-F238E27FC236}">
                <a16:creationId xmlns:a16="http://schemas.microsoft.com/office/drawing/2014/main" xmlns="" id="{26BA3B8A-890C-4A58-446E-F79EF49E2BC5}"/>
              </a:ext>
            </a:extLst>
          </p:cNvPr>
          <p:cNvSpPr/>
          <p:nvPr/>
        </p:nvSpPr>
        <p:spPr>
          <a:xfrm>
            <a:off x="0" y="2627313"/>
            <a:ext cx="6858000" cy="316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en-US" sz="2800" b="1">
              <a:solidFill>
                <a:srgbClr val="C00000"/>
              </a:solidFill>
              <a:latin typeface="Times New Roman" pitchFamily="18" charset="0"/>
            </a:endParaRPr>
          </a:p>
        </p:txBody>
      </p:sp>
      <p:sp>
        <p:nvSpPr>
          <p:cNvPr id="87047" name="TextBox 13">
            <a:extLst>
              <a:ext uri="{FF2B5EF4-FFF2-40B4-BE49-F238E27FC236}">
                <a16:creationId xmlns:a16="http://schemas.microsoft.com/office/drawing/2014/main" xmlns="" id="{15AA2F0C-F52F-2E7D-43E3-2845EDB538DE}"/>
              </a:ext>
            </a:extLst>
          </p:cNvPr>
          <p:cNvSpPr txBox="1">
            <a:spLocks noChangeArrowheads="1"/>
          </p:cNvSpPr>
          <p:nvPr/>
        </p:nvSpPr>
        <p:spPr bwMode="auto">
          <a:xfrm>
            <a:off x="1412875" y="3924300"/>
            <a:ext cx="431958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IN" altLang="en-US" u="sng">
                <a:latin typeface="Times New Roman" panose="02020603050405020304" pitchFamily="18" charset="0"/>
                <a:cs typeface="Times New Roman" panose="02020603050405020304" pitchFamily="18" charset="0"/>
              </a:rPr>
              <a:t>     To be continued….   </a:t>
            </a:r>
          </a:p>
        </p:txBody>
      </p:sp>
      <p:sp>
        <p:nvSpPr>
          <p:cNvPr id="40968" name="Footer Placeholder 2">
            <a:extLst>
              <a:ext uri="{FF2B5EF4-FFF2-40B4-BE49-F238E27FC236}">
                <a16:creationId xmlns:a16="http://schemas.microsoft.com/office/drawing/2014/main" xmlns="" id="{852BEEFE-517D-00C2-F75E-BC9F46AA6A6F}"/>
              </a:ext>
            </a:extLst>
          </p:cNvPr>
          <p:cNvSpPr>
            <a:spLocks noGrp="1" noChangeArrowheads="1"/>
          </p:cNvSpPr>
          <p:nvPr>
            <p:ph type="ftr" sz="quarter" idx="11"/>
          </p:nvPr>
        </p:nvSpPr>
        <p:spPr bwMode="auto">
          <a:xfrm>
            <a:off x="0" y="8475663"/>
            <a:ext cx="5486400" cy="485775"/>
          </a:xfrm>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buFont typeface="Arial" panose="020B0604020202020204" pitchFamily="34" charset="0"/>
              <a:buNone/>
              <a:defRPr/>
            </a:pPr>
            <a:r>
              <a:rPr lang="en-US" altLang="en-US" sz="2000">
                <a:solidFill>
                  <a:schemeClr val="bg1"/>
                </a:solidFill>
              </a:rPr>
              <a:t>Department of Electronics and  Communication  Engineering</a:t>
            </a:r>
            <a:endParaRPr lang="en-IN" altLang="en-US" sz="2000">
              <a:solidFill>
                <a:schemeClr val="bg1"/>
              </a:solidFill>
            </a:endParaRPr>
          </a:p>
        </p:txBody>
      </p:sp>
      <p:sp>
        <p:nvSpPr>
          <p:cNvPr id="87049" name="Slide Number Placeholder 6">
            <a:extLst>
              <a:ext uri="{FF2B5EF4-FFF2-40B4-BE49-F238E27FC236}">
                <a16:creationId xmlns:a16="http://schemas.microsoft.com/office/drawing/2014/main" xmlns="" id="{3A8D3151-3BB8-FA28-2FEE-A549C3A373D3}"/>
              </a:ext>
            </a:extLst>
          </p:cNvPr>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B15EA96-3C82-4240-855D-E8668291CCC9}" type="slidenum">
              <a:rPr lang="en-IN" altLang="en-US" sz="1200">
                <a:solidFill>
                  <a:srgbClr val="B5A359"/>
                </a:solidFill>
              </a:rPr>
              <a:pPr>
                <a:spcBef>
                  <a:spcPct val="0"/>
                </a:spcBef>
                <a:buFontTx/>
                <a:buNone/>
              </a:pPr>
              <a:t>38</a:t>
            </a:fld>
            <a:endParaRPr lang="en-IN" altLang="en-US" sz="1200">
              <a:solidFill>
                <a:srgbClr val="B5A359"/>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2501</Words>
  <Application>Microsoft Office PowerPoint</Application>
  <PresentationFormat>On-screen Show (4:3)</PresentationFormat>
  <Paragraphs>428</Paragraphs>
  <Slides>38</Slides>
  <Notes>35</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Sumit Mittal</dc:creator>
  <cp:lastModifiedBy>Lenovo</cp:lastModifiedBy>
  <cp:revision>73</cp:revision>
  <dcterms:created xsi:type="dcterms:W3CDTF">2018-10-22T13:23:29Z</dcterms:created>
  <dcterms:modified xsi:type="dcterms:W3CDTF">2025-08-14T04:46:47Z</dcterms:modified>
</cp:coreProperties>
</file>