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74" r:id="rId2"/>
    <p:sldId id="275" r:id="rId3"/>
    <p:sldId id="276" r:id="rId4"/>
    <p:sldId id="277" r:id="rId5"/>
    <p:sldId id="278" r:id="rId6"/>
    <p:sldId id="279" r:id="rId7"/>
    <p:sldId id="280" r:id="rId8"/>
    <p:sldId id="281" r:id="rId9"/>
    <p:sldId id="282" r:id="rId10"/>
    <p:sldId id="283" r:id="rId11"/>
    <p:sldId id="284" r:id="rId12"/>
    <p:sldId id="316" r:id="rId13"/>
    <p:sldId id="287" r:id="rId14"/>
    <p:sldId id="296" r:id="rId15"/>
    <p:sldId id="338" r:id="rId16"/>
    <p:sldId id="337" r:id="rId17"/>
    <p:sldId id="322" r:id="rId18"/>
    <p:sldId id="341" r:id="rId19"/>
    <p:sldId id="303" r:id="rId20"/>
    <p:sldId id="323" r:id="rId21"/>
    <p:sldId id="335" r:id="rId22"/>
    <p:sldId id="334" r:id="rId23"/>
    <p:sldId id="325" r:id="rId24"/>
    <p:sldId id="348" r:id="rId25"/>
    <p:sldId id="344" r:id="rId26"/>
    <p:sldId id="321" r:id="rId27"/>
    <p:sldId id="333" r:id="rId28"/>
    <p:sldId id="345" r:id="rId29"/>
    <p:sldId id="326" r:id="rId30"/>
    <p:sldId id="331" r:id="rId31"/>
    <p:sldId id="346" r:id="rId32"/>
    <p:sldId id="327" r:id="rId33"/>
    <p:sldId id="351" r:id="rId34"/>
    <p:sldId id="330" r:id="rId35"/>
    <p:sldId id="355" r:id="rId36"/>
    <p:sldId id="353" r:id="rId37"/>
    <p:sldId id="354" r:id="rId38"/>
    <p:sldId id="356" r:id="rId39"/>
    <p:sldId id="357" r:id="rId40"/>
    <p:sldId id="358" r:id="rId41"/>
    <p:sldId id="289" r:id="rId42"/>
    <p:sldId id="290" r:id="rId43"/>
    <p:sldId id="291" r:id="rId44"/>
  </p:sldIdLst>
  <p:sldSz cx="6858000" cy="9144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834EAF-7F9C-47E0-B8DA-6FF8BBEDC4AE}" v="116" dt="2024-09-02T15:05:47.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66" d="100"/>
          <a:sy n="66" d="100"/>
        </p:scale>
        <p:origin x="-1896" y="324"/>
      </p:cViewPr>
      <p:guideLst>
        <p:guide orient="horz" pos="2880"/>
        <p:guide pos="216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B8837E76-64F3-45D9-85A0-EEFA99BB911B}"/>
    <pc:docChg chg="modSld">
      <pc:chgData name="Guest User" userId="" providerId="Windows Live" clId="Web-{B8837E76-64F3-45D9-85A0-EEFA99BB911B}" dt="2024-05-09T05:21:32.065" v="5" actId="20577"/>
      <pc:docMkLst>
        <pc:docMk/>
      </pc:docMkLst>
      <pc:sldChg chg="modSp">
        <pc:chgData name="Guest User" userId="" providerId="Windows Live" clId="Web-{B8837E76-64F3-45D9-85A0-EEFA99BB911B}" dt="2024-05-09T05:20:15.922" v="1" actId="20577"/>
        <pc:sldMkLst>
          <pc:docMk/>
          <pc:sldMk cId="0" sldId="321"/>
        </pc:sldMkLst>
        <pc:spChg chg="mod">
          <ac:chgData name="Guest User" userId="" providerId="Windows Live" clId="Web-{B8837E76-64F3-45D9-85A0-EEFA99BB911B}" dt="2024-05-09T05:20:15.922" v="1" actId="20577"/>
          <ac:spMkLst>
            <pc:docMk/>
            <pc:sldMk cId="0" sldId="321"/>
            <ac:spMk id="67616" creationId="{3BC38E7E-6F97-C9E0-C0BE-719C851BABC6}"/>
          </ac:spMkLst>
        </pc:spChg>
      </pc:sldChg>
      <pc:sldChg chg="modSp">
        <pc:chgData name="Guest User" userId="" providerId="Windows Live" clId="Web-{B8837E76-64F3-45D9-85A0-EEFA99BB911B}" dt="2024-05-09T05:21:02.845" v="3" actId="20577"/>
        <pc:sldMkLst>
          <pc:docMk/>
          <pc:sldMk cId="0" sldId="326"/>
        </pc:sldMkLst>
        <pc:spChg chg="mod">
          <ac:chgData name="Guest User" userId="" providerId="Windows Live" clId="Web-{B8837E76-64F3-45D9-85A0-EEFA99BB911B}" dt="2024-05-09T05:21:02.845" v="3" actId="20577"/>
          <ac:spMkLst>
            <pc:docMk/>
            <pc:sldMk cId="0" sldId="326"/>
            <ac:spMk id="40" creationId="{E45CDB8F-9528-7183-8F8F-D8DF189A7A2B}"/>
          </ac:spMkLst>
        </pc:spChg>
      </pc:sldChg>
      <pc:sldChg chg="delSp modSp">
        <pc:chgData name="Guest User" userId="" providerId="Windows Live" clId="Web-{B8837E76-64F3-45D9-85A0-EEFA99BB911B}" dt="2024-05-09T05:21:32.065" v="5" actId="20577"/>
        <pc:sldMkLst>
          <pc:docMk/>
          <pc:sldMk cId="0" sldId="327"/>
        </pc:sldMkLst>
        <pc:spChg chg="mod">
          <ac:chgData name="Guest User" userId="" providerId="Windows Live" clId="Web-{B8837E76-64F3-45D9-85A0-EEFA99BB911B}" dt="2024-05-09T05:21:32.065" v="5" actId="20577"/>
          <ac:spMkLst>
            <pc:docMk/>
            <pc:sldMk cId="0" sldId="327"/>
            <ac:spMk id="41" creationId="{24EF5236-CE4E-38C2-A725-B7D0371F4604}"/>
          </ac:spMkLst>
        </pc:spChg>
        <pc:spChg chg="del">
          <ac:chgData name="Guest User" userId="" providerId="Windows Live" clId="Web-{B8837E76-64F3-45D9-85A0-EEFA99BB911B}" dt="2024-05-09T05:21:20.049" v="4"/>
          <ac:spMkLst>
            <pc:docMk/>
            <pc:sldMk cId="0" sldId="327"/>
            <ac:spMk id="79904" creationId="{EE03E15F-8ADB-455A-7159-2D1FD08936A4}"/>
          </ac:spMkLst>
        </pc:spChg>
      </pc:sldChg>
    </pc:docChg>
  </pc:docChgLst>
  <pc:docChgLst>
    <pc:chgData name="Guest User" providerId="Windows Live" clId="Web-{518FCF40-F50D-401A-8137-A0EAA5513D87}"/>
    <pc:docChg chg="modSld">
      <pc:chgData name="Guest User" userId="" providerId="Windows Live" clId="Web-{518FCF40-F50D-401A-8137-A0EAA5513D87}" dt="2024-05-01T13:27:43.112" v="328" actId="20577"/>
      <pc:docMkLst>
        <pc:docMk/>
      </pc:docMkLst>
      <pc:sldChg chg="modSp">
        <pc:chgData name="Guest User" userId="" providerId="Windows Live" clId="Web-{518FCF40-F50D-401A-8137-A0EAA5513D87}" dt="2024-05-01T13:09:19.550" v="211" actId="1076"/>
        <pc:sldMkLst>
          <pc:docMk/>
          <pc:sldMk cId="0" sldId="316"/>
        </pc:sldMkLst>
        <pc:spChg chg="mod">
          <ac:chgData name="Guest User" userId="" providerId="Windows Live" clId="Web-{518FCF40-F50D-401A-8137-A0EAA5513D87}" dt="2024-05-01T13:09:19.550" v="211" actId="1076"/>
          <ac:spMkLst>
            <pc:docMk/>
            <pc:sldMk cId="0" sldId="316"/>
            <ac:spMk id="33" creationId="{ABDB9451-F218-4C07-A3A3-E274E93AD12B}"/>
          </ac:spMkLst>
        </pc:spChg>
      </pc:sldChg>
      <pc:sldChg chg="addSp delSp modSp">
        <pc:chgData name="Guest User" userId="" providerId="Windows Live" clId="Web-{518FCF40-F50D-401A-8137-A0EAA5513D87}" dt="2024-05-01T13:27:43.112" v="328" actId="20577"/>
        <pc:sldMkLst>
          <pc:docMk/>
          <pc:sldMk cId="0" sldId="321"/>
        </pc:sldMkLst>
        <pc:spChg chg="mod">
          <ac:chgData name="Guest User" userId="" providerId="Windows Live" clId="Web-{518FCF40-F50D-401A-8137-A0EAA5513D87}" dt="2024-05-01T13:27:18.064" v="313" actId="14100"/>
          <ac:spMkLst>
            <pc:docMk/>
            <pc:sldMk cId="0" sldId="321"/>
            <ac:spMk id="41" creationId="{4A5DF8DC-7998-9C19-E87E-42CBA67D091D}"/>
          </ac:spMkLst>
        </pc:spChg>
        <pc:spChg chg="add del mod">
          <ac:chgData name="Guest User" userId="" providerId="Windows Live" clId="Web-{518FCF40-F50D-401A-8137-A0EAA5513D87}" dt="2024-05-01T13:27:43.112" v="328" actId="20577"/>
          <ac:spMkLst>
            <pc:docMk/>
            <pc:sldMk cId="0" sldId="321"/>
            <ac:spMk id="67616" creationId="{3BC38E7E-6F97-C9E0-C0BE-719C851BABC6}"/>
          </ac:spMkLst>
        </pc:spChg>
      </pc:sldChg>
      <pc:sldChg chg="addSp delSp modSp">
        <pc:chgData name="Guest User" userId="" providerId="Windows Live" clId="Web-{518FCF40-F50D-401A-8137-A0EAA5513D87}" dt="2024-05-01T13:25:26.294" v="291" actId="20577"/>
        <pc:sldMkLst>
          <pc:docMk/>
          <pc:sldMk cId="0" sldId="326"/>
        </pc:sldMkLst>
        <pc:spChg chg="mod">
          <ac:chgData name="Guest User" userId="" providerId="Windows Live" clId="Web-{518FCF40-F50D-401A-8137-A0EAA5513D87}" dt="2024-05-01T13:25:26.294" v="291" actId="20577"/>
          <ac:spMkLst>
            <pc:docMk/>
            <pc:sldMk cId="0" sldId="326"/>
            <ac:spMk id="40" creationId="{E45CDB8F-9528-7183-8F8F-D8DF189A7A2B}"/>
          </ac:spMkLst>
        </pc:spChg>
        <pc:spChg chg="add del mod">
          <ac:chgData name="Guest User" userId="" providerId="Windows Live" clId="Web-{518FCF40-F50D-401A-8137-A0EAA5513D87}" dt="2024-05-01T13:24:34.152" v="274"/>
          <ac:spMkLst>
            <pc:docMk/>
            <pc:sldMk cId="0" sldId="326"/>
            <ac:spMk id="73760" creationId="{B2F09185-435B-D861-EBCE-CD4883CE8EB0}"/>
          </ac:spMkLst>
        </pc:spChg>
      </pc:sldChg>
      <pc:sldChg chg="modSp">
        <pc:chgData name="Guest User" userId="" providerId="Windows Live" clId="Web-{518FCF40-F50D-401A-8137-A0EAA5513D87}" dt="2024-05-01T13:18:47.170" v="259" actId="20577"/>
        <pc:sldMkLst>
          <pc:docMk/>
          <pc:sldMk cId="0" sldId="327"/>
        </pc:sldMkLst>
        <pc:spChg chg="mod">
          <ac:chgData name="Guest User" userId="" providerId="Windows Live" clId="Web-{518FCF40-F50D-401A-8137-A0EAA5513D87}" dt="2024-05-01T13:18:47.170" v="259" actId="20577"/>
          <ac:spMkLst>
            <pc:docMk/>
            <pc:sldMk cId="0" sldId="327"/>
            <ac:spMk id="41" creationId="{24EF5236-CE4E-38C2-A725-B7D0371F4604}"/>
          </ac:spMkLst>
        </pc:spChg>
      </pc:sldChg>
    </pc:docChg>
  </pc:docChgLst>
  <pc:docChgLst>
    <pc:chgData name="chetan gupta" userId="7cb973aad34632b6" providerId="LiveId" clId="{69834EAF-7F9C-47E0-B8DA-6FF8BBEDC4AE}"/>
    <pc:docChg chg="undo redo custSel addSld delSld modSld sldOrd">
      <pc:chgData name="chetan gupta" userId="7cb973aad34632b6" providerId="LiveId" clId="{69834EAF-7F9C-47E0-B8DA-6FF8BBEDC4AE}" dt="2024-09-02T15:06:29.387" v="2621" actId="14100"/>
      <pc:docMkLst>
        <pc:docMk/>
      </pc:docMkLst>
      <pc:sldChg chg="addSp delSp modSp mod">
        <pc:chgData name="chetan gupta" userId="7cb973aad34632b6" providerId="LiveId" clId="{69834EAF-7F9C-47E0-B8DA-6FF8BBEDC4AE}" dt="2024-05-01T18:26:42.977" v="1215" actId="14100"/>
        <pc:sldMkLst>
          <pc:docMk/>
          <pc:sldMk cId="0" sldId="289"/>
        </pc:sldMkLst>
        <pc:spChg chg="mod">
          <ac:chgData name="chetan gupta" userId="7cb973aad34632b6" providerId="LiveId" clId="{69834EAF-7F9C-47E0-B8DA-6FF8BBEDC4AE}" dt="2024-05-01T18:23:59.345" v="1124" actId="1076"/>
          <ac:spMkLst>
            <pc:docMk/>
            <pc:sldMk cId="0" sldId="289"/>
            <ac:spMk id="32" creationId="{72FE2AC2-D327-F832-97F0-FA6769442622}"/>
          </ac:spMkLst>
        </pc:spChg>
        <pc:spChg chg="mod">
          <ac:chgData name="chetan gupta" userId="7cb973aad34632b6" providerId="LiveId" clId="{69834EAF-7F9C-47E0-B8DA-6FF8BBEDC4AE}" dt="2024-05-01T18:21:16.598" v="1100" actId="20577"/>
          <ac:spMkLst>
            <pc:docMk/>
            <pc:sldMk cId="0" sldId="289"/>
            <ac:spMk id="84002" creationId="{CCDA80A2-7C71-14DF-A8BB-74183588C0B4}"/>
          </ac:spMkLst>
        </pc:spChg>
        <pc:spChg chg="mod">
          <ac:chgData name="chetan gupta" userId="7cb973aad34632b6" providerId="LiveId" clId="{69834EAF-7F9C-47E0-B8DA-6FF8BBEDC4AE}" dt="2024-05-01T18:15:31.882" v="995" actId="20577"/>
          <ac:spMkLst>
            <pc:docMk/>
            <pc:sldMk cId="0" sldId="289"/>
            <ac:spMk id="84003" creationId="{FE9EE6A0-432B-CA35-1196-D56F2F1D0E4B}"/>
          </ac:spMkLst>
        </pc:spChg>
        <pc:spChg chg="mod">
          <ac:chgData name="chetan gupta" userId="7cb973aad34632b6" providerId="LiveId" clId="{69834EAF-7F9C-47E0-B8DA-6FF8BBEDC4AE}" dt="2024-05-01T18:26:03.840" v="1180" actId="20577"/>
          <ac:spMkLst>
            <pc:docMk/>
            <pc:sldMk cId="0" sldId="289"/>
            <ac:spMk id="84004" creationId="{168AAA20-BA37-EFEA-5560-57A173FFDAB5}"/>
          </ac:spMkLst>
        </pc:spChg>
        <pc:spChg chg="del mod">
          <ac:chgData name="chetan gupta" userId="7cb973aad34632b6" providerId="LiveId" clId="{69834EAF-7F9C-47E0-B8DA-6FF8BBEDC4AE}" dt="2024-05-01T18:26:15.375" v="1209"/>
          <ac:spMkLst>
            <pc:docMk/>
            <pc:sldMk cId="0" sldId="289"/>
            <ac:spMk id="84006" creationId="{C1B0E1AF-0BED-E8D1-EDB2-21EE6D7D8287}"/>
          </ac:spMkLst>
        </pc:spChg>
        <pc:picChg chg="add mod">
          <ac:chgData name="chetan gupta" userId="7cb973aad34632b6" providerId="LiveId" clId="{69834EAF-7F9C-47E0-B8DA-6FF8BBEDC4AE}" dt="2024-05-01T18:26:42.977" v="1215" actId="14100"/>
          <ac:picMkLst>
            <pc:docMk/>
            <pc:sldMk cId="0" sldId="289"/>
            <ac:picMk id="4" creationId="{94B237BA-2DB4-16B3-E597-AD12AFACB293}"/>
          </ac:picMkLst>
        </pc:picChg>
        <pc:picChg chg="add mod">
          <ac:chgData name="chetan gupta" userId="7cb973aad34632b6" providerId="LiveId" clId="{69834EAF-7F9C-47E0-B8DA-6FF8BBEDC4AE}" dt="2024-05-01T18:25:36.865" v="1135" actId="1076"/>
          <ac:picMkLst>
            <pc:docMk/>
            <pc:sldMk cId="0" sldId="289"/>
            <ac:picMk id="6" creationId="{6DE3A6C9-3E91-B625-9A51-787790FC2AD5}"/>
          </ac:picMkLst>
        </pc:picChg>
        <pc:picChg chg="add mod">
          <ac:chgData name="chetan gupta" userId="7cb973aad34632b6" providerId="LiveId" clId="{69834EAF-7F9C-47E0-B8DA-6FF8BBEDC4AE}" dt="2024-05-01T18:23:45.248" v="1122" actId="1076"/>
          <ac:picMkLst>
            <pc:docMk/>
            <pc:sldMk cId="0" sldId="289"/>
            <ac:picMk id="8" creationId="{13D7A161-3B73-A7FC-8F3B-4ADBF964F77F}"/>
          </ac:picMkLst>
        </pc:picChg>
        <pc:picChg chg="mod">
          <ac:chgData name="chetan gupta" userId="7cb973aad34632b6" providerId="LiveId" clId="{69834EAF-7F9C-47E0-B8DA-6FF8BBEDC4AE}" dt="2024-05-01T18:24:56.043" v="1128" actId="14100"/>
          <ac:picMkLst>
            <pc:docMk/>
            <pc:sldMk cId="0" sldId="289"/>
            <ac:picMk id="84007" creationId="{20D3FFCA-EB4F-50E3-58EA-1A31027EF68B}"/>
          </ac:picMkLst>
        </pc:picChg>
        <pc:picChg chg="del">
          <ac:chgData name="chetan gupta" userId="7cb973aad34632b6" providerId="LiveId" clId="{69834EAF-7F9C-47E0-B8DA-6FF8BBEDC4AE}" dt="2024-05-01T18:19:42.804" v="1052" actId="478"/>
          <ac:picMkLst>
            <pc:docMk/>
            <pc:sldMk cId="0" sldId="289"/>
            <ac:picMk id="84008" creationId="{74DD9E00-AB8F-95F7-32BC-D80091CB81E0}"/>
          </ac:picMkLst>
        </pc:picChg>
        <pc:picChg chg="del">
          <ac:chgData name="chetan gupta" userId="7cb973aad34632b6" providerId="LiveId" clId="{69834EAF-7F9C-47E0-B8DA-6FF8BBEDC4AE}" dt="2024-05-01T18:15:36.490" v="996" actId="478"/>
          <ac:picMkLst>
            <pc:docMk/>
            <pc:sldMk cId="0" sldId="289"/>
            <ac:picMk id="84009" creationId="{E2B168B4-C00A-F030-3336-CDD94C5968B4}"/>
          </ac:picMkLst>
        </pc:picChg>
        <pc:picChg chg="del">
          <ac:chgData name="chetan gupta" userId="7cb973aad34632b6" providerId="LiveId" clId="{69834EAF-7F9C-47E0-B8DA-6FF8BBEDC4AE}" dt="2024-05-01T18:14:31.113" v="947" actId="478"/>
          <ac:picMkLst>
            <pc:docMk/>
            <pc:sldMk cId="0" sldId="289"/>
            <ac:picMk id="84010" creationId="{EEA3BD83-97D9-4871-FD75-323014039C11}"/>
          </ac:picMkLst>
        </pc:picChg>
      </pc:sldChg>
      <pc:sldChg chg="addSp delSp modSp mod">
        <pc:chgData name="chetan gupta" userId="7cb973aad34632b6" providerId="LiveId" clId="{69834EAF-7F9C-47E0-B8DA-6FF8BBEDC4AE}" dt="2024-05-01T19:45:05.665" v="1301" actId="1076"/>
        <pc:sldMkLst>
          <pc:docMk/>
          <pc:sldMk cId="0" sldId="290"/>
        </pc:sldMkLst>
        <pc:spChg chg="add del mod">
          <ac:chgData name="chetan gupta" userId="7cb973aad34632b6" providerId="LiveId" clId="{69834EAF-7F9C-47E0-B8DA-6FF8BBEDC4AE}" dt="2024-05-01T19:42:10.436" v="1282"/>
          <ac:spMkLst>
            <pc:docMk/>
            <pc:sldMk cId="0" sldId="290"/>
            <ac:spMk id="5" creationId="{F4D52D3B-331D-EB34-6444-9158A65B6EAA}"/>
          </ac:spMkLst>
        </pc:spChg>
        <pc:spChg chg="mod">
          <ac:chgData name="chetan gupta" userId="7cb973aad34632b6" providerId="LiveId" clId="{69834EAF-7F9C-47E0-B8DA-6FF8BBEDC4AE}" dt="2024-05-01T19:28:13.513" v="1277" actId="1076"/>
          <ac:spMkLst>
            <pc:docMk/>
            <pc:sldMk cId="0" sldId="290"/>
            <ac:spMk id="8" creationId="{1DED41F6-6C9E-4206-9E61-4D0DB5A69646}"/>
          </ac:spMkLst>
        </pc:spChg>
        <pc:spChg chg="mod">
          <ac:chgData name="chetan gupta" userId="7cb973aad34632b6" providerId="LiveId" clId="{69834EAF-7F9C-47E0-B8DA-6FF8BBEDC4AE}" dt="2024-05-01T19:43:57.086" v="1296" actId="1076"/>
          <ac:spMkLst>
            <pc:docMk/>
            <pc:sldMk cId="0" sldId="290"/>
            <ac:spMk id="10" creationId="{C97979FE-D67A-7D0C-18C7-3ADD0E652DDD}"/>
          </ac:spMkLst>
        </pc:spChg>
        <pc:spChg chg="mod">
          <ac:chgData name="chetan gupta" userId="7cb973aad34632b6" providerId="LiveId" clId="{69834EAF-7F9C-47E0-B8DA-6FF8BBEDC4AE}" dt="2024-05-01T19:27:07.151" v="1272" actId="1076"/>
          <ac:spMkLst>
            <pc:docMk/>
            <pc:sldMk cId="0" sldId="290"/>
            <ac:spMk id="11" creationId="{39172A07-0C9B-37E5-FAEF-BBF20ED5867C}"/>
          </ac:spMkLst>
        </pc:spChg>
        <pc:spChg chg="mod">
          <ac:chgData name="chetan gupta" userId="7cb973aad34632b6" providerId="LiveId" clId="{69834EAF-7F9C-47E0-B8DA-6FF8BBEDC4AE}" dt="2024-05-01T19:26:33.258" v="1266" actId="1076"/>
          <ac:spMkLst>
            <pc:docMk/>
            <pc:sldMk cId="0" sldId="290"/>
            <ac:spMk id="12" creationId="{677009E7-9DBB-5B3D-BEE0-309220513DCF}"/>
          </ac:spMkLst>
        </pc:spChg>
        <pc:spChg chg="mod">
          <ac:chgData name="chetan gupta" userId="7cb973aad34632b6" providerId="LiveId" clId="{69834EAF-7F9C-47E0-B8DA-6FF8BBEDC4AE}" dt="2024-05-01T19:28:06.765" v="1276" actId="1076"/>
          <ac:spMkLst>
            <pc:docMk/>
            <pc:sldMk cId="0" sldId="290"/>
            <ac:spMk id="14" creationId="{4CC51EF9-2BCD-5736-3472-23C07D5CF4AB}"/>
          </ac:spMkLst>
        </pc:spChg>
        <pc:spChg chg="mod">
          <ac:chgData name="chetan gupta" userId="7cb973aad34632b6" providerId="LiveId" clId="{69834EAF-7F9C-47E0-B8DA-6FF8BBEDC4AE}" dt="2024-05-01T19:24:07.341" v="1237" actId="1076"/>
          <ac:spMkLst>
            <pc:docMk/>
            <pc:sldMk cId="0" sldId="290"/>
            <ac:spMk id="15" creationId="{611430B6-F00F-4E1A-9078-EA6D1B0960D8}"/>
          </ac:spMkLst>
        </pc:spChg>
        <pc:spChg chg="mod">
          <ac:chgData name="chetan gupta" userId="7cb973aad34632b6" providerId="LiveId" clId="{69834EAF-7F9C-47E0-B8DA-6FF8BBEDC4AE}" dt="2024-05-01T19:27:49.253" v="1275" actId="1076"/>
          <ac:spMkLst>
            <pc:docMk/>
            <pc:sldMk cId="0" sldId="290"/>
            <ac:spMk id="16" creationId="{D5E5700A-5A27-19C9-6FF9-DC79CEEAECCC}"/>
          </ac:spMkLst>
        </pc:spChg>
        <pc:spChg chg="mod">
          <ac:chgData name="chetan gupta" userId="7cb973aad34632b6" providerId="LiveId" clId="{69834EAF-7F9C-47E0-B8DA-6FF8BBEDC4AE}" dt="2024-05-01T19:25:59.820" v="1258" actId="1076"/>
          <ac:spMkLst>
            <pc:docMk/>
            <pc:sldMk cId="0" sldId="290"/>
            <ac:spMk id="17" creationId="{EB99FF11-E0BD-6BDE-9139-3DAF2B5014B8}"/>
          </ac:spMkLst>
        </pc:spChg>
        <pc:spChg chg="mod">
          <ac:chgData name="chetan gupta" userId="7cb973aad34632b6" providerId="LiveId" clId="{69834EAF-7F9C-47E0-B8DA-6FF8BBEDC4AE}" dt="2024-05-01T19:26:42.460" v="1269" actId="1076"/>
          <ac:spMkLst>
            <pc:docMk/>
            <pc:sldMk cId="0" sldId="290"/>
            <ac:spMk id="18" creationId="{44214FF2-BCD8-F629-D62A-B9B1FAEB59A2}"/>
          </ac:spMkLst>
        </pc:spChg>
        <pc:spChg chg="del mod">
          <ac:chgData name="chetan gupta" userId="7cb973aad34632b6" providerId="LiveId" clId="{69834EAF-7F9C-47E0-B8DA-6FF8BBEDC4AE}" dt="2024-05-01T19:25:07.162" v="1252"/>
          <ac:spMkLst>
            <pc:docMk/>
            <pc:sldMk cId="0" sldId="290"/>
            <ac:spMk id="19" creationId="{78E2997C-DFFC-6360-2C60-A1696048E4F2}"/>
          </ac:spMkLst>
        </pc:spChg>
        <pc:spChg chg="mod">
          <ac:chgData name="chetan gupta" userId="7cb973aad34632b6" providerId="LiveId" clId="{69834EAF-7F9C-47E0-B8DA-6FF8BBEDC4AE}" dt="2024-05-01T19:44:38.495" v="1300" actId="1076"/>
          <ac:spMkLst>
            <pc:docMk/>
            <pc:sldMk cId="0" sldId="290"/>
            <ac:spMk id="20" creationId="{CC457A89-B8E9-FBF9-8082-128F09166382}"/>
          </ac:spMkLst>
        </pc:spChg>
        <pc:spChg chg="mod">
          <ac:chgData name="chetan gupta" userId="7cb973aad34632b6" providerId="LiveId" clId="{69834EAF-7F9C-47E0-B8DA-6FF8BBEDC4AE}" dt="2024-05-01T19:44:25.557" v="1298" actId="1076"/>
          <ac:spMkLst>
            <pc:docMk/>
            <pc:sldMk cId="0" sldId="290"/>
            <ac:spMk id="21" creationId="{F71EB204-A67E-6791-FF05-880D26004E85}"/>
          </ac:spMkLst>
        </pc:spChg>
        <pc:spChg chg="mod">
          <ac:chgData name="chetan gupta" userId="7cb973aad34632b6" providerId="LiveId" clId="{69834EAF-7F9C-47E0-B8DA-6FF8BBEDC4AE}" dt="2024-05-01T19:44:33.317" v="1299" actId="1076"/>
          <ac:spMkLst>
            <pc:docMk/>
            <pc:sldMk cId="0" sldId="290"/>
            <ac:spMk id="22" creationId="{478D6100-D68C-7B28-7F51-12AB2675C3B9}"/>
          </ac:spMkLst>
        </pc:spChg>
        <pc:spChg chg="mod">
          <ac:chgData name="chetan gupta" userId="7cb973aad34632b6" providerId="LiveId" clId="{69834EAF-7F9C-47E0-B8DA-6FF8BBEDC4AE}" dt="2024-05-01T19:26:59.335" v="1271" actId="1076"/>
          <ac:spMkLst>
            <pc:docMk/>
            <pc:sldMk cId="0" sldId="290"/>
            <ac:spMk id="23" creationId="{B05EFC56-36CA-7F35-2E41-FF54F0001BBD}"/>
          </ac:spMkLst>
        </pc:spChg>
        <pc:spChg chg="mod">
          <ac:chgData name="chetan gupta" userId="7cb973aad34632b6" providerId="LiveId" clId="{69834EAF-7F9C-47E0-B8DA-6FF8BBEDC4AE}" dt="2024-05-01T19:27:43.764" v="1274" actId="1076"/>
          <ac:spMkLst>
            <pc:docMk/>
            <pc:sldMk cId="0" sldId="290"/>
            <ac:spMk id="24" creationId="{720EDFCA-E5BA-3C33-DBB3-BE4777BB34D0}"/>
          </ac:spMkLst>
        </pc:spChg>
        <pc:spChg chg="mod">
          <ac:chgData name="chetan gupta" userId="7cb973aad34632b6" providerId="LiveId" clId="{69834EAF-7F9C-47E0-B8DA-6FF8BBEDC4AE}" dt="2024-05-01T19:26:25.903" v="1265" actId="1076"/>
          <ac:spMkLst>
            <pc:docMk/>
            <pc:sldMk cId="0" sldId="290"/>
            <ac:spMk id="27" creationId="{01E8BAAD-EB08-E224-4164-382777F71766}"/>
          </ac:spMkLst>
        </pc:spChg>
        <pc:picChg chg="add del mod ord">
          <ac:chgData name="chetan gupta" userId="7cb973aad34632b6" providerId="LiveId" clId="{69834EAF-7F9C-47E0-B8DA-6FF8BBEDC4AE}" dt="2024-05-01T19:42:10.431" v="1280" actId="478"/>
          <ac:picMkLst>
            <pc:docMk/>
            <pc:sldMk cId="0" sldId="290"/>
            <ac:picMk id="4" creationId="{E1D2B458-8F73-9B3E-6897-10CE5C903BDA}"/>
          </ac:picMkLst>
        </pc:picChg>
        <pc:picChg chg="add mod ord">
          <ac:chgData name="chetan gupta" userId="7cb973aad34632b6" providerId="LiveId" clId="{69834EAF-7F9C-47E0-B8DA-6FF8BBEDC4AE}" dt="2024-05-01T19:45:05.665" v="1301" actId="1076"/>
          <ac:picMkLst>
            <pc:docMk/>
            <pc:sldMk cId="0" sldId="290"/>
            <ac:picMk id="26" creationId="{73E0E9FA-B8F3-EF80-245F-7679958A1F28}"/>
          </ac:picMkLst>
        </pc:picChg>
        <pc:picChg chg="add del mod">
          <ac:chgData name="chetan gupta" userId="7cb973aad34632b6" providerId="LiveId" clId="{69834EAF-7F9C-47E0-B8DA-6FF8BBEDC4AE}" dt="2024-05-01T19:22:22.411" v="1224" actId="478"/>
          <ac:picMkLst>
            <pc:docMk/>
            <pc:sldMk cId="0" sldId="290"/>
            <ac:picMk id="86020" creationId="{23A6998A-039B-5D75-1CC5-98929D774841}"/>
          </ac:picMkLst>
        </pc:picChg>
      </pc:sldChg>
      <pc:sldChg chg="modSp mod">
        <pc:chgData name="chetan gupta" userId="7cb973aad34632b6" providerId="LiveId" clId="{69834EAF-7F9C-47E0-B8DA-6FF8BBEDC4AE}" dt="2024-08-30T08:34:22.139" v="1886" actId="255"/>
        <pc:sldMkLst>
          <pc:docMk/>
          <pc:sldMk cId="0" sldId="296"/>
        </pc:sldMkLst>
        <pc:spChg chg="mod">
          <ac:chgData name="chetan gupta" userId="7cb973aad34632b6" providerId="LiveId" clId="{69834EAF-7F9C-47E0-B8DA-6FF8BBEDC4AE}" dt="2024-04-09T05:57:23.175" v="752" actId="1076"/>
          <ac:spMkLst>
            <pc:docMk/>
            <pc:sldMk cId="0" sldId="296"/>
            <ac:spMk id="41" creationId="{C2537DA6-8809-1D1C-5EB2-089C2E8D7904}"/>
          </ac:spMkLst>
        </pc:spChg>
        <pc:spChg chg="mod">
          <ac:chgData name="chetan gupta" userId="7cb973aad34632b6" providerId="LiveId" clId="{69834EAF-7F9C-47E0-B8DA-6FF8BBEDC4AE}" dt="2024-08-30T08:34:22.139" v="1886" actId="255"/>
          <ac:spMkLst>
            <pc:docMk/>
            <pc:sldMk cId="0" sldId="296"/>
            <ac:spMk id="28704" creationId="{5F3ED621-563F-D590-69CA-F3295E3195EB}"/>
          </ac:spMkLst>
        </pc:spChg>
      </pc:sldChg>
      <pc:sldChg chg="addSp delSp modSp mod">
        <pc:chgData name="chetan gupta" userId="7cb973aad34632b6" providerId="LiveId" clId="{69834EAF-7F9C-47E0-B8DA-6FF8BBEDC4AE}" dt="2024-08-30T14:32:49.129" v="1922" actId="14100"/>
        <pc:sldMkLst>
          <pc:docMk/>
          <pc:sldMk cId="0" sldId="303"/>
        </pc:sldMkLst>
        <pc:spChg chg="mod">
          <ac:chgData name="chetan gupta" userId="7cb973aad34632b6" providerId="LiveId" clId="{69834EAF-7F9C-47E0-B8DA-6FF8BBEDC4AE}" dt="2024-05-01T17:57:16.939" v="790" actId="20577"/>
          <ac:spMkLst>
            <pc:docMk/>
            <pc:sldMk cId="0" sldId="303"/>
            <ac:spMk id="49184" creationId="{7024BB11-3BA1-9600-8C2B-A689703FB089}"/>
          </ac:spMkLst>
        </pc:spChg>
        <pc:picChg chg="del">
          <ac:chgData name="chetan gupta" userId="7cb973aad34632b6" providerId="LiveId" clId="{69834EAF-7F9C-47E0-B8DA-6FF8BBEDC4AE}" dt="2024-08-30T14:31:38.100" v="1911" actId="478"/>
          <ac:picMkLst>
            <pc:docMk/>
            <pc:sldMk cId="0" sldId="303"/>
            <ac:picMk id="2" creationId="{0BA58CDC-A639-C879-16E8-40B42F0CF592}"/>
          </ac:picMkLst>
        </pc:picChg>
        <pc:picChg chg="del">
          <ac:chgData name="chetan gupta" userId="7cb973aad34632b6" providerId="LiveId" clId="{69834EAF-7F9C-47E0-B8DA-6FF8BBEDC4AE}" dt="2024-08-30T14:30:43.757" v="1902" actId="478"/>
          <ac:picMkLst>
            <pc:docMk/>
            <pc:sldMk cId="0" sldId="303"/>
            <ac:picMk id="3" creationId="{EB21D3BB-3F1D-1983-CA90-1596DB7619D0}"/>
          </ac:picMkLst>
        </pc:picChg>
        <pc:picChg chg="add mod">
          <ac:chgData name="chetan gupta" userId="7cb973aad34632b6" providerId="LiveId" clId="{69834EAF-7F9C-47E0-B8DA-6FF8BBEDC4AE}" dt="2024-08-30T14:30:41.927" v="1901" actId="14100"/>
          <ac:picMkLst>
            <pc:docMk/>
            <pc:sldMk cId="0" sldId="303"/>
            <ac:picMk id="4" creationId="{7F1AE666-6A3A-CF3C-D12B-3DD69C78EC5F}"/>
          </ac:picMkLst>
        </pc:picChg>
        <pc:picChg chg="add mod">
          <ac:chgData name="chetan gupta" userId="7cb973aad34632b6" providerId="LiveId" clId="{69834EAF-7F9C-47E0-B8DA-6FF8BBEDC4AE}" dt="2024-08-30T14:31:36.001" v="1910" actId="14100"/>
          <ac:picMkLst>
            <pc:docMk/>
            <pc:sldMk cId="0" sldId="303"/>
            <ac:picMk id="5" creationId="{3136880C-29D1-9EB7-CADE-45B8A5265672}"/>
          </ac:picMkLst>
        </pc:picChg>
        <pc:picChg chg="add mod">
          <ac:chgData name="chetan gupta" userId="7cb973aad34632b6" providerId="LiveId" clId="{69834EAF-7F9C-47E0-B8DA-6FF8BBEDC4AE}" dt="2024-08-30T14:32:17.636" v="1916" actId="14100"/>
          <ac:picMkLst>
            <pc:docMk/>
            <pc:sldMk cId="0" sldId="303"/>
            <ac:picMk id="6" creationId="{DB6D8F9B-24D0-94A1-8EBC-49962125DE50}"/>
          </ac:picMkLst>
        </pc:picChg>
        <pc:picChg chg="del">
          <ac:chgData name="chetan gupta" userId="7cb973aad34632b6" providerId="LiveId" clId="{69834EAF-7F9C-47E0-B8DA-6FF8BBEDC4AE}" dt="2024-08-30T14:29:58.985" v="1894" actId="478"/>
          <ac:picMkLst>
            <pc:docMk/>
            <pc:sldMk cId="0" sldId="303"/>
            <ac:picMk id="7" creationId="{79FF6CC5-782D-6352-AE14-53EA1082CA91}"/>
          </ac:picMkLst>
        </pc:picChg>
        <pc:picChg chg="del mod">
          <ac:chgData name="chetan gupta" userId="7cb973aad34632b6" providerId="LiveId" clId="{69834EAF-7F9C-47E0-B8DA-6FF8BBEDC4AE}" dt="2024-08-30T14:32:21.600" v="1917" actId="478"/>
          <ac:picMkLst>
            <pc:docMk/>
            <pc:sldMk cId="0" sldId="303"/>
            <ac:picMk id="8" creationId="{9EA8358E-385E-DA62-A012-62F2EA0E0663}"/>
          </ac:picMkLst>
        </pc:picChg>
        <pc:picChg chg="add mod">
          <ac:chgData name="chetan gupta" userId="7cb973aad34632b6" providerId="LiveId" clId="{69834EAF-7F9C-47E0-B8DA-6FF8BBEDC4AE}" dt="2024-08-30T14:32:49.129" v="1922" actId="14100"/>
          <ac:picMkLst>
            <pc:docMk/>
            <pc:sldMk cId="0" sldId="303"/>
            <ac:picMk id="10" creationId="{CC210D81-AD8A-D001-2A52-C92803B63269}"/>
          </ac:picMkLst>
        </pc:picChg>
      </pc:sldChg>
      <pc:sldChg chg="modSp mod">
        <pc:chgData name="chetan gupta" userId="7cb973aad34632b6" providerId="LiveId" clId="{69834EAF-7F9C-47E0-B8DA-6FF8BBEDC4AE}" dt="2024-09-02T10:32:14.393" v="2446" actId="14100"/>
        <pc:sldMkLst>
          <pc:docMk/>
          <pc:sldMk cId="0" sldId="316"/>
        </pc:sldMkLst>
        <pc:spChg chg="mod">
          <ac:chgData name="chetan gupta" userId="7cb973aad34632b6" providerId="LiveId" clId="{69834EAF-7F9C-47E0-B8DA-6FF8BBEDC4AE}" dt="2024-09-02T10:32:14.393" v="2446" actId="14100"/>
          <ac:spMkLst>
            <pc:docMk/>
            <pc:sldMk cId="0" sldId="316"/>
            <ac:spMk id="33" creationId="{ABDB9451-F218-4C07-A3A3-E274E93AD12B}"/>
          </ac:spMkLst>
        </pc:spChg>
      </pc:sldChg>
      <pc:sldChg chg="del">
        <pc:chgData name="chetan gupta" userId="7cb973aad34632b6" providerId="LiveId" clId="{69834EAF-7F9C-47E0-B8DA-6FF8BBEDC4AE}" dt="2024-05-01T13:06:31.898" v="763" actId="47"/>
        <pc:sldMkLst>
          <pc:docMk/>
          <pc:sldMk cId="0" sldId="320"/>
        </pc:sldMkLst>
      </pc:sldChg>
      <pc:sldChg chg="modSp mod">
        <pc:chgData name="chetan gupta" userId="7cb973aad34632b6" providerId="LiveId" clId="{69834EAF-7F9C-47E0-B8DA-6FF8BBEDC4AE}" dt="2024-08-31T12:18:07.246" v="2406" actId="1076"/>
        <pc:sldMkLst>
          <pc:docMk/>
          <pc:sldMk cId="0" sldId="321"/>
        </pc:sldMkLst>
        <pc:spChg chg="mod">
          <ac:chgData name="chetan gupta" userId="7cb973aad34632b6" providerId="LiveId" clId="{69834EAF-7F9C-47E0-B8DA-6FF8BBEDC4AE}" dt="2024-08-31T12:17:40.069" v="2266" actId="115"/>
          <ac:spMkLst>
            <pc:docMk/>
            <pc:sldMk cId="0" sldId="321"/>
            <ac:spMk id="15394" creationId="{5E41279C-E867-7376-E322-592E15B95035}"/>
          </ac:spMkLst>
        </pc:spChg>
        <pc:spChg chg="mod">
          <ac:chgData name="chetan gupta" userId="7cb973aad34632b6" providerId="LiveId" clId="{69834EAF-7F9C-47E0-B8DA-6FF8BBEDC4AE}" dt="2024-08-31T12:18:07.246" v="2406" actId="1076"/>
          <ac:spMkLst>
            <pc:docMk/>
            <pc:sldMk cId="0" sldId="321"/>
            <ac:spMk id="67616" creationId="{3BC38E7E-6F97-C9E0-C0BE-719C851BABC6}"/>
          </ac:spMkLst>
        </pc:spChg>
      </pc:sldChg>
      <pc:sldChg chg="modSp mod">
        <pc:chgData name="chetan gupta" userId="7cb973aad34632b6" providerId="LiveId" clId="{69834EAF-7F9C-47E0-B8DA-6FF8BBEDC4AE}" dt="2024-08-30T08:33:59.588" v="1885" actId="255"/>
        <pc:sldMkLst>
          <pc:docMk/>
          <pc:sldMk cId="0" sldId="322"/>
        </pc:sldMkLst>
        <pc:spChg chg="mod">
          <ac:chgData name="chetan gupta" userId="7cb973aad34632b6" providerId="LiveId" clId="{69834EAF-7F9C-47E0-B8DA-6FF8BBEDC4AE}" dt="2024-05-01T18:13:37.740" v="946" actId="255"/>
          <ac:spMkLst>
            <pc:docMk/>
            <pc:sldMk cId="0" sldId="322"/>
            <ac:spMk id="40" creationId="{C3FDEE57-6160-47F5-C6E3-78F1CDCFE70B}"/>
          </ac:spMkLst>
        </pc:spChg>
        <pc:spChg chg="mod">
          <ac:chgData name="chetan gupta" userId="7cb973aad34632b6" providerId="LiveId" clId="{69834EAF-7F9C-47E0-B8DA-6FF8BBEDC4AE}" dt="2024-08-30T08:33:59.588" v="1885" actId="255"/>
          <ac:spMkLst>
            <pc:docMk/>
            <pc:sldMk cId="0" sldId="322"/>
            <ac:spMk id="15394" creationId="{7824333B-C251-7D66-1389-378EBA9B8892}"/>
          </ac:spMkLst>
        </pc:spChg>
      </pc:sldChg>
      <pc:sldChg chg="addSp delSp modSp add del mod ord">
        <pc:chgData name="chetan gupta" userId="7cb973aad34632b6" providerId="LiveId" clId="{69834EAF-7F9C-47E0-B8DA-6FF8BBEDC4AE}" dt="2024-08-30T14:34:40.658" v="1980" actId="20577"/>
        <pc:sldMkLst>
          <pc:docMk/>
          <pc:sldMk cId="0" sldId="323"/>
        </pc:sldMkLst>
        <pc:spChg chg="add del mod">
          <ac:chgData name="chetan gupta" userId="7cb973aad34632b6" providerId="LiveId" clId="{69834EAF-7F9C-47E0-B8DA-6FF8BBEDC4AE}" dt="2024-04-09T05:33:10.399" v="484" actId="478"/>
          <ac:spMkLst>
            <pc:docMk/>
            <pc:sldMk cId="0" sldId="323"/>
            <ac:spMk id="4" creationId="{29337221-C5BE-3A8F-2BA1-2888F7229E61}"/>
          </ac:spMkLst>
        </pc:spChg>
        <pc:spChg chg="add mod">
          <ac:chgData name="chetan gupta" userId="7cb973aad34632b6" providerId="LiveId" clId="{69834EAF-7F9C-47E0-B8DA-6FF8BBEDC4AE}" dt="2024-08-30T14:34:40.658" v="1980" actId="20577"/>
          <ac:spMkLst>
            <pc:docMk/>
            <pc:sldMk cId="0" sldId="323"/>
            <ac:spMk id="6" creationId="{886A43E1-21C7-2C34-F6FD-540E50DECB09}"/>
          </ac:spMkLst>
        </pc:spChg>
        <pc:spChg chg="add del mod">
          <ac:chgData name="chetan gupta" userId="7cb973aad34632b6" providerId="LiveId" clId="{69834EAF-7F9C-47E0-B8DA-6FF8BBEDC4AE}" dt="2024-08-30T14:33:58.602" v="1928" actId="478"/>
          <ac:spMkLst>
            <pc:docMk/>
            <pc:sldMk cId="0" sldId="323"/>
            <ac:spMk id="8" creationId="{E6E9C599-16BE-8E49-DCE8-771B2A915951}"/>
          </ac:spMkLst>
        </pc:spChg>
        <pc:spChg chg="mod">
          <ac:chgData name="chetan gupta" userId="7cb973aad34632b6" providerId="LiveId" clId="{69834EAF-7F9C-47E0-B8DA-6FF8BBEDC4AE}" dt="2024-04-09T05:33:46.023" v="488" actId="1076"/>
          <ac:spMkLst>
            <pc:docMk/>
            <pc:sldMk cId="0" sldId="323"/>
            <ac:spMk id="40" creationId="{79D839A2-715F-72E5-45AC-62D70A23A426}"/>
          </ac:spMkLst>
        </pc:spChg>
        <pc:spChg chg="del mod">
          <ac:chgData name="chetan gupta" userId="7cb973aad34632b6" providerId="LiveId" clId="{69834EAF-7F9C-47E0-B8DA-6FF8BBEDC4AE}" dt="2024-04-09T05:32:52.864" v="479" actId="478"/>
          <ac:spMkLst>
            <pc:docMk/>
            <pc:sldMk cId="0" sldId="323"/>
            <ac:spMk id="15394" creationId="{D871D1FA-4E37-0068-EE45-CD5CAF76BDC1}"/>
          </ac:spMkLst>
        </pc:spChg>
        <pc:spChg chg="del mod">
          <ac:chgData name="chetan gupta" userId="7cb973aad34632b6" providerId="LiveId" clId="{69834EAF-7F9C-47E0-B8DA-6FF8BBEDC4AE}" dt="2024-04-09T05:34:31.229" v="497"/>
          <ac:spMkLst>
            <pc:docMk/>
            <pc:sldMk cId="0" sldId="323"/>
            <ac:spMk id="53280" creationId="{579FA9CC-D3E9-B324-E36D-AD49C3331BB1}"/>
          </ac:spMkLst>
        </pc:spChg>
        <pc:graphicFrameChg chg="add del mod">
          <ac:chgData name="chetan gupta" userId="7cb973aad34632b6" providerId="LiveId" clId="{69834EAF-7F9C-47E0-B8DA-6FF8BBEDC4AE}" dt="2024-04-09T05:33:10.399" v="484" actId="478"/>
          <ac:graphicFrameMkLst>
            <pc:docMk/>
            <pc:sldMk cId="0" sldId="323"/>
            <ac:graphicFrameMk id="3" creationId="{D359138A-4095-5199-70B7-853743E6A569}"/>
          </ac:graphicFrameMkLst>
        </pc:graphicFrameChg>
        <pc:graphicFrameChg chg="add del mod modGraphic">
          <ac:chgData name="chetan gupta" userId="7cb973aad34632b6" providerId="LiveId" clId="{69834EAF-7F9C-47E0-B8DA-6FF8BBEDC4AE}" dt="2024-08-30T14:33:51.809" v="1926" actId="478"/>
          <ac:graphicFrameMkLst>
            <pc:docMk/>
            <pc:sldMk cId="0" sldId="323"/>
            <ac:graphicFrameMk id="7" creationId="{9FD7FDF1-AA8B-C912-F048-7F01EC594D42}"/>
          </ac:graphicFrameMkLst>
        </pc:graphicFrameChg>
        <pc:graphicFrameChg chg="add del mod">
          <ac:chgData name="chetan gupta" userId="7cb973aad34632b6" providerId="LiveId" clId="{69834EAF-7F9C-47E0-B8DA-6FF8BBEDC4AE}" dt="2024-04-09T05:39:23.602" v="526" actId="478"/>
          <ac:graphicFrameMkLst>
            <pc:docMk/>
            <pc:sldMk cId="0" sldId="323"/>
            <ac:graphicFrameMk id="10" creationId="{DD7252B9-E533-CE55-64F9-BF107BD575DD}"/>
          </ac:graphicFrameMkLst>
        </pc:graphicFrameChg>
      </pc:sldChg>
      <pc:sldChg chg="addSp delSp modSp del mod">
        <pc:chgData name="chetan gupta" userId="7cb973aad34632b6" providerId="LiveId" clId="{69834EAF-7F9C-47E0-B8DA-6FF8BBEDC4AE}" dt="2024-05-01T18:01:04.228" v="863" actId="47"/>
        <pc:sldMkLst>
          <pc:docMk/>
          <pc:sldMk cId="0" sldId="324"/>
        </pc:sldMkLst>
        <pc:spChg chg="add del mod">
          <ac:chgData name="chetan gupta" userId="7cb973aad34632b6" providerId="LiveId" clId="{69834EAF-7F9C-47E0-B8DA-6FF8BBEDC4AE}" dt="2024-05-01T18:00:15.793" v="858" actId="478"/>
          <ac:spMkLst>
            <pc:docMk/>
            <pc:sldMk cId="0" sldId="324"/>
            <ac:spMk id="6" creationId="{4274786A-555F-C7E3-D2C4-AE08B014EBEB}"/>
          </ac:spMkLst>
        </pc:spChg>
        <pc:spChg chg="add del mod">
          <ac:chgData name="chetan gupta" userId="7cb973aad34632b6" providerId="LiveId" clId="{69834EAF-7F9C-47E0-B8DA-6FF8BBEDC4AE}" dt="2024-04-09T05:21:54.320" v="378" actId="478"/>
          <ac:spMkLst>
            <pc:docMk/>
            <pc:sldMk cId="0" sldId="324"/>
            <ac:spMk id="8" creationId="{B40B0EB1-C7E2-47DA-57F2-BA9E1EC61530}"/>
          </ac:spMkLst>
        </pc:spChg>
        <pc:spChg chg="add del mod">
          <ac:chgData name="chetan gupta" userId="7cb973aad34632b6" providerId="LiveId" clId="{69834EAF-7F9C-47E0-B8DA-6FF8BBEDC4AE}" dt="2024-04-09T05:22:21.665" v="383" actId="478"/>
          <ac:spMkLst>
            <pc:docMk/>
            <pc:sldMk cId="0" sldId="324"/>
            <ac:spMk id="11" creationId="{9E1019BD-FD61-2527-3457-71BEF99F96AC}"/>
          </ac:spMkLst>
        </pc:spChg>
        <pc:spChg chg="add mod">
          <ac:chgData name="chetan gupta" userId="7cb973aad34632b6" providerId="LiveId" clId="{69834EAF-7F9C-47E0-B8DA-6FF8BBEDC4AE}" dt="2024-04-09T05:24:27.792" v="402" actId="1076"/>
          <ac:spMkLst>
            <pc:docMk/>
            <pc:sldMk cId="0" sldId="324"/>
            <ac:spMk id="18" creationId="{3C35598B-8658-B9F1-C5BA-9B5F81C4411C}"/>
          </ac:spMkLst>
        </pc:spChg>
        <pc:spChg chg="add del mod">
          <ac:chgData name="chetan gupta" userId="7cb973aad34632b6" providerId="LiveId" clId="{69834EAF-7F9C-47E0-B8DA-6FF8BBEDC4AE}" dt="2024-04-09T05:43:38.236" v="608"/>
          <ac:spMkLst>
            <pc:docMk/>
            <pc:sldMk cId="0" sldId="324"/>
            <ac:spMk id="22" creationId="{244EA6D3-95E6-2FF4-3F4D-78C335F58540}"/>
          </ac:spMkLst>
        </pc:spChg>
        <pc:spChg chg="add del mod">
          <ac:chgData name="chetan gupta" userId="7cb973aad34632b6" providerId="LiveId" clId="{69834EAF-7F9C-47E0-B8DA-6FF8BBEDC4AE}" dt="2024-05-01T18:00:55.589" v="861" actId="21"/>
          <ac:spMkLst>
            <pc:docMk/>
            <pc:sldMk cId="0" sldId="324"/>
            <ac:spMk id="23" creationId="{60F59964-E160-E860-683E-7C590ED56A80}"/>
          </ac:spMkLst>
        </pc:spChg>
        <pc:spChg chg="mod">
          <ac:chgData name="chetan gupta" userId="7cb973aad34632b6" providerId="LiveId" clId="{69834EAF-7F9C-47E0-B8DA-6FF8BBEDC4AE}" dt="2024-04-09T05:40:25.034" v="575" actId="6549"/>
          <ac:spMkLst>
            <pc:docMk/>
            <pc:sldMk cId="0" sldId="324"/>
            <ac:spMk id="40" creationId="{28A9B3CD-5528-6D1A-DBDA-7B5FC2AFD020}"/>
          </ac:spMkLst>
        </pc:spChg>
        <pc:spChg chg="mod">
          <ac:chgData name="chetan gupta" userId="7cb973aad34632b6" providerId="LiveId" clId="{69834EAF-7F9C-47E0-B8DA-6FF8BBEDC4AE}" dt="2024-04-09T05:20:44.455" v="372" actId="6549"/>
          <ac:spMkLst>
            <pc:docMk/>
            <pc:sldMk cId="0" sldId="324"/>
            <ac:spMk id="41" creationId="{0CDC275D-05FF-489E-625A-AECD27A6C0FB}"/>
          </ac:spMkLst>
        </pc:spChg>
        <pc:spChg chg="del mod">
          <ac:chgData name="chetan gupta" userId="7cb973aad34632b6" providerId="LiveId" clId="{69834EAF-7F9C-47E0-B8DA-6FF8BBEDC4AE}" dt="2024-04-09T05:18:49.443" v="356"/>
          <ac:spMkLst>
            <pc:docMk/>
            <pc:sldMk cId="0" sldId="324"/>
            <ac:spMk id="15394" creationId="{AA70E6CF-A652-C9C0-D9A3-23BD32928619}"/>
          </ac:spMkLst>
        </pc:spChg>
        <pc:spChg chg="mod">
          <ac:chgData name="chetan gupta" userId="7cb973aad34632b6" providerId="LiveId" clId="{69834EAF-7F9C-47E0-B8DA-6FF8BBEDC4AE}" dt="2024-04-09T05:22:08.283" v="379"/>
          <ac:spMkLst>
            <pc:docMk/>
            <pc:sldMk cId="0" sldId="324"/>
            <ac:spMk id="16388" creationId="{E97EFB6E-A8E0-7A03-496E-0A3E2A2B5AA6}"/>
          </ac:spMkLst>
        </pc:spChg>
        <pc:spChg chg="del mod">
          <ac:chgData name="chetan gupta" userId="7cb973aad34632b6" providerId="LiveId" clId="{69834EAF-7F9C-47E0-B8DA-6FF8BBEDC4AE}" dt="2024-05-01T18:00:12.448" v="857" actId="478"/>
          <ac:spMkLst>
            <pc:docMk/>
            <pc:sldMk cId="0" sldId="324"/>
            <ac:spMk id="57376" creationId="{46CD359B-A77D-973B-2799-D8F1CAB9986B}"/>
          </ac:spMkLst>
        </pc:spChg>
        <pc:graphicFrameChg chg="add del mod modGraphic">
          <ac:chgData name="chetan gupta" userId="7cb973aad34632b6" providerId="LiveId" clId="{69834EAF-7F9C-47E0-B8DA-6FF8BBEDC4AE}" dt="2024-05-01T18:00:05.063" v="852" actId="478"/>
          <ac:graphicFrameMkLst>
            <pc:docMk/>
            <pc:sldMk cId="0" sldId="324"/>
            <ac:graphicFrameMk id="12" creationId="{01C9727A-7583-3744-F014-DF56B8860A9D}"/>
          </ac:graphicFrameMkLst>
        </pc:graphicFrameChg>
        <pc:graphicFrameChg chg="add del mod modGraphic">
          <ac:chgData name="chetan gupta" userId="7cb973aad34632b6" providerId="LiveId" clId="{69834EAF-7F9C-47E0-B8DA-6FF8BBEDC4AE}" dt="2024-04-09T06:13:42.380" v="759" actId="478"/>
          <ac:graphicFrameMkLst>
            <pc:docMk/>
            <pc:sldMk cId="0" sldId="324"/>
            <ac:graphicFrameMk id="16" creationId="{6420A483-8271-E193-B420-B0DF81CF6F84}"/>
          </ac:graphicFrameMkLst>
        </pc:graphicFrameChg>
        <pc:graphicFrameChg chg="add del mod modGraphic">
          <ac:chgData name="chetan gupta" userId="7cb973aad34632b6" providerId="LiveId" clId="{69834EAF-7F9C-47E0-B8DA-6FF8BBEDC4AE}" dt="2024-04-09T05:29:31.231" v="451" actId="478"/>
          <ac:graphicFrameMkLst>
            <pc:docMk/>
            <pc:sldMk cId="0" sldId="324"/>
            <ac:graphicFrameMk id="17" creationId="{CA09571B-652C-E5D4-57D3-89103718E3F0}"/>
          </ac:graphicFrameMkLst>
        </pc:graphicFrameChg>
        <pc:graphicFrameChg chg="add del mod modGraphic">
          <ac:chgData name="chetan gupta" userId="7cb973aad34632b6" providerId="LiveId" clId="{69834EAF-7F9C-47E0-B8DA-6FF8BBEDC4AE}" dt="2024-04-09T05:40:02.101" v="531" actId="478"/>
          <ac:graphicFrameMkLst>
            <pc:docMk/>
            <pc:sldMk cId="0" sldId="324"/>
            <ac:graphicFrameMk id="19" creationId="{A4739782-EFD7-FC36-EFE6-18F226610138}"/>
          </ac:graphicFrameMkLst>
        </pc:graphicFrameChg>
        <pc:graphicFrameChg chg="add del mod modGraphic">
          <ac:chgData name="chetan gupta" userId="7cb973aad34632b6" providerId="LiveId" clId="{69834EAF-7F9C-47E0-B8DA-6FF8BBEDC4AE}" dt="2024-04-09T05:41:00.028" v="583" actId="478"/>
          <ac:graphicFrameMkLst>
            <pc:docMk/>
            <pc:sldMk cId="0" sldId="324"/>
            <ac:graphicFrameMk id="20" creationId="{B1572232-C150-ACFE-4F0B-9405E075C596}"/>
          </ac:graphicFrameMkLst>
        </pc:graphicFrameChg>
        <pc:graphicFrameChg chg="add del mod modGraphic">
          <ac:chgData name="chetan gupta" userId="7cb973aad34632b6" providerId="LiveId" clId="{69834EAF-7F9C-47E0-B8DA-6FF8BBEDC4AE}" dt="2024-05-01T18:00:35.825" v="859" actId="21"/>
          <ac:graphicFrameMkLst>
            <pc:docMk/>
            <pc:sldMk cId="0" sldId="324"/>
            <ac:graphicFrameMk id="21" creationId="{8B60A176-6AD2-BF47-6FFE-2C877373BCED}"/>
          </ac:graphicFrameMkLst>
        </pc:graphicFrameChg>
        <pc:picChg chg="add del">
          <ac:chgData name="chetan gupta" userId="7cb973aad34632b6" providerId="LiveId" clId="{69834EAF-7F9C-47E0-B8DA-6FF8BBEDC4AE}" dt="2024-04-09T05:18:49.443" v="354" actId="478"/>
          <ac:picMkLst>
            <pc:docMk/>
            <pc:sldMk cId="0" sldId="324"/>
            <ac:picMk id="4" creationId="{B4FC9EB7-AAA7-C146-5C3E-624AC4738434}"/>
          </ac:picMkLst>
        </pc:picChg>
      </pc:sldChg>
      <pc:sldChg chg="addSp modSp mod">
        <pc:chgData name="chetan gupta" userId="7cb973aad34632b6" providerId="LiveId" clId="{69834EAF-7F9C-47E0-B8DA-6FF8BBEDC4AE}" dt="2024-08-30T14:40:40.675" v="2145" actId="255"/>
        <pc:sldMkLst>
          <pc:docMk/>
          <pc:sldMk cId="0" sldId="325"/>
        </pc:sldMkLst>
        <pc:spChg chg="add mod">
          <ac:chgData name="chetan gupta" userId="7cb973aad34632b6" providerId="LiveId" clId="{69834EAF-7F9C-47E0-B8DA-6FF8BBEDC4AE}" dt="2024-05-01T18:03:27.894" v="882" actId="1076"/>
          <ac:spMkLst>
            <pc:docMk/>
            <pc:sldMk cId="0" sldId="325"/>
            <ac:spMk id="4" creationId="{73DE56BD-96B1-E6C6-F2AE-C8C96360092F}"/>
          </ac:spMkLst>
        </pc:spChg>
        <pc:spChg chg="mod">
          <ac:chgData name="chetan gupta" userId="7cb973aad34632b6" providerId="LiveId" clId="{69834EAF-7F9C-47E0-B8DA-6FF8BBEDC4AE}" dt="2024-04-08T19:36:26.060" v="332" actId="6549"/>
          <ac:spMkLst>
            <pc:docMk/>
            <pc:sldMk cId="0" sldId="325"/>
            <ac:spMk id="41" creationId="{6ACE7E7D-CBF1-4E80-6EBE-C216F61FDEFC}"/>
          </ac:spMkLst>
        </pc:spChg>
        <pc:spChg chg="mod">
          <ac:chgData name="chetan gupta" userId="7cb973aad34632b6" providerId="LiveId" clId="{69834EAF-7F9C-47E0-B8DA-6FF8BBEDC4AE}" dt="2024-08-30T14:40:40.675" v="2145" actId="255"/>
          <ac:spMkLst>
            <pc:docMk/>
            <pc:sldMk cId="0" sldId="325"/>
            <ac:spMk id="15394" creationId="{7174572B-9D69-A54B-3F12-BC9C4C8F0015}"/>
          </ac:spMkLst>
        </pc:spChg>
      </pc:sldChg>
      <pc:sldChg chg="modSp mod">
        <pc:chgData name="chetan gupta" userId="7cb973aad34632b6" providerId="LiveId" clId="{69834EAF-7F9C-47E0-B8DA-6FF8BBEDC4AE}" dt="2024-08-31T12:23:47.847" v="2445"/>
        <pc:sldMkLst>
          <pc:docMk/>
          <pc:sldMk cId="0" sldId="326"/>
        </pc:sldMkLst>
        <pc:spChg chg="mod">
          <ac:chgData name="chetan gupta" userId="7cb973aad34632b6" providerId="LiveId" clId="{69834EAF-7F9C-47E0-B8DA-6FF8BBEDC4AE}" dt="2024-05-01T17:54:02.392" v="771" actId="14100"/>
          <ac:spMkLst>
            <pc:docMk/>
            <pc:sldMk cId="0" sldId="326"/>
            <ac:spMk id="40" creationId="{E45CDB8F-9528-7183-8F8F-D8DF189A7A2B}"/>
          </ac:spMkLst>
        </pc:spChg>
        <pc:spChg chg="mod">
          <ac:chgData name="chetan gupta" userId="7cb973aad34632b6" providerId="LiveId" clId="{69834EAF-7F9C-47E0-B8DA-6FF8BBEDC4AE}" dt="2024-08-31T12:23:47.847" v="2445"/>
          <ac:spMkLst>
            <pc:docMk/>
            <pc:sldMk cId="0" sldId="326"/>
            <ac:spMk id="15394" creationId="{10191425-CD48-3D63-F654-99158BF2ABCB}"/>
          </ac:spMkLst>
        </pc:spChg>
      </pc:sldChg>
      <pc:sldChg chg="addSp delSp modSp mod ord">
        <pc:chgData name="chetan gupta" userId="7cb973aad34632b6" providerId="LiveId" clId="{69834EAF-7F9C-47E0-B8DA-6FF8BBEDC4AE}" dt="2024-09-02T14:49:24.979" v="2571"/>
        <pc:sldMkLst>
          <pc:docMk/>
          <pc:sldMk cId="0" sldId="327"/>
        </pc:sldMkLst>
        <pc:spChg chg="mod">
          <ac:chgData name="chetan gupta" userId="7cb973aad34632b6" providerId="LiveId" clId="{69834EAF-7F9C-47E0-B8DA-6FF8BBEDC4AE}" dt="2024-05-01T18:10:58.458" v="919" actId="255"/>
          <ac:spMkLst>
            <pc:docMk/>
            <pc:sldMk cId="0" sldId="327"/>
            <ac:spMk id="41" creationId="{24EF5236-CE4E-38C2-A725-B7D0371F4604}"/>
          </ac:spMkLst>
        </pc:spChg>
        <pc:spChg chg="add del mod">
          <ac:chgData name="chetan gupta" userId="7cb973aad34632b6" providerId="LiveId" clId="{69834EAF-7F9C-47E0-B8DA-6FF8BBEDC4AE}" dt="2024-09-02T14:45:49.719" v="2547" actId="20577"/>
          <ac:spMkLst>
            <pc:docMk/>
            <pc:sldMk cId="0" sldId="327"/>
            <ac:spMk id="15394" creationId="{67D9F4D3-4DC8-0033-EBE7-5355524969E1}"/>
          </ac:spMkLst>
        </pc:spChg>
      </pc:sldChg>
      <pc:sldChg chg="addSp delSp modSp mod">
        <pc:chgData name="chetan gupta" userId="7cb973aad34632b6" providerId="LiveId" clId="{69834EAF-7F9C-47E0-B8DA-6FF8BBEDC4AE}" dt="2024-09-02T14:48:23.979" v="2567" actId="14100"/>
        <pc:sldMkLst>
          <pc:docMk/>
          <pc:sldMk cId="0" sldId="330"/>
        </pc:sldMkLst>
        <pc:spChg chg="mod">
          <ac:chgData name="chetan gupta" userId="7cb973aad34632b6" providerId="LiveId" clId="{69834EAF-7F9C-47E0-B8DA-6FF8BBEDC4AE}" dt="2024-05-01T18:11:43.975" v="930" actId="1076"/>
          <ac:spMkLst>
            <pc:docMk/>
            <pc:sldMk cId="0" sldId="330"/>
            <ac:spMk id="81952" creationId="{BF766414-084F-F43F-28AF-F25DD4D5B315}"/>
          </ac:spMkLst>
        </pc:spChg>
        <pc:picChg chg="add mod">
          <ac:chgData name="chetan gupta" userId="7cb973aad34632b6" providerId="LiveId" clId="{69834EAF-7F9C-47E0-B8DA-6FF8BBEDC4AE}" dt="2024-09-02T14:48:23.979" v="2567" actId="14100"/>
          <ac:picMkLst>
            <pc:docMk/>
            <pc:sldMk cId="0" sldId="330"/>
            <ac:picMk id="2" creationId="{5389A166-4965-D462-3480-FB7633EBD826}"/>
          </ac:picMkLst>
        </pc:picChg>
        <pc:picChg chg="add del mod">
          <ac:chgData name="chetan gupta" userId="7cb973aad34632b6" providerId="LiveId" clId="{69834EAF-7F9C-47E0-B8DA-6FF8BBEDC4AE}" dt="2024-04-07T15:17:18.954" v="83" actId="478"/>
          <ac:picMkLst>
            <pc:docMk/>
            <pc:sldMk cId="0" sldId="330"/>
            <ac:picMk id="2" creationId="{D1D51943-C6CA-1137-D257-D1727B8E1A5A}"/>
          </ac:picMkLst>
        </pc:picChg>
        <pc:picChg chg="add del mod">
          <ac:chgData name="chetan gupta" userId="7cb973aad34632b6" providerId="LiveId" clId="{69834EAF-7F9C-47E0-B8DA-6FF8BBEDC4AE}" dt="2024-09-02T14:47:39.038" v="2561" actId="478"/>
          <ac:picMkLst>
            <pc:docMk/>
            <pc:sldMk cId="0" sldId="330"/>
            <ac:picMk id="3" creationId="{D090424C-6DC8-FA09-C005-912C3F52F53D}"/>
          </ac:picMkLst>
        </pc:picChg>
        <pc:picChg chg="add del mod">
          <ac:chgData name="chetan gupta" userId="7cb973aad34632b6" providerId="LiveId" clId="{69834EAF-7F9C-47E0-B8DA-6FF8BBEDC4AE}" dt="2024-09-02T14:46:59.342" v="2555" actId="478"/>
          <ac:picMkLst>
            <pc:docMk/>
            <pc:sldMk cId="0" sldId="330"/>
            <ac:picMk id="4" creationId="{C195F3A8-B089-5E8C-D3DE-83FD7F6292B7}"/>
          </ac:picMkLst>
        </pc:picChg>
        <pc:picChg chg="add del mod">
          <ac:chgData name="chetan gupta" userId="7cb973aad34632b6" providerId="LiveId" clId="{69834EAF-7F9C-47E0-B8DA-6FF8BBEDC4AE}" dt="2024-04-07T15:18:12.941" v="93" actId="478"/>
          <ac:picMkLst>
            <pc:docMk/>
            <pc:sldMk cId="0" sldId="330"/>
            <ac:picMk id="5" creationId="{2199C5F5-D621-B85B-BCF0-656A425A1D57}"/>
          </ac:picMkLst>
        </pc:picChg>
        <pc:picChg chg="add mod">
          <ac:chgData name="chetan gupta" userId="7cb973aad34632b6" providerId="LiveId" clId="{69834EAF-7F9C-47E0-B8DA-6FF8BBEDC4AE}" dt="2024-09-02T14:47:36.495" v="2560" actId="14100"/>
          <ac:picMkLst>
            <pc:docMk/>
            <pc:sldMk cId="0" sldId="330"/>
            <ac:picMk id="5" creationId="{A035542A-2B32-43F5-5D12-AD1EEE95BD88}"/>
          </ac:picMkLst>
        </pc:picChg>
        <pc:picChg chg="add del mod">
          <ac:chgData name="chetan gupta" userId="7cb973aad34632b6" providerId="LiveId" clId="{69834EAF-7F9C-47E0-B8DA-6FF8BBEDC4AE}" dt="2024-09-02T14:46:32.669" v="2548" actId="478"/>
          <ac:picMkLst>
            <pc:docMk/>
            <pc:sldMk cId="0" sldId="330"/>
            <ac:picMk id="6" creationId="{A2D673BB-2909-2122-B4B2-EC5C9CE75AAD}"/>
          </ac:picMkLst>
        </pc:picChg>
        <pc:picChg chg="add mod">
          <ac:chgData name="chetan gupta" userId="7cb973aad34632b6" providerId="LiveId" clId="{69834EAF-7F9C-47E0-B8DA-6FF8BBEDC4AE}" dt="2024-09-02T14:48:09.784" v="2565" actId="14100"/>
          <ac:picMkLst>
            <pc:docMk/>
            <pc:sldMk cId="0" sldId="330"/>
            <ac:picMk id="7" creationId="{A1CB99D6-92AE-5557-A4C9-4B61374BEFE7}"/>
          </ac:picMkLst>
        </pc:picChg>
        <pc:picChg chg="del">
          <ac:chgData name="chetan gupta" userId="7cb973aad34632b6" providerId="LiveId" clId="{69834EAF-7F9C-47E0-B8DA-6FF8BBEDC4AE}" dt="2024-04-07T15:16:07.696" v="67" actId="478"/>
          <ac:picMkLst>
            <pc:docMk/>
            <pc:sldMk cId="0" sldId="330"/>
            <ac:picMk id="81953" creationId="{FDBDB746-2ABD-BE4B-3865-CD4D42999CFC}"/>
          </ac:picMkLst>
        </pc:picChg>
        <pc:picChg chg="del">
          <ac:chgData name="chetan gupta" userId="7cb973aad34632b6" providerId="LiveId" clId="{69834EAF-7F9C-47E0-B8DA-6FF8BBEDC4AE}" dt="2024-04-07T15:16:09.611" v="68" actId="478"/>
          <ac:picMkLst>
            <pc:docMk/>
            <pc:sldMk cId="0" sldId="330"/>
            <ac:picMk id="81954" creationId="{DF7E8F63-89DF-7324-685B-3E7A6DD8785F}"/>
          </ac:picMkLst>
        </pc:picChg>
        <pc:picChg chg="del">
          <ac:chgData name="chetan gupta" userId="7cb973aad34632b6" providerId="LiveId" clId="{69834EAF-7F9C-47E0-B8DA-6FF8BBEDC4AE}" dt="2024-04-07T15:16:11.959" v="69" actId="478"/>
          <ac:picMkLst>
            <pc:docMk/>
            <pc:sldMk cId="0" sldId="330"/>
            <ac:picMk id="81955" creationId="{3FB16669-6B30-5F15-2AA4-4537C904B662}"/>
          </ac:picMkLst>
        </pc:picChg>
      </pc:sldChg>
      <pc:sldChg chg="addSp delSp modSp mod ord">
        <pc:chgData name="chetan gupta" userId="7cb973aad34632b6" providerId="LiveId" clId="{69834EAF-7F9C-47E0-B8DA-6FF8BBEDC4AE}" dt="2024-09-02T14:39:00.026" v="2478" actId="1076"/>
        <pc:sldMkLst>
          <pc:docMk/>
          <pc:sldMk cId="0" sldId="331"/>
        </pc:sldMkLst>
        <pc:spChg chg="mod">
          <ac:chgData name="chetan gupta" userId="7cb973aad34632b6" providerId="LiveId" clId="{69834EAF-7F9C-47E0-B8DA-6FF8BBEDC4AE}" dt="2024-05-01T18:09:39.654" v="904" actId="1076"/>
          <ac:spMkLst>
            <pc:docMk/>
            <pc:sldMk cId="0" sldId="331"/>
            <ac:spMk id="75807" creationId="{8D5F159B-1CD0-5980-D973-53BCD8519091}"/>
          </ac:spMkLst>
        </pc:spChg>
        <pc:spChg chg="mod">
          <ac:chgData name="chetan gupta" userId="7cb973aad34632b6" providerId="LiveId" clId="{69834EAF-7F9C-47E0-B8DA-6FF8BBEDC4AE}" dt="2024-05-01T18:09:48.070" v="905" actId="1076"/>
          <ac:spMkLst>
            <pc:docMk/>
            <pc:sldMk cId="0" sldId="331"/>
            <ac:spMk id="75808" creationId="{9B8513DB-90B1-D9E8-8CE2-C05591102817}"/>
          </ac:spMkLst>
        </pc:spChg>
        <pc:picChg chg="add del mod">
          <ac:chgData name="chetan gupta" userId="7cb973aad34632b6" providerId="LiveId" clId="{69834EAF-7F9C-47E0-B8DA-6FF8BBEDC4AE}" dt="2024-09-02T14:36:07.401" v="2447" actId="478"/>
          <ac:picMkLst>
            <pc:docMk/>
            <pc:sldMk cId="0" sldId="331"/>
            <ac:picMk id="2" creationId="{87814DED-C0CC-CC95-DE64-A382C6889E9E}"/>
          </ac:picMkLst>
        </pc:picChg>
        <pc:picChg chg="add del mod">
          <ac:chgData name="chetan gupta" userId="7cb973aad34632b6" providerId="LiveId" clId="{69834EAF-7F9C-47E0-B8DA-6FF8BBEDC4AE}" dt="2024-09-02T14:37:10.717" v="2461" actId="478"/>
          <ac:picMkLst>
            <pc:docMk/>
            <pc:sldMk cId="0" sldId="331"/>
            <ac:picMk id="1026" creationId="{5F00C777-2CCC-B449-F3D9-FF320F4F77E1}"/>
          </ac:picMkLst>
        </pc:picChg>
        <pc:picChg chg="add del mod">
          <ac:chgData name="chetan gupta" userId="7cb973aad34632b6" providerId="LiveId" clId="{69834EAF-7F9C-47E0-B8DA-6FF8BBEDC4AE}" dt="2024-09-02T14:37:10.717" v="2461" actId="478"/>
          <ac:picMkLst>
            <pc:docMk/>
            <pc:sldMk cId="0" sldId="331"/>
            <ac:picMk id="1027" creationId="{E327FE20-B2E6-24A9-9D30-C4B66DF57BF5}"/>
          </ac:picMkLst>
        </pc:picChg>
        <pc:picChg chg="add mod">
          <ac:chgData name="chetan gupta" userId="7cb973aad34632b6" providerId="LiveId" clId="{69834EAF-7F9C-47E0-B8DA-6FF8BBEDC4AE}" dt="2024-09-02T14:38:39.974" v="2477" actId="1076"/>
          <ac:picMkLst>
            <pc:docMk/>
            <pc:sldMk cId="0" sldId="331"/>
            <ac:picMk id="1028" creationId="{D0E68BF2-8C5E-FEAD-E8D0-B382DCF0B38F}"/>
          </ac:picMkLst>
        </pc:picChg>
        <pc:picChg chg="add mod">
          <ac:chgData name="chetan gupta" userId="7cb973aad34632b6" providerId="LiveId" clId="{69834EAF-7F9C-47E0-B8DA-6FF8BBEDC4AE}" dt="2024-09-02T14:39:00.026" v="2478" actId="1076"/>
          <ac:picMkLst>
            <pc:docMk/>
            <pc:sldMk cId="0" sldId="331"/>
            <ac:picMk id="1029" creationId="{955F929C-90B2-92E1-F401-8A48E26D0F46}"/>
          </ac:picMkLst>
        </pc:picChg>
        <pc:picChg chg="del">
          <ac:chgData name="chetan gupta" userId="7cb973aad34632b6" providerId="LiveId" clId="{69834EAF-7F9C-47E0-B8DA-6FF8BBEDC4AE}" dt="2024-04-07T15:30:29.783" v="135" actId="478"/>
          <ac:picMkLst>
            <pc:docMk/>
            <pc:sldMk cId="0" sldId="331"/>
            <ac:picMk id="75809" creationId="{AF665FAE-D940-C779-7976-A3BCF1238D5F}"/>
          </ac:picMkLst>
        </pc:picChg>
      </pc:sldChg>
      <pc:sldChg chg="addSp delSp modSp mod">
        <pc:chgData name="chetan gupta" userId="7cb973aad34632b6" providerId="LiveId" clId="{69834EAF-7F9C-47E0-B8DA-6FF8BBEDC4AE}" dt="2024-05-01T18:03:14.723" v="881" actId="1076"/>
        <pc:sldMkLst>
          <pc:docMk/>
          <pc:sldMk cId="0" sldId="332"/>
        </pc:sldMkLst>
        <pc:spChg chg="del">
          <ac:chgData name="chetan gupta" userId="7cb973aad34632b6" providerId="LiveId" clId="{69834EAF-7F9C-47E0-B8DA-6FF8BBEDC4AE}" dt="2024-04-09T05:52:19.469" v="723" actId="478"/>
          <ac:spMkLst>
            <pc:docMk/>
            <pc:sldMk cId="0" sldId="332"/>
            <ac:spMk id="15" creationId="{4312D05D-0189-B818-56CD-5A3E5B41869E}"/>
          </ac:spMkLst>
        </pc:spChg>
        <pc:spChg chg="add mod">
          <ac:chgData name="chetan gupta" userId="7cb973aad34632b6" providerId="LiveId" clId="{69834EAF-7F9C-47E0-B8DA-6FF8BBEDC4AE}" dt="2024-05-01T18:02:24.726" v="874" actId="1076"/>
          <ac:spMkLst>
            <pc:docMk/>
            <pc:sldMk cId="0" sldId="332"/>
            <ac:spMk id="23" creationId="{60F59964-E160-E860-683E-7C590ED56A80}"/>
          </ac:spMkLst>
        </pc:spChg>
        <pc:spChg chg="del mod">
          <ac:chgData name="chetan gupta" userId="7cb973aad34632b6" providerId="LiveId" clId="{69834EAF-7F9C-47E0-B8DA-6FF8BBEDC4AE}" dt="2024-04-09T05:52:31.398" v="729" actId="478"/>
          <ac:spMkLst>
            <pc:docMk/>
            <pc:sldMk cId="0" sldId="332"/>
            <ac:spMk id="61472" creationId="{F22537F4-A234-F428-9C37-89A838A421BE}"/>
          </ac:spMkLst>
        </pc:spChg>
        <pc:graphicFrameChg chg="add mod modGraphic">
          <ac:chgData name="chetan gupta" userId="7cb973aad34632b6" providerId="LiveId" clId="{69834EAF-7F9C-47E0-B8DA-6FF8BBEDC4AE}" dt="2024-05-01T18:03:14.723" v="881" actId="1076"/>
          <ac:graphicFrameMkLst>
            <pc:docMk/>
            <pc:sldMk cId="0" sldId="332"/>
            <ac:graphicFrameMk id="21" creationId="{8B60A176-6AD2-BF47-6FFE-2C877373BCED}"/>
          </ac:graphicFrameMkLst>
        </pc:graphicFrameChg>
        <pc:picChg chg="del">
          <ac:chgData name="chetan gupta" userId="7cb973aad34632b6" providerId="LiveId" clId="{69834EAF-7F9C-47E0-B8DA-6FF8BBEDC4AE}" dt="2024-04-09T05:52:14.046" v="722" actId="478"/>
          <ac:picMkLst>
            <pc:docMk/>
            <pc:sldMk cId="0" sldId="332"/>
            <ac:picMk id="61473" creationId="{00F8C4EB-65E6-FCEA-5868-C6CB388D02A6}"/>
          </ac:picMkLst>
        </pc:picChg>
        <pc:picChg chg="del">
          <ac:chgData name="chetan gupta" userId="7cb973aad34632b6" providerId="LiveId" clId="{69834EAF-7F9C-47E0-B8DA-6FF8BBEDC4AE}" dt="2024-04-09T05:52:22.439" v="725" actId="478"/>
          <ac:picMkLst>
            <pc:docMk/>
            <pc:sldMk cId="0" sldId="332"/>
            <ac:picMk id="61474" creationId="{2940A6FC-75F7-9FF5-AE22-F4958115A284}"/>
          </ac:picMkLst>
        </pc:picChg>
        <pc:picChg chg="del">
          <ac:chgData name="chetan gupta" userId="7cb973aad34632b6" providerId="LiveId" clId="{69834EAF-7F9C-47E0-B8DA-6FF8BBEDC4AE}" dt="2024-04-09T05:52:21.423" v="724" actId="478"/>
          <ac:picMkLst>
            <pc:docMk/>
            <pc:sldMk cId="0" sldId="332"/>
            <ac:picMk id="61475" creationId="{BFDBAF3F-6405-712E-97A9-C905E1CEE979}"/>
          </ac:picMkLst>
        </pc:picChg>
        <pc:picChg chg="del">
          <ac:chgData name="chetan gupta" userId="7cb973aad34632b6" providerId="LiveId" clId="{69834EAF-7F9C-47E0-B8DA-6FF8BBEDC4AE}" dt="2024-04-09T05:52:23.455" v="726" actId="478"/>
          <ac:picMkLst>
            <pc:docMk/>
            <pc:sldMk cId="0" sldId="332"/>
            <ac:picMk id="61476" creationId="{0B6C9586-F9EA-26E4-04C4-00181D016724}"/>
          </ac:picMkLst>
        </pc:picChg>
      </pc:sldChg>
      <pc:sldChg chg="addSp delSp modSp mod">
        <pc:chgData name="chetan gupta" userId="7cb973aad34632b6" providerId="LiveId" clId="{69834EAF-7F9C-47E0-B8DA-6FF8BBEDC4AE}" dt="2024-08-31T12:16:36.577" v="2251" actId="14100"/>
        <pc:sldMkLst>
          <pc:docMk/>
          <pc:sldMk cId="0" sldId="333"/>
        </pc:sldMkLst>
        <pc:picChg chg="add del mod">
          <ac:chgData name="chetan gupta" userId="7cb973aad34632b6" providerId="LiveId" clId="{69834EAF-7F9C-47E0-B8DA-6FF8BBEDC4AE}" dt="2024-08-31T12:16:26.764" v="2248" actId="478"/>
          <ac:picMkLst>
            <pc:docMk/>
            <pc:sldMk cId="0" sldId="333"/>
            <ac:picMk id="2" creationId="{32DC80D5-352C-F661-2030-7CBE4A3C0361}"/>
          </ac:picMkLst>
        </pc:picChg>
        <pc:picChg chg="add mod">
          <ac:chgData name="chetan gupta" userId="7cb973aad34632b6" providerId="LiveId" clId="{69834EAF-7F9C-47E0-B8DA-6FF8BBEDC4AE}" dt="2024-08-31T12:16:36.577" v="2251" actId="14100"/>
          <ac:picMkLst>
            <pc:docMk/>
            <pc:sldMk cId="0" sldId="333"/>
            <ac:picMk id="3" creationId="{3CFF9B88-86C4-F73C-21AD-52C554B12FAF}"/>
          </ac:picMkLst>
        </pc:picChg>
        <pc:picChg chg="del">
          <ac:chgData name="chetan gupta" userId="7cb973aad34632b6" providerId="LiveId" clId="{69834EAF-7F9C-47E0-B8DA-6FF8BBEDC4AE}" dt="2024-04-08T19:13:47.613" v="229" actId="478"/>
          <ac:picMkLst>
            <pc:docMk/>
            <pc:sldMk cId="0" sldId="333"/>
            <ac:picMk id="69665" creationId="{335132A0-6C41-3A46-66AA-77BAFA652444}"/>
          </ac:picMkLst>
        </pc:picChg>
      </pc:sldChg>
      <pc:sldChg chg="addSp delSp modSp mod">
        <pc:chgData name="chetan gupta" userId="7cb973aad34632b6" providerId="LiveId" clId="{69834EAF-7F9C-47E0-B8DA-6FF8BBEDC4AE}" dt="2024-08-30T14:39:53.595" v="2141" actId="14100"/>
        <pc:sldMkLst>
          <pc:docMk/>
          <pc:sldMk cId="0" sldId="334"/>
        </pc:sldMkLst>
        <pc:spChg chg="add mod">
          <ac:chgData name="chetan gupta" userId="7cb973aad34632b6" providerId="LiveId" clId="{69834EAF-7F9C-47E0-B8DA-6FF8BBEDC4AE}" dt="2024-04-09T05:31:05.153" v="466" actId="14100"/>
          <ac:spMkLst>
            <pc:docMk/>
            <pc:sldMk cId="0" sldId="334"/>
            <ac:spMk id="4" creationId="{A9C4DA97-A3D1-4FAD-E0AA-47CD423E0815}"/>
          </ac:spMkLst>
        </pc:spChg>
        <pc:spChg chg="add mod">
          <ac:chgData name="chetan gupta" userId="7cb973aad34632b6" providerId="LiveId" clId="{69834EAF-7F9C-47E0-B8DA-6FF8BBEDC4AE}" dt="2024-08-30T14:37:08.089" v="2111" actId="20577"/>
          <ac:spMkLst>
            <pc:docMk/>
            <pc:sldMk cId="0" sldId="334"/>
            <ac:spMk id="5" creationId="{6E6359E7-1B99-F028-AF9B-F4DC760F5447}"/>
          </ac:spMkLst>
        </pc:spChg>
        <pc:spChg chg="del mod">
          <ac:chgData name="chetan gupta" userId="7cb973aad34632b6" providerId="LiveId" clId="{69834EAF-7F9C-47E0-B8DA-6FF8BBEDC4AE}" dt="2024-04-09T05:31:55.935" v="474"/>
          <ac:spMkLst>
            <pc:docMk/>
            <pc:sldMk cId="0" sldId="334"/>
            <ac:spMk id="59424" creationId="{A527D1FD-187D-3CC6-2B19-A52DB9F57186}"/>
          </ac:spMkLst>
        </pc:spChg>
        <pc:graphicFrameChg chg="add del mod modGraphic">
          <ac:chgData name="chetan gupta" userId="7cb973aad34632b6" providerId="LiveId" clId="{69834EAF-7F9C-47E0-B8DA-6FF8BBEDC4AE}" dt="2024-04-09T05:29:27.119" v="450" actId="478"/>
          <ac:graphicFrameMkLst>
            <pc:docMk/>
            <pc:sldMk cId="0" sldId="334"/>
            <ac:graphicFrameMk id="2" creationId="{2F890611-C7D4-7565-C386-212D07EAB467}"/>
          </ac:graphicFrameMkLst>
        </pc:graphicFrameChg>
        <pc:graphicFrameChg chg="add del mod modGraphic">
          <ac:chgData name="chetan gupta" userId="7cb973aad34632b6" providerId="LiveId" clId="{69834EAF-7F9C-47E0-B8DA-6FF8BBEDC4AE}" dt="2024-08-30T14:37:31.971" v="2113" actId="478"/>
          <ac:graphicFrameMkLst>
            <pc:docMk/>
            <pc:sldMk cId="0" sldId="334"/>
            <ac:graphicFrameMk id="3" creationId="{724ADE88-D6C8-48FA-0722-0BD8EBE0948A}"/>
          </ac:graphicFrameMkLst>
        </pc:graphicFrameChg>
        <pc:picChg chg="add mod">
          <ac:chgData name="chetan gupta" userId="7cb973aad34632b6" providerId="LiveId" clId="{69834EAF-7F9C-47E0-B8DA-6FF8BBEDC4AE}" dt="2024-08-30T14:39:03.169" v="2131" actId="14100"/>
          <ac:picMkLst>
            <pc:docMk/>
            <pc:sldMk cId="0" sldId="334"/>
            <ac:picMk id="2" creationId="{B67E0774-A475-403C-8AE9-AF157CBA0017}"/>
          </ac:picMkLst>
        </pc:picChg>
        <pc:picChg chg="add mod">
          <ac:chgData name="chetan gupta" userId="7cb973aad34632b6" providerId="LiveId" clId="{69834EAF-7F9C-47E0-B8DA-6FF8BBEDC4AE}" dt="2024-08-30T14:39:18.514" v="2134" actId="14100"/>
          <ac:picMkLst>
            <pc:docMk/>
            <pc:sldMk cId="0" sldId="334"/>
            <ac:picMk id="6" creationId="{503C162C-7455-824A-A6C0-DAA40A9F3E01}"/>
          </ac:picMkLst>
        </pc:picChg>
        <pc:picChg chg="add mod">
          <ac:chgData name="chetan gupta" userId="7cb973aad34632b6" providerId="LiveId" clId="{69834EAF-7F9C-47E0-B8DA-6FF8BBEDC4AE}" dt="2024-08-30T14:39:53.595" v="2141" actId="14100"/>
          <ac:picMkLst>
            <pc:docMk/>
            <pc:sldMk cId="0" sldId="334"/>
            <ac:picMk id="7" creationId="{3DCE4A7D-774C-9680-2E59-F58A7005E60C}"/>
          </ac:picMkLst>
        </pc:picChg>
        <pc:picChg chg="del">
          <ac:chgData name="chetan gupta" userId="7cb973aad34632b6" providerId="LiveId" clId="{69834EAF-7F9C-47E0-B8DA-6FF8BBEDC4AE}" dt="2024-04-09T05:26:43.747" v="414" actId="478"/>
          <ac:picMkLst>
            <pc:docMk/>
            <pc:sldMk cId="0" sldId="334"/>
            <ac:picMk id="59425" creationId="{33251F34-1EE9-A55B-1B9E-9083831A04D0}"/>
          </ac:picMkLst>
        </pc:picChg>
      </pc:sldChg>
      <pc:sldChg chg="addSp delSp modSp mod">
        <pc:chgData name="chetan gupta" userId="7cb973aad34632b6" providerId="LiveId" clId="{69834EAF-7F9C-47E0-B8DA-6FF8BBEDC4AE}" dt="2024-08-30T14:36:50.149" v="2109" actId="20577"/>
        <pc:sldMkLst>
          <pc:docMk/>
          <pc:sldMk cId="0" sldId="335"/>
        </pc:sldMkLst>
        <pc:spChg chg="add mod">
          <ac:chgData name="chetan gupta" userId="7cb973aad34632b6" providerId="LiveId" clId="{69834EAF-7F9C-47E0-B8DA-6FF8BBEDC4AE}" dt="2024-08-30T14:36:50.149" v="2109" actId="20577"/>
          <ac:spMkLst>
            <pc:docMk/>
            <pc:sldMk cId="0" sldId="335"/>
            <ac:spMk id="3" creationId="{65E818A1-C713-411C-1967-5FFF7FC9472E}"/>
          </ac:spMkLst>
        </pc:spChg>
        <pc:spChg chg="del mod">
          <ac:chgData name="chetan gupta" userId="7cb973aad34632b6" providerId="LiveId" clId="{69834EAF-7F9C-47E0-B8DA-6FF8BBEDC4AE}" dt="2024-04-09T05:50:54.434" v="714" actId="478"/>
          <ac:spMkLst>
            <pc:docMk/>
            <pc:sldMk cId="0" sldId="335"/>
            <ac:spMk id="55328" creationId="{F92BAF2D-C5B1-8451-110A-2D995A36D20B}"/>
          </ac:spMkLst>
        </pc:spChg>
        <pc:graphicFrameChg chg="add del mod modGraphic">
          <ac:chgData name="chetan gupta" userId="7cb973aad34632b6" providerId="LiveId" clId="{69834EAF-7F9C-47E0-B8DA-6FF8BBEDC4AE}" dt="2024-08-30T14:35:16.939" v="2041" actId="478"/>
          <ac:graphicFrameMkLst>
            <pc:docMk/>
            <pc:sldMk cId="0" sldId="335"/>
            <ac:graphicFrameMk id="2" creationId="{AB6E28B7-4941-E85A-A4D6-7DE26CD02759}"/>
          </ac:graphicFrameMkLst>
        </pc:graphicFrameChg>
        <pc:picChg chg="add mod">
          <ac:chgData name="chetan gupta" userId="7cb973aad34632b6" providerId="LiveId" clId="{69834EAF-7F9C-47E0-B8DA-6FF8BBEDC4AE}" dt="2024-08-30T14:35:43.852" v="2045" actId="14100"/>
          <ac:picMkLst>
            <pc:docMk/>
            <pc:sldMk cId="0" sldId="335"/>
            <ac:picMk id="4" creationId="{CABF5C2D-62F3-8C7A-C9BB-9CE7ADD90769}"/>
          </ac:picMkLst>
        </pc:picChg>
        <pc:picChg chg="del">
          <ac:chgData name="chetan gupta" userId="7cb973aad34632b6" providerId="LiveId" clId="{69834EAF-7F9C-47E0-B8DA-6FF8BBEDC4AE}" dt="2024-04-09T05:48:53.726" v="686" actId="478"/>
          <ac:picMkLst>
            <pc:docMk/>
            <pc:sldMk cId="0" sldId="335"/>
            <ac:picMk id="55329" creationId="{93D37D2C-246C-1065-4DDA-08EE78378A02}"/>
          </ac:picMkLst>
        </pc:picChg>
      </pc:sldChg>
      <pc:sldChg chg="delSp modSp del">
        <pc:chgData name="chetan gupta" userId="7cb973aad34632b6" providerId="LiveId" clId="{69834EAF-7F9C-47E0-B8DA-6FF8BBEDC4AE}" dt="2024-05-01T13:06:37.969" v="764" actId="47"/>
        <pc:sldMkLst>
          <pc:docMk/>
          <pc:sldMk cId="0" sldId="336"/>
        </pc:sldMkLst>
        <pc:spChg chg="del mod">
          <ac:chgData name="chetan gupta" userId="7cb973aad34632b6" providerId="LiveId" clId="{69834EAF-7F9C-47E0-B8DA-6FF8BBEDC4AE}" dt="2024-04-09T05:57:39.711" v="755" actId="478"/>
          <ac:spMkLst>
            <pc:docMk/>
            <pc:sldMk cId="0" sldId="336"/>
            <ac:spMk id="40992" creationId="{59703F9B-BC87-EA17-D923-CACEE6C9CEBA}"/>
          </ac:spMkLst>
        </pc:spChg>
        <pc:picChg chg="del">
          <ac:chgData name="chetan gupta" userId="7cb973aad34632b6" providerId="LiveId" clId="{69834EAF-7F9C-47E0-B8DA-6FF8BBEDC4AE}" dt="2024-04-09T05:57:36.726" v="753" actId="478"/>
          <ac:picMkLst>
            <pc:docMk/>
            <pc:sldMk cId="0" sldId="336"/>
            <ac:picMk id="40993" creationId="{279F391C-1782-1B2C-556C-097465DA7FBE}"/>
          </ac:picMkLst>
        </pc:picChg>
      </pc:sldChg>
      <pc:sldChg chg="addSp delSp modSp mod">
        <pc:chgData name="chetan gupta" userId="7cb973aad34632b6" providerId="LiveId" clId="{69834EAF-7F9C-47E0-B8DA-6FF8BBEDC4AE}" dt="2024-08-30T08:31:52.031" v="1869" actId="14100"/>
        <pc:sldMkLst>
          <pc:docMk/>
          <pc:sldMk cId="0" sldId="337"/>
        </pc:sldMkLst>
        <pc:picChg chg="add mod">
          <ac:chgData name="chetan gupta" userId="7cb973aad34632b6" providerId="LiveId" clId="{69834EAF-7F9C-47E0-B8DA-6FF8BBEDC4AE}" dt="2024-08-30T08:31:52.031" v="1869" actId="14100"/>
          <ac:picMkLst>
            <pc:docMk/>
            <pc:sldMk cId="0" sldId="337"/>
            <ac:picMk id="2" creationId="{80DFE476-535A-B40F-B82F-89218E6D5DA2}"/>
          </ac:picMkLst>
        </pc:picChg>
        <pc:picChg chg="add mod">
          <ac:chgData name="chetan gupta" userId="7cb973aad34632b6" providerId="LiveId" clId="{69834EAF-7F9C-47E0-B8DA-6FF8BBEDC4AE}" dt="2024-08-30T08:29:55.454" v="1847" actId="14100"/>
          <ac:picMkLst>
            <pc:docMk/>
            <pc:sldMk cId="0" sldId="337"/>
            <ac:picMk id="3" creationId="{09499F4E-6580-C82F-17CE-5ED0B26EDC92}"/>
          </ac:picMkLst>
        </pc:picChg>
        <pc:picChg chg="add mod">
          <ac:chgData name="chetan gupta" userId="7cb973aad34632b6" providerId="LiveId" clId="{69834EAF-7F9C-47E0-B8DA-6FF8BBEDC4AE}" dt="2024-08-30T08:30:31.390" v="1854" actId="14100"/>
          <ac:picMkLst>
            <pc:docMk/>
            <pc:sldMk cId="0" sldId="337"/>
            <ac:picMk id="4" creationId="{0401E190-BD2F-2CEE-B657-115D69BFFD41}"/>
          </ac:picMkLst>
        </pc:picChg>
        <pc:picChg chg="add mod">
          <ac:chgData name="chetan gupta" userId="7cb973aad34632b6" providerId="LiveId" clId="{69834EAF-7F9C-47E0-B8DA-6FF8BBEDC4AE}" dt="2024-08-30T08:31:03.965" v="1861" actId="14100"/>
          <ac:picMkLst>
            <pc:docMk/>
            <pc:sldMk cId="0" sldId="337"/>
            <ac:picMk id="5" creationId="{57743E0B-E975-7CCD-4E8E-003321DA91CC}"/>
          </ac:picMkLst>
        </pc:picChg>
        <pc:picChg chg="add mod">
          <ac:chgData name="chetan gupta" userId="7cb973aad34632b6" providerId="LiveId" clId="{69834EAF-7F9C-47E0-B8DA-6FF8BBEDC4AE}" dt="2024-08-30T08:31:44.626" v="1868" actId="14100"/>
          <ac:picMkLst>
            <pc:docMk/>
            <pc:sldMk cId="0" sldId="337"/>
            <ac:picMk id="6" creationId="{4D754487-826C-789F-C3A7-365E61B4BAE2}"/>
          </ac:picMkLst>
        </pc:picChg>
        <pc:picChg chg="del">
          <ac:chgData name="chetan gupta" userId="7cb973aad34632b6" providerId="LiveId" clId="{69834EAF-7F9C-47E0-B8DA-6FF8BBEDC4AE}" dt="2024-04-07T14:28:31.716" v="9" actId="478"/>
          <ac:picMkLst>
            <pc:docMk/>
            <pc:sldMk cId="0" sldId="337"/>
            <ac:picMk id="32801" creationId="{4F7896A5-657E-5C92-6026-F2503EA032D1}"/>
          </ac:picMkLst>
        </pc:picChg>
        <pc:picChg chg="del">
          <ac:chgData name="chetan gupta" userId="7cb973aad34632b6" providerId="LiveId" clId="{69834EAF-7F9C-47E0-B8DA-6FF8BBEDC4AE}" dt="2024-04-07T14:30:36.501" v="28" actId="478"/>
          <ac:picMkLst>
            <pc:docMk/>
            <pc:sldMk cId="0" sldId="337"/>
            <ac:picMk id="32802" creationId="{CC6B2E06-4ED2-F81C-560D-B3A369D00E5A}"/>
          </ac:picMkLst>
        </pc:picChg>
        <pc:picChg chg="del">
          <ac:chgData name="chetan gupta" userId="7cb973aad34632b6" providerId="LiveId" clId="{69834EAF-7F9C-47E0-B8DA-6FF8BBEDC4AE}" dt="2024-04-07T14:27:02.381" v="1" actId="478"/>
          <ac:picMkLst>
            <pc:docMk/>
            <pc:sldMk cId="0" sldId="337"/>
            <ac:picMk id="32804" creationId="{11D504B9-B6F5-9B3C-F8D2-C8F54AEC6FDE}"/>
          </ac:picMkLst>
        </pc:picChg>
        <pc:picChg chg="del">
          <ac:chgData name="chetan gupta" userId="7cb973aad34632b6" providerId="LiveId" clId="{69834EAF-7F9C-47E0-B8DA-6FF8BBEDC4AE}" dt="2024-08-30T08:28:54.864" v="1836" actId="478"/>
          <ac:picMkLst>
            <pc:docMk/>
            <pc:sldMk cId="0" sldId="337"/>
            <ac:picMk id="32805" creationId="{D859DC6F-1F60-B718-6143-69ED901A1183}"/>
          </ac:picMkLst>
        </pc:picChg>
        <pc:picChg chg="del">
          <ac:chgData name="chetan gupta" userId="7cb973aad34632b6" providerId="LiveId" clId="{69834EAF-7F9C-47E0-B8DA-6FF8BBEDC4AE}" dt="2024-08-30T08:31:07.369" v="1862" actId="478"/>
          <ac:picMkLst>
            <pc:docMk/>
            <pc:sldMk cId="0" sldId="337"/>
            <ac:picMk id="32806" creationId="{24EC7FA8-AABA-994F-EF77-9FFFA6E71581}"/>
          </ac:picMkLst>
        </pc:picChg>
        <pc:picChg chg="add del">
          <ac:chgData name="chetan gupta" userId="7cb973aad34632b6" providerId="LiveId" clId="{69834EAF-7F9C-47E0-B8DA-6FF8BBEDC4AE}" dt="2024-04-07T14:27:02.381" v="1" actId="478"/>
          <ac:picMkLst>
            <pc:docMk/>
            <pc:sldMk cId="0" sldId="337"/>
            <ac:picMk id="32807" creationId="{57BAE7E0-F03D-F7B2-643C-5CD412CE6F2E}"/>
          </ac:picMkLst>
        </pc:picChg>
        <pc:picChg chg="add del mod">
          <ac:chgData name="chetan gupta" userId="7cb973aad34632b6" providerId="LiveId" clId="{69834EAF-7F9C-47E0-B8DA-6FF8BBEDC4AE}" dt="2024-08-30T08:30:33.860" v="1855" actId="478"/>
          <ac:picMkLst>
            <pc:docMk/>
            <pc:sldMk cId="0" sldId="337"/>
            <ac:picMk id="32808" creationId="{637DCCDC-BD68-730F-7DFF-063C350C5B11}"/>
          </ac:picMkLst>
        </pc:picChg>
        <pc:picChg chg="add del mod">
          <ac:chgData name="chetan gupta" userId="7cb973aad34632b6" providerId="LiveId" clId="{69834EAF-7F9C-47E0-B8DA-6FF8BBEDC4AE}" dt="2024-04-07T14:29:11.814" v="15" actId="478"/>
          <ac:picMkLst>
            <pc:docMk/>
            <pc:sldMk cId="0" sldId="337"/>
            <ac:picMk id="32809" creationId="{D8FBF5DE-182A-6703-4473-654DB2CB1692}"/>
          </ac:picMkLst>
        </pc:picChg>
        <pc:picChg chg="add del mod">
          <ac:chgData name="chetan gupta" userId="7cb973aad34632b6" providerId="LiveId" clId="{69834EAF-7F9C-47E0-B8DA-6FF8BBEDC4AE}" dt="2024-08-30T08:29:57.347" v="1848" actId="478"/>
          <ac:picMkLst>
            <pc:docMk/>
            <pc:sldMk cId="0" sldId="337"/>
            <ac:picMk id="32810" creationId="{3CD3AAFB-BB5C-F83A-F9D8-EE184FB409A8}"/>
          </ac:picMkLst>
        </pc:picChg>
        <pc:picChg chg="add del mod">
          <ac:chgData name="chetan gupta" userId="7cb973aad34632b6" providerId="LiveId" clId="{69834EAF-7F9C-47E0-B8DA-6FF8BBEDC4AE}" dt="2024-08-30T08:28:59.909" v="1838" actId="478"/>
          <ac:picMkLst>
            <pc:docMk/>
            <pc:sldMk cId="0" sldId="337"/>
            <ac:picMk id="32811" creationId="{2F1B73B4-9C5C-1CDC-E654-EAA1B2709D59}"/>
          </ac:picMkLst>
        </pc:picChg>
      </pc:sldChg>
      <pc:sldChg chg="addSp delSp modSp mod">
        <pc:chgData name="chetan gupta" userId="7cb973aad34632b6" providerId="LiveId" clId="{69834EAF-7F9C-47E0-B8DA-6FF8BBEDC4AE}" dt="2024-08-30T08:28:32.158" v="1835" actId="14100"/>
        <pc:sldMkLst>
          <pc:docMk/>
          <pc:sldMk cId="0" sldId="338"/>
        </pc:sldMkLst>
        <pc:picChg chg="add mod">
          <ac:chgData name="chetan gupta" userId="7cb973aad34632b6" providerId="LiveId" clId="{69834EAF-7F9C-47E0-B8DA-6FF8BBEDC4AE}" dt="2024-08-30T08:28:32.158" v="1835" actId="14100"/>
          <ac:picMkLst>
            <pc:docMk/>
            <pc:sldMk cId="0" sldId="338"/>
            <ac:picMk id="3" creationId="{A725AE66-3CAD-5AB7-456E-354D02408912}"/>
          </ac:picMkLst>
        </pc:picChg>
        <pc:picChg chg="del">
          <ac:chgData name="chetan gupta" userId="7cb973aad34632b6" providerId="LiveId" clId="{69834EAF-7F9C-47E0-B8DA-6FF8BBEDC4AE}" dt="2024-08-30T08:28:08.583" v="1830" actId="478"/>
          <ac:picMkLst>
            <pc:docMk/>
            <pc:sldMk cId="0" sldId="338"/>
            <ac:picMk id="30755" creationId="{A10D6D33-BFEA-65EA-1688-E885FDCFB057}"/>
          </ac:picMkLst>
        </pc:picChg>
      </pc:sldChg>
      <pc:sldChg chg="addSp delSp modSp mod">
        <pc:chgData name="chetan gupta" userId="7cb973aad34632b6" providerId="LiveId" clId="{69834EAF-7F9C-47E0-B8DA-6FF8BBEDC4AE}" dt="2024-08-30T08:32:42.182" v="1874" actId="478"/>
        <pc:sldMkLst>
          <pc:docMk/>
          <pc:sldMk cId="0" sldId="339"/>
        </pc:sldMkLst>
        <pc:spChg chg="add del mod">
          <ac:chgData name="chetan gupta" userId="7cb973aad34632b6" providerId="LiveId" clId="{69834EAF-7F9C-47E0-B8DA-6FF8BBEDC4AE}" dt="2024-08-30T08:32:42.182" v="1874" actId="478"/>
          <ac:spMkLst>
            <pc:docMk/>
            <pc:sldMk cId="0" sldId="339"/>
            <ac:spMk id="5" creationId="{084DE368-1CA4-C0C5-7773-CCA22C12345D}"/>
          </ac:spMkLst>
        </pc:spChg>
        <pc:picChg chg="add del mod">
          <ac:chgData name="chetan gupta" userId="7cb973aad34632b6" providerId="LiveId" clId="{69834EAF-7F9C-47E0-B8DA-6FF8BBEDC4AE}" dt="2024-08-30T08:32:34.118" v="1871" actId="478"/>
          <ac:picMkLst>
            <pc:docMk/>
            <pc:sldMk cId="0" sldId="339"/>
            <ac:picMk id="4" creationId="{9D6C40C3-07AC-3AD5-338C-71D04E18C5FF}"/>
          </ac:picMkLst>
        </pc:picChg>
        <pc:picChg chg="del">
          <ac:chgData name="chetan gupta" userId="7cb973aad34632b6" providerId="LiveId" clId="{69834EAF-7F9C-47E0-B8DA-6FF8BBEDC4AE}" dt="2024-04-07T14:46:45.512" v="38" actId="478"/>
          <ac:picMkLst>
            <pc:docMk/>
            <pc:sldMk cId="0" sldId="339"/>
            <ac:picMk id="34851" creationId="{6F63F48C-A78D-6870-555A-4DC2B7824C97}"/>
          </ac:picMkLst>
        </pc:picChg>
        <pc:picChg chg="del">
          <ac:chgData name="chetan gupta" userId="7cb973aad34632b6" providerId="LiveId" clId="{69834EAF-7F9C-47E0-B8DA-6FF8BBEDC4AE}" dt="2024-04-07T14:48:50.729" v="47" actId="478"/>
          <ac:picMkLst>
            <pc:docMk/>
            <pc:sldMk cId="0" sldId="339"/>
            <ac:picMk id="34852" creationId="{1ACAF2A0-2233-CBCE-52A9-93A80BB779F8}"/>
          </ac:picMkLst>
        </pc:picChg>
        <pc:picChg chg="add del mod">
          <ac:chgData name="chetan gupta" userId="7cb973aad34632b6" providerId="LiveId" clId="{69834EAF-7F9C-47E0-B8DA-6FF8BBEDC4AE}" dt="2024-08-30T08:32:31.962" v="1870" actId="478"/>
          <ac:picMkLst>
            <pc:docMk/>
            <pc:sldMk cId="0" sldId="339"/>
            <ac:picMk id="34853" creationId="{F34041A9-B1B9-2963-8D12-2C935F89EF8C}"/>
          </ac:picMkLst>
        </pc:picChg>
        <pc:picChg chg="add del">
          <ac:chgData name="chetan gupta" userId="7cb973aad34632b6" providerId="LiveId" clId="{69834EAF-7F9C-47E0-B8DA-6FF8BBEDC4AE}" dt="2024-04-07T14:48:55.143" v="49" actId="478"/>
          <ac:picMkLst>
            <pc:docMk/>
            <pc:sldMk cId="0" sldId="339"/>
            <ac:picMk id="34854" creationId="{592317AF-6FF1-6BC6-91D9-328558355D8D}"/>
          </ac:picMkLst>
        </pc:picChg>
      </pc:sldChg>
      <pc:sldChg chg="del">
        <pc:chgData name="chetan gupta" userId="7cb973aad34632b6" providerId="LiveId" clId="{69834EAF-7F9C-47E0-B8DA-6FF8BBEDC4AE}" dt="2024-04-08T19:10:57.785" v="218" actId="2696"/>
        <pc:sldMkLst>
          <pc:docMk/>
          <pc:sldMk cId="0" sldId="340"/>
        </pc:sldMkLst>
      </pc:sldChg>
      <pc:sldChg chg="addSp delSp modSp mod">
        <pc:chgData name="chetan gupta" userId="7cb973aad34632b6" providerId="LiveId" clId="{69834EAF-7F9C-47E0-B8DA-6FF8BBEDC4AE}" dt="2024-08-30T14:29:54.497" v="1893" actId="255"/>
        <pc:sldMkLst>
          <pc:docMk/>
          <pc:sldMk cId="0" sldId="341"/>
        </pc:sldMkLst>
        <pc:spChg chg="mod">
          <ac:chgData name="chetan gupta" userId="7cb973aad34632b6" providerId="LiveId" clId="{69834EAF-7F9C-47E0-B8DA-6FF8BBEDC4AE}" dt="2024-08-30T14:29:54.497" v="1893" actId="255"/>
          <ac:spMkLst>
            <pc:docMk/>
            <pc:sldMk cId="0" sldId="341"/>
            <ac:spMk id="47136" creationId="{4F64FD0B-F7B3-9E48-6B1A-1CC051F83CBF}"/>
          </ac:spMkLst>
        </pc:spChg>
        <pc:picChg chg="add mod">
          <ac:chgData name="chetan gupta" userId="7cb973aad34632b6" providerId="LiveId" clId="{69834EAF-7F9C-47E0-B8DA-6FF8BBEDC4AE}" dt="2024-08-30T14:29:43.012" v="1892" actId="14100"/>
          <ac:picMkLst>
            <pc:docMk/>
            <pc:sldMk cId="0" sldId="341"/>
            <ac:picMk id="2" creationId="{93F2ED02-F0D0-D03E-D973-DBDC6ADE6D3C}"/>
          </ac:picMkLst>
        </pc:picChg>
        <pc:picChg chg="del">
          <ac:chgData name="chetan gupta" userId="7cb973aad34632b6" providerId="LiveId" clId="{69834EAF-7F9C-47E0-B8DA-6FF8BBEDC4AE}" dt="2024-08-30T14:29:21.735" v="1887" actId="478"/>
          <ac:picMkLst>
            <pc:docMk/>
            <pc:sldMk cId="0" sldId="341"/>
            <ac:picMk id="3" creationId="{D1DE036E-30B7-911E-0094-C8D7AE2D3EC8}"/>
          </ac:picMkLst>
        </pc:picChg>
      </pc:sldChg>
      <pc:sldChg chg="modSp del">
        <pc:chgData name="chetan gupta" userId="7cb973aad34632b6" providerId="LiveId" clId="{69834EAF-7F9C-47E0-B8DA-6FF8BBEDC4AE}" dt="2024-05-01T13:06:42.767" v="765" actId="47"/>
        <pc:sldMkLst>
          <pc:docMk/>
          <pc:sldMk cId="0" sldId="342"/>
        </pc:sldMkLst>
        <pc:picChg chg="mod">
          <ac:chgData name="chetan gupta" userId="7cb973aad34632b6" providerId="LiveId" clId="{69834EAF-7F9C-47E0-B8DA-6FF8BBEDC4AE}" dt="2024-05-01T13:06:26.855" v="762" actId="1076"/>
          <ac:picMkLst>
            <pc:docMk/>
            <pc:sldMk cId="0" sldId="342"/>
            <ac:picMk id="43042" creationId="{3ACA44DF-EFB2-95D0-77FD-4213489CB685}"/>
          </ac:picMkLst>
        </pc:picChg>
      </pc:sldChg>
      <pc:sldChg chg="addSp delSp modSp mod">
        <pc:chgData name="chetan gupta" userId="7cb973aad34632b6" providerId="LiveId" clId="{69834EAF-7F9C-47E0-B8DA-6FF8BBEDC4AE}" dt="2024-08-30T14:33:13.347" v="1924" actId="478"/>
        <pc:sldMkLst>
          <pc:docMk/>
          <pc:sldMk cId="0" sldId="343"/>
        </pc:sldMkLst>
        <pc:spChg chg="mod">
          <ac:chgData name="chetan gupta" userId="7cb973aad34632b6" providerId="LiveId" clId="{69834EAF-7F9C-47E0-B8DA-6FF8BBEDC4AE}" dt="2024-05-01T17:57:29.664" v="791" actId="255"/>
          <ac:spMkLst>
            <pc:docMk/>
            <pc:sldMk cId="0" sldId="343"/>
            <ac:spMk id="51232" creationId="{8C1AA533-E9B9-4896-C5D3-2B568D8FBD17}"/>
          </ac:spMkLst>
        </pc:spChg>
        <pc:picChg chg="add del mod">
          <ac:chgData name="chetan gupta" userId="7cb973aad34632b6" providerId="LiveId" clId="{69834EAF-7F9C-47E0-B8DA-6FF8BBEDC4AE}" dt="2024-08-30T14:33:11.675" v="1923" actId="478"/>
          <ac:picMkLst>
            <pc:docMk/>
            <pc:sldMk cId="0" sldId="343"/>
            <ac:picMk id="3" creationId="{E3BBF695-2D3F-294F-7673-60075A916392}"/>
          </ac:picMkLst>
        </pc:picChg>
        <pc:picChg chg="add del mod">
          <ac:chgData name="chetan gupta" userId="7cb973aad34632b6" providerId="LiveId" clId="{69834EAF-7F9C-47E0-B8DA-6FF8BBEDC4AE}" dt="2024-08-30T14:33:13.347" v="1924" actId="478"/>
          <ac:picMkLst>
            <pc:docMk/>
            <pc:sldMk cId="0" sldId="343"/>
            <ac:picMk id="5" creationId="{406BCEE0-A388-E76D-C825-249262D9BEA6}"/>
          </ac:picMkLst>
        </pc:picChg>
      </pc:sldChg>
      <pc:sldChg chg="addSp delSp modSp mod">
        <pc:chgData name="chetan gupta" userId="7cb973aad34632b6" providerId="LiveId" clId="{69834EAF-7F9C-47E0-B8DA-6FF8BBEDC4AE}" dt="2024-08-30T14:47:12.400" v="2247" actId="14100"/>
        <pc:sldMkLst>
          <pc:docMk/>
          <pc:sldMk cId="0" sldId="344"/>
        </pc:sldMkLst>
        <pc:spChg chg="mod">
          <ac:chgData name="chetan gupta" userId="7cb973aad34632b6" providerId="LiveId" clId="{69834EAF-7F9C-47E0-B8DA-6FF8BBEDC4AE}" dt="2024-05-01T18:04:08.061" v="892" actId="1076"/>
          <ac:spMkLst>
            <pc:docMk/>
            <pc:sldMk cId="0" sldId="344"/>
            <ac:spMk id="65568" creationId="{046FCFBB-E8F8-6C86-FE16-A10D7236E622}"/>
          </ac:spMkLst>
        </pc:spChg>
        <pc:picChg chg="add del mod">
          <ac:chgData name="chetan gupta" userId="7cb973aad34632b6" providerId="LiveId" clId="{69834EAF-7F9C-47E0-B8DA-6FF8BBEDC4AE}" dt="2024-08-30T14:43:07.781" v="2211" actId="478"/>
          <ac:picMkLst>
            <pc:docMk/>
            <pc:sldMk cId="0" sldId="344"/>
            <ac:picMk id="2" creationId="{B3744C0F-E07A-B416-DB56-19D1B7A0B389}"/>
          </ac:picMkLst>
        </pc:picChg>
        <pc:picChg chg="add del mod">
          <ac:chgData name="chetan gupta" userId="7cb973aad34632b6" providerId="LiveId" clId="{69834EAF-7F9C-47E0-B8DA-6FF8BBEDC4AE}" dt="2024-08-30T14:43:34.178" v="2219" actId="478"/>
          <ac:picMkLst>
            <pc:docMk/>
            <pc:sldMk cId="0" sldId="344"/>
            <ac:picMk id="3" creationId="{3EB18BA6-81B6-9E82-4826-B3E1BD3004EA}"/>
          </ac:picMkLst>
        </pc:picChg>
        <pc:picChg chg="add del mod">
          <ac:chgData name="chetan gupta" userId="7cb973aad34632b6" providerId="LiveId" clId="{69834EAF-7F9C-47E0-B8DA-6FF8BBEDC4AE}" dt="2024-08-30T14:43:46.445" v="2220" actId="478"/>
          <ac:picMkLst>
            <pc:docMk/>
            <pc:sldMk cId="0" sldId="344"/>
            <ac:picMk id="4" creationId="{37CEF9E4-2181-8C97-2118-4AA9A962A0A0}"/>
          </ac:picMkLst>
        </pc:picChg>
        <pc:picChg chg="add del mod">
          <ac:chgData name="chetan gupta" userId="7cb973aad34632b6" providerId="LiveId" clId="{69834EAF-7F9C-47E0-B8DA-6FF8BBEDC4AE}" dt="2024-08-30T14:45:25.880" v="2234" actId="478"/>
          <ac:picMkLst>
            <pc:docMk/>
            <pc:sldMk cId="0" sldId="344"/>
            <ac:picMk id="5" creationId="{D50C53FC-286F-10A0-3BBD-0D507EF6DF29}"/>
          </ac:picMkLst>
        </pc:picChg>
        <pc:picChg chg="add del mod">
          <ac:chgData name="chetan gupta" userId="7cb973aad34632b6" providerId="LiveId" clId="{69834EAF-7F9C-47E0-B8DA-6FF8BBEDC4AE}" dt="2024-08-30T14:46:35.978" v="2241" actId="478"/>
          <ac:picMkLst>
            <pc:docMk/>
            <pc:sldMk cId="0" sldId="344"/>
            <ac:picMk id="6" creationId="{A66C8D58-EF03-D426-DD55-F4FBC9EFC1E8}"/>
          </ac:picMkLst>
        </pc:picChg>
        <pc:picChg chg="add mod">
          <ac:chgData name="chetan gupta" userId="7cb973aad34632b6" providerId="LiveId" clId="{69834EAF-7F9C-47E0-B8DA-6FF8BBEDC4AE}" dt="2024-08-30T14:45:13.161" v="2232" actId="14100"/>
          <ac:picMkLst>
            <pc:docMk/>
            <pc:sldMk cId="0" sldId="344"/>
            <ac:picMk id="7" creationId="{75498AF7-181B-9074-AE11-C8C7D0CAA3BA}"/>
          </ac:picMkLst>
        </pc:picChg>
        <pc:picChg chg="add mod">
          <ac:chgData name="chetan gupta" userId="7cb973aad34632b6" providerId="LiveId" clId="{69834EAF-7F9C-47E0-B8DA-6FF8BBEDC4AE}" dt="2024-08-30T14:44:15.851" v="2226" actId="14100"/>
          <ac:picMkLst>
            <pc:docMk/>
            <pc:sldMk cId="0" sldId="344"/>
            <ac:picMk id="8" creationId="{A7071F75-9601-D80C-57FB-61518CA2007A}"/>
          </ac:picMkLst>
        </pc:picChg>
        <pc:picChg chg="add mod">
          <ac:chgData name="chetan gupta" userId="7cb973aad34632b6" providerId="LiveId" clId="{69834EAF-7F9C-47E0-B8DA-6FF8BBEDC4AE}" dt="2024-08-30T14:45:22.156" v="2233" actId="14100"/>
          <ac:picMkLst>
            <pc:docMk/>
            <pc:sldMk cId="0" sldId="344"/>
            <ac:picMk id="10" creationId="{8032B426-6B78-3100-DE69-38E2FF5B8874}"/>
          </ac:picMkLst>
        </pc:picChg>
        <pc:picChg chg="add mod">
          <ac:chgData name="chetan gupta" userId="7cb973aad34632b6" providerId="LiveId" clId="{69834EAF-7F9C-47E0-B8DA-6FF8BBEDC4AE}" dt="2024-08-30T14:46:34.052" v="2240" actId="14100"/>
          <ac:picMkLst>
            <pc:docMk/>
            <pc:sldMk cId="0" sldId="344"/>
            <ac:picMk id="11" creationId="{4D58B9DD-D44C-45E3-D122-B7053160E9BC}"/>
          </ac:picMkLst>
        </pc:picChg>
        <pc:picChg chg="add mod">
          <ac:chgData name="chetan gupta" userId="7cb973aad34632b6" providerId="LiveId" clId="{69834EAF-7F9C-47E0-B8DA-6FF8BBEDC4AE}" dt="2024-08-30T14:47:12.400" v="2247" actId="14100"/>
          <ac:picMkLst>
            <pc:docMk/>
            <pc:sldMk cId="0" sldId="344"/>
            <ac:picMk id="12" creationId="{FD5DD5C6-C056-5455-EE01-9D94259637BD}"/>
          </ac:picMkLst>
        </pc:picChg>
        <pc:picChg chg="del">
          <ac:chgData name="chetan gupta" userId="7cb973aad34632b6" providerId="LiveId" clId="{69834EAF-7F9C-47E0-B8DA-6FF8BBEDC4AE}" dt="2024-04-08T19:31:30.209" v="295" actId="478"/>
          <ac:picMkLst>
            <pc:docMk/>
            <pc:sldMk cId="0" sldId="344"/>
            <ac:picMk id="65569" creationId="{12EDFE25-4B2D-188C-3E0B-45D7B01B41A1}"/>
          </ac:picMkLst>
        </pc:picChg>
        <pc:picChg chg="del">
          <ac:chgData name="chetan gupta" userId="7cb973aad34632b6" providerId="LiveId" clId="{69834EAF-7F9C-47E0-B8DA-6FF8BBEDC4AE}" dt="2024-04-08T19:29:55.253" v="278" actId="478"/>
          <ac:picMkLst>
            <pc:docMk/>
            <pc:sldMk cId="0" sldId="344"/>
            <ac:picMk id="65570" creationId="{64ECFF0B-75EF-4512-B3DD-4E84E5FF6A07}"/>
          </ac:picMkLst>
        </pc:picChg>
        <pc:picChg chg="del">
          <ac:chgData name="chetan gupta" userId="7cb973aad34632b6" providerId="LiveId" clId="{69834EAF-7F9C-47E0-B8DA-6FF8BBEDC4AE}" dt="2024-04-08T19:29:51.798" v="277" actId="478"/>
          <ac:picMkLst>
            <pc:docMk/>
            <pc:sldMk cId="0" sldId="344"/>
            <ac:picMk id="65571" creationId="{608FE821-A1BC-8867-CB68-0863A7885CEA}"/>
          </ac:picMkLst>
        </pc:picChg>
      </pc:sldChg>
      <pc:sldChg chg="addSp delSp modSp mod">
        <pc:chgData name="chetan gupta" userId="7cb973aad34632b6" providerId="LiveId" clId="{69834EAF-7F9C-47E0-B8DA-6FF8BBEDC4AE}" dt="2024-08-31T12:22:06.831" v="2441" actId="14100"/>
        <pc:sldMkLst>
          <pc:docMk/>
          <pc:sldMk cId="0" sldId="345"/>
        </pc:sldMkLst>
        <pc:spChg chg="mod">
          <ac:chgData name="chetan gupta" userId="7cb973aad34632b6" providerId="LiveId" clId="{69834EAF-7F9C-47E0-B8DA-6FF8BBEDC4AE}" dt="2024-05-01T18:05:00.252" v="901" actId="1076"/>
          <ac:spMkLst>
            <pc:docMk/>
            <pc:sldMk cId="0" sldId="345"/>
            <ac:spMk id="71712" creationId="{C19D521B-A1F9-E9B8-92DF-0BEF89E6A679}"/>
          </ac:spMkLst>
        </pc:spChg>
        <pc:picChg chg="add del mod">
          <ac:chgData name="chetan gupta" userId="7cb973aad34632b6" providerId="LiveId" clId="{69834EAF-7F9C-47E0-B8DA-6FF8BBEDC4AE}" dt="2024-08-31T12:19:19.464" v="2414" actId="478"/>
          <ac:picMkLst>
            <pc:docMk/>
            <pc:sldMk cId="0" sldId="345"/>
            <ac:picMk id="2" creationId="{C78A89A5-9595-0F1C-320F-911A759085FC}"/>
          </ac:picMkLst>
        </pc:picChg>
        <pc:picChg chg="add del mod">
          <ac:chgData name="chetan gupta" userId="7cb973aad34632b6" providerId="LiveId" clId="{69834EAF-7F9C-47E0-B8DA-6FF8BBEDC4AE}" dt="2024-08-31T12:20:46.881" v="2428" actId="478"/>
          <ac:picMkLst>
            <pc:docMk/>
            <pc:sldMk cId="0" sldId="345"/>
            <ac:picMk id="3" creationId="{AD6B9BA2-660A-94D7-01D0-980982BAAE5E}"/>
          </ac:picMkLst>
        </pc:picChg>
        <pc:picChg chg="add del mod">
          <ac:chgData name="chetan gupta" userId="7cb973aad34632b6" providerId="LiveId" clId="{69834EAF-7F9C-47E0-B8DA-6FF8BBEDC4AE}" dt="2024-08-31T12:18:42.654" v="2407" actId="478"/>
          <ac:picMkLst>
            <pc:docMk/>
            <pc:sldMk cId="0" sldId="345"/>
            <ac:picMk id="4" creationId="{5B79BC86-F468-736F-B72F-65EE68BC8BBC}"/>
          </ac:picMkLst>
        </pc:picChg>
        <pc:picChg chg="add del mod">
          <ac:chgData name="chetan gupta" userId="7cb973aad34632b6" providerId="LiveId" clId="{69834EAF-7F9C-47E0-B8DA-6FF8BBEDC4AE}" dt="2024-04-08T19:18:16.827" v="260" actId="478"/>
          <ac:picMkLst>
            <pc:docMk/>
            <pc:sldMk cId="0" sldId="345"/>
            <ac:picMk id="5" creationId="{5365BC53-2C5F-0734-4453-60B03E95E306}"/>
          </ac:picMkLst>
        </pc:picChg>
        <pc:picChg chg="add mod">
          <ac:chgData name="chetan gupta" userId="7cb973aad34632b6" providerId="LiveId" clId="{69834EAF-7F9C-47E0-B8DA-6FF8BBEDC4AE}" dt="2024-08-31T12:19:13.032" v="2413" actId="14100"/>
          <ac:picMkLst>
            <pc:docMk/>
            <pc:sldMk cId="0" sldId="345"/>
            <ac:picMk id="5" creationId="{7B616B84-F63E-EE41-0D23-B05DC78F21A0}"/>
          </ac:picMkLst>
        </pc:picChg>
        <pc:picChg chg="add del mod">
          <ac:chgData name="chetan gupta" userId="7cb973aad34632b6" providerId="LiveId" clId="{69834EAF-7F9C-47E0-B8DA-6FF8BBEDC4AE}" dt="2024-08-31T12:20:09.359" v="2421" actId="478"/>
          <ac:picMkLst>
            <pc:docMk/>
            <pc:sldMk cId="0" sldId="345"/>
            <ac:picMk id="6" creationId="{1D31A508-1196-A625-9672-6EB7B75199A1}"/>
          </ac:picMkLst>
        </pc:picChg>
        <pc:picChg chg="add mod">
          <ac:chgData name="chetan gupta" userId="7cb973aad34632b6" providerId="LiveId" clId="{69834EAF-7F9C-47E0-B8DA-6FF8BBEDC4AE}" dt="2024-08-31T12:20:06.955" v="2420" actId="14100"/>
          <ac:picMkLst>
            <pc:docMk/>
            <pc:sldMk cId="0" sldId="345"/>
            <ac:picMk id="7" creationId="{6F53EDA9-C45F-A322-D0CC-895D4675CB29}"/>
          </ac:picMkLst>
        </pc:picChg>
        <pc:picChg chg="add mod">
          <ac:chgData name="chetan gupta" userId="7cb973aad34632b6" providerId="LiveId" clId="{69834EAF-7F9C-47E0-B8DA-6FF8BBEDC4AE}" dt="2024-08-31T12:20:43.565" v="2427" actId="14100"/>
          <ac:picMkLst>
            <pc:docMk/>
            <pc:sldMk cId="0" sldId="345"/>
            <ac:picMk id="8" creationId="{11273DE0-3E96-F069-96B0-B1BBF157D7B2}"/>
          </ac:picMkLst>
        </pc:picChg>
        <pc:picChg chg="add mod">
          <ac:chgData name="chetan gupta" userId="7cb973aad34632b6" providerId="LiveId" clId="{69834EAF-7F9C-47E0-B8DA-6FF8BBEDC4AE}" dt="2024-08-31T12:22:06.831" v="2441" actId="14100"/>
          <ac:picMkLst>
            <pc:docMk/>
            <pc:sldMk cId="0" sldId="345"/>
            <ac:picMk id="10" creationId="{F9E17BE8-3F83-F9EB-B43A-97AE5708895D}"/>
          </ac:picMkLst>
        </pc:picChg>
        <pc:picChg chg="del">
          <ac:chgData name="chetan gupta" userId="7cb973aad34632b6" providerId="LiveId" clId="{69834EAF-7F9C-47E0-B8DA-6FF8BBEDC4AE}" dt="2024-04-08T19:15:48.641" v="243" actId="478"/>
          <ac:picMkLst>
            <pc:docMk/>
            <pc:sldMk cId="0" sldId="345"/>
            <ac:picMk id="71713" creationId="{CA28413E-FC88-5459-34EE-3385EF14F878}"/>
          </ac:picMkLst>
        </pc:picChg>
        <pc:picChg chg="del">
          <ac:chgData name="chetan gupta" userId="7cb973aad34632b6" providerId="LiveId" clId="{69834EAF-7F9C-47E0-B8DA-6FF8BBEDC4AE}" dt="2024-04-08T19:15:27.277" v="241" actId="478"/>
          <ac:picMkLst>
            <pc:docMk/>
            <pc:sldMk cId="0" sldId="345"/>
            <ac:picMk id="71714" creationId="{B6D8E151-909B-5F77-34D0-062A32CBCFFC}"/>
          </ac:picMkLst>
        </pc:picChg>
        <pc:picChg chg="del">
          <ac:chgData name="chetan gupta" userId="7cb973aad34632b6" providerId="LiveId" clId="{69834EAF-7F9C-47E0-B8DA-6FF8BBEDC4AE}" dt="2024-04-08T19:15:46.675" v="242" actId="478"/>
          <ac:picMkLst>
            <pc:docMk/>
            <pc:sldMk cId="0" sldId="345"/>
            <ac:picMk id="71715" creationId="{EE5E6658-3031-EFC8-622B-F3CBC89BF5B4}"/>
          </ac:picMkLst>
        </pc:picChg>
        <pc:picChg chg="del">
          <ac:chgData name="chetan gupta" userId="7cb973aad34632b6" providerId="LiveId" clId="{69834EAF-7F9C-47E0-B8DA-6FF8BBEDC4AE}" dt="2024-04-08T19:14:33.938" v="234" actId="478"/>
          <ac:picMkLst>
            <pc:docMk/>
            <pc:sldMk cId="0" sldId="345"/>
            <ac:picMk id="71716" creationId="{91AAA426-0AD5-9890-50F4-301AC421D8D9}"/>
          </ac:picMkLst>
        </pc:picChg>
      </pc:sldChg>
      <pc:sldChg chg="addSp delSp modSp mod">
        <pc:chgData name="chetan gupta" userId="7cb973aad34632b6" providerId="LiveId" clId="{69834EAF-7F9C-47E0-B8DA-6FF8BBEDC4AE}" dt="2024-09-02T14:43:47.079" v="2515" actId="14100"/>
        <pc:sldMkLst>
          <pc:docMk/>
          <pc:sldMk cId="0" sldId="346"/>
        </pc:sldMkLst>
        <pc:spChg chg="mod">
          <ac:chgData name="chetan gupta" userId="7cb973aad34632b6" providerId="LiveId" clId="{69834EAF-7F9C-47E0-B8DA-6FF8BBEDC4AE}" dt="2024-04-07T15:42:16.454" v="187" actId="1076"/>
          <ac:spMkLst>
            <pc:docMk/>
            <pc:sldMk cId="0" sldId="346"/>
            <ac:spMk id="30" creationId="{E9AA6B15-6033-8F4C-50F4-05478378C0DC}"/>
          </ac:spMkLst>
        </pc:spChg>
        <pc:spChg chg="mod">
          <ac:chgData name="chetan gupta" userId="7cb973aad34632b6" providerId="LiveId" clId="{69834EAF-7F9C-47E0-B8DA-6FF8BBEDC4AE}" dt="2024-04-07T15:43:03.013" v="190" actId="1076"/>
          <ac:spMkLst>
            <pc:docMk/>
            <pc:sldMk cId="0" sldId="346"/>
            <ac:spMk id="34" creationId="{E74C36CD-FA64-D22D-A407-524DB2155487}"/>
          </ac:spMkLst>
        </pc:spChg>
        <pc:spChg chg="mod">
          <ac:chgData name="chetan gupta" userId="7cb973aad34632b6" providerId="LiveId" clId="{69834EAF-7F9C-47E0-B8DA-6FF8BBEDC4AE}" dt="2024-05-01T18:10:23.486" v="915" actId="255"/>
          <ac:spMkLst>
            <pc:docMk/>
            <pc:sldMk cId="0" sldId="346"/>
            <ac:spMk id="77856" creationId="{3A0E3CCB-CF54-5431-EE09-A9B33F16BB42}"/>
          </ac:spMkLst>
        </pc:spChg>
        <pc:picChg chg="add del mod">
          <ac:chgData name="chetan gupta" userId="7cb973aad34632b6" providerId="LiveId" clId="{69834EAF-7F9C-47E0-B8DA-6FF8BBEDC4AE}" dt="2024-09-02T14:39:08.948" v="2479" actId="478"/>
          <ac:picMkLst>
            <pc:docMk/>
            <pc:sldMk cId="0" sldId="346"/>
            <ac:picMk id="2" creationId="{19DAFAA5-D9F9-7E30-C449-411BF53839D8}"/>
          </ac:picMkLst>
        </pc:picChg>
        <pc:picChg chg="add del mod">
          <ac:chgData name="chetan gupta" userId="7cb973aad34632b6" providerId="LiveId" clId="{69834EAF-7F9C-47E0-B8DA-6FF8BBEDC4AE}" dt="2024-09-02T14:40:11.318" v="2486" actId="478"/>
          <ac:picMkLst>
            <pc:docMk/>
            <pc:sldMk cId="0" sldId="346"/>
            <ac:picMk id="3" creationId="{F33EC5F5-781E-2590-1D39-352D65D383D4}"/>
          </ac:picMkLst>
        </pc:picChg>
        <pc:picChg chg="add del mod">
          <ac:chgData name="chetan gupta" userId="7cb973aad34632b6" providerId="LiveId" clId="{69834EAF-7F9C-47E0-B8DA-6FF8BBEDC4AE}" dt="2024-09-02T14:41:31.255" v="2497" actId="478"/>
          <ac:picMkLst>
            <pc:docMk/>
            <pc:sldMk cId="0" sldId="346"/>
            <ac:picMk id="4" creationId="{325608E5-6AC5-523F-C6A1-E0B5AE58D927}"/>
          </ac:picMkLst>
        </pc:picChg>
        <pc:picChg chg="add del mod">
          <ac:chgData name="chetan gupta" userId="7cb973aad34632b6" providerId="LiveId" clId="{69834EAF-7F9C-47E0-B8DA-6FF8BBEDC4AE}" dt="2024-09-02T14:43:09.423" v="2510" actId="478"/>
          <ac:picMkLst>
            <pc:docMk/>
            <pc:sldMk cId="0" sldId="346"/>
            <ac:picMk id="5" creationId="{C3ED225E-7965-11E1-2934-BC7B9A97F63A}"/>
          </ac:picMkLst>
        </pc:picChg>
        <pc:picChg chg="add del mod">
          <ac:chgData name="chetan gupta" userId="7cb973aad34632b6" providerId="LiveId" clId="{69834EAF-7F9C-47E0-B8DA-6FF8BBEDC4AE}" dt="2024-09-02T14:42:17.448" v="2503" actId="478"/>
          <ac:picMkLst>
            <pc:docMk/>
            <pc:sldMk cId="0" sldId="346"/>
            <ac:picMk id="6" creationId="{BB1CA2CA-2E7B-40B4-7134-472E13D34533}"/>
          </ac:picMkLst>
        </pc:picChg>
        <pc:picChg chg="add mod">
          <ac:chgData name="chetan gupta" userId="7cb973aad34632b6" providerId="LiveId" clId="{69834EAF-7F9C-47E0-B8DA-6FF8BBEDC4AE}" dt="2024-09-02T14:40:07.390" v="2485" actId="14100"/>
          <ac:picMkLst>
            <pc:docMk/>
            <pc:sldMk cId="0" sldId="346"/>
            <ac:picMk id="2050" creationId="{FDA5181D-5D2B-601B-38B1-7E04ABB4F0F0}"/>
          </ac:picMkLst>
        </pc:picChg>
        <pc:picChg chg="add mod">
          <ac:chgData name="chetan gupta" userId="7cb973aad34632b6" providerId="LiveId" clId="{69834EAF-7F9C-47E0-B8DA-6FF8BBEDC4AE}" dt="2024-09-02T14:41:27.567" v="2496" actId="14100"/>
          <ac:picMkLst>
            <pc:docMk/>
            <pc:sldMk cId="0" sldId="346"/>
            <ac:picMk id="2051" creationId="{D317BCB9-1ED6-2FC0-742C-B13586119A64}"/>
          </ac:picMkLst>
        </pc:picChg>
        <pc:picChg chg="add mod">
          <ac:chgData name="chetan gupta" userId="7cb973aad34632b6" providerId="LiveId" clId="{69834EAF-7F9C-47E0-B8DA-6FF8BBEDC4AE}" dt="2024-09-02T14:42:11.834" v="2502" actId="14100"/>
          <ac:picMkLst>
            <pc:docMk/>
            <pc:sldMk cId="0" sldId="346"/>
            <ac:picMk id="2052" creationId="{E9AEA7B8-0B4F-C9F1-8F3B-E5546D06ED12}"/>
          </ac:picMkLst>
        </pc:picChg>
        <pc:picChg chg="add mod">
          <ac:chgData name="chetan gupta" userId="7cb973aad34632b6" providerId="LiveId" clId="{69834EAF-7F9C-47E0-B8DA-6FF8BBEDC4AE}" dt="2024-09-02T14:43:06.703" v="2509" actId="14100"/>
          <ac:picMkLst>
            <pc:docMk/>
            <pc:sldMk cId="0" sldId="346"/>
            <ac:picMk id="2053" creationId="{16D8D9C1-B7D4-130A-AB0F-5EFECCDB5E12}"/>
          </ac:picMkLst>
        </pc:picChg>
        <pc:picChg chg="add mod">
          <ac:chgData name="chetan gupta" userId="7cb973aad34632b6" providerId="LiveId" clId="{69834EAF-7F9C-47E0-B8DA-6FF8BBEDC4AE}" dt="2024-09-02T14:43:47.079" v="2515" actId="14100"/>
          <ac:picMkLst>
            <pc:docMk/>
            <pc:sldMk cId="0" sldId="346"/>
            <ac:picMk id="2054" creationId="{8B0F913D-0541-0849-2143-DE00EB655897}"/>
          </ac:picMkLst>
        </pc:picChg>
        <pc:picChg chg="del">
          <ac:chgData name="chetan gupta" userId="7cb973aad34632b6" providerId="LiveId" clId="{69834EAF-7F9C-47E0-B8DA-6FF8BBEDC4AE}" dt="2024-04-07T15:31:40.277" v="142" actId="478"/>
          <ac:picMkLst>
            <pc:docMk/>
            <pc:sldMk cId="0" sldId="346"/>
            <ac:picMk id="77857" creationId="{E68C2497-F1D2-756C-D246-97A77ACCDCDE}"/>
          </ac:picMkLst>
        </pc:picChg>
        <pc:picChg chg="del">
          <ac:chgData name="chetan gupta" userId="7cb973aad34632b6" providerId="LiveId" clId="{69834EAF-7F9C-47E0-B8DA-6FF8BBEDC4AE}" dt="2024-04-07T15:32:20.255" v="149" actId="478"/>
          <ac:picMkLst>
            <pc:docMk/>
            <pc:sldMk cId="0" sldId="346"/>
            <ac:picMk id="77858" creationId="{305E2274-C8EB-050B-9BA7-2D64AEC9433A}"/>
          </ac:picMkLst>
        </pc:picChg>
        <pc:picChg chg="del">
          <ac:chgData name="chetan gupta" userId="7cb973aad34632b6" providerId="LiveId" clId="{69834EAF-7F9C-47E0-B8DA-6FF8BBEDC4AE}" dt="2024-04-07T15:32:21.955" v="150" actId="478"/>
          <ac:picMkLst>
            <pc:docMk/>
            <pc:sldMk cId="0" sldId="346"/>
            <ac:picMk id="77859" creationId="{2347992F-BE74-D5DC-9304-8FC8339B76B0}"/>
          </ac:picMkLst>
        </pc:picChg>
      </pc:sldChg>
      <pc:sldChg chg="new del">
        <pc:chgData name="chetan gupta" userId="7cb973aad34632b6" providerId="LiveId" clId="{69834EAF-7F9C-47E0-B8DA-6FF8BBEDC4AE}" dt="2024-04-09T05:32:17.023" v="476" actId="47"/>
        <pc:sldMkLst>
          <pc:docMk/>
          <pc:sldMk cId="1884215303" sldId="347"/>
        </pc:sldMkLst>
      </pc:sldChg>
      <pc:sldChg chg="new del mod chgLayout">
        <pc:chgData name="chetan gupta" userId="7cb973aad34632b6" providerId="LiveId" clId="{69834EAF-7F9C-47E0-B8DA-6FF8BBEDC4AE}" dt="2024-08-30T14:41:28.982" v="2150" actId="47"/>
        <pc:sldMkLst>
          <pc:docMk/>
          <pc:sldMk cId="2849523621" sldId="347"/>
        </pc:sldMkLst>
      </pc:sldChg>
      <pc:sldChg chg="new del">
        <pc:chgData name="chetan gupta" userId="7cb973aad34632b6" providerId="LiveId" clId="{69834EAF-7F9C-47E0-B8DA-6FF8BBEDC4AE}" dt="2024-08-30T14:41:49.487" v="2153" actId="47"/>
        <pc:sldMkLst>
          <pc:docMk/>
          <pc:sldMk cId="3228993411" sldId="347"/>
        </pc:sldMkLst>
      </pc:sldChg>
      <pc:sldChg chg="addSp delSp modSp add mod">
        <pc:chgData name="chetan gupta" userId="7cb973aad34632b6" providerId="LiveId" clId="{69834EAF-7F9C-47E0-B8DA-6FF8BBEDC4AE}" dt="2024-08-30T14:42:55.561" v="2210" actId="14100"/>
        <pc:sldMkLst>
          <pc:docMk/>
          <pc:sldMk cId="1597781226" sldId="348"/>
        </pc:sldMkLst>
        <pc:spChg chg="del mod">
          <ac:chgData name="chetan gupta" userId="7cb973aad34632b6" providerId="LiveId" clId="{69834EAF-7F9C-47E0-B8DA-6FF8BBEDC4AE}" dt="2024-08-30T14:42:02.231" v="2155" actId="478"/>
          <ac:spMkLst>
            <pc:docMk/>
            <pc:sldMk cId="1597781226" sldId="348"/>
            <ac:spMk id="4" creationId="{73DE56BD-96B1-E6C6-F2AE-C8C96360092F}"/>
          </ac:spMkLst>
        </pc:spChg>
        <pc:spChg chg="mod">
          <ac:chgData name="chetan gupta" userId="7cb973aad34632b6" providerId="LiveId" clId="{69834EAF-7F9C-47E0-B8DA-6FF8BBEDC4AE}" dt="2024-08-30T14:42:30.971" v="2206" actId="20577"/>
          <ac:spMkLst>
            <pc:docMk/>
            <pc:sldMk cId="1597781226" sldId="348"/>
            <ac:spMk id="15394" creationId="{7174572B-9D69-A54B-3F12-BC9C4C8F0015}"/>
          </ac:spMkLst>
        </pc:spChg>
        <pc:picChg chg="add mod">
          <ac:chgData name="chetan gupta" userId="7cb973aad34632b6" providerId="LiveId" clId="{69834EAF-7F9C-47E0-B8DA-6FF8BBEDC4AE}" dt="2024-08-30T14:42:55.561" v="2210" actId="14100"/>
          <ac:picMkLst>
            <pc:docMk/>
            <pc:sldMk cId="1597781226" sldId="348"/>
            <ac:picMk id="3" creationId="{C22DFDC4-7345-8348-9194-84EE119BB253}"/>
          </ac:picMkLst>
        </pc:picChg>
      </pc:sldChg>
      <pc:sldChg chg="add">
        <pc:chgData name="chetan gupta" userId="7cb973aad34632b6" providerId="LiveId" clId="{69834EAF-7F9C-47E0-B8DA-6FF8BBEDC4AE}" dt="2024-09-02T14:48:54.054" v="2568"/>
        <pc:sldMkLst>
          <pc:docMk/>
          <pc:sldMk cId="49805441" sldId="349"/>
        </pc:sldMkLst>
      </pc:sldChg>
      <pc:sldChg chg="add">
        <pc:chgData name="chetan gupta" userId="7cb973aad34632b6" providerId="LiveId" clId="{69834EAF-7F9C-47E0-B8DA-6FF8BBEDC4AE}" dt="2024-09-02T14:49:09.740" v="2569"/>
        <pc:sldMkLst>
          <pc:docMk/>
          <pc:sldMk cId="886010599" sldId="350"/>
        </pc:sldMkLst>
      </pc:sldChg>
      <pc:sldChg chg="addSp delSp modSp add mod">
        <pc:chgData name="chetan gupta" userId="7cb973aad34632b6" providerId="LiveId" clId="{69834EAF-7F9C-47E0-B8DA-6FF8BBEDC4AE}" dt="2024-09-02T14:50:25.946" v="2581" actId="478"/>
        <pc:sldMkLst>
          <pc:docMk/>
          <pc:sldMk cId="3221505329" sldId="351"/>
        </pc:sldMkLst>
        <pc:picChg chg="add mod">
          <ac:chgData name="chetan gupta" userId="7cb973aad34632b6" providerId="LiveId" clId="{69834EAF-7F9C-47E0-B8DA-6FF8BBEDC4AE}" dt="2024-09-02T14:50:10.549" v="2579" actId="14100"/>
          <ac:picMkLst>
            <pc:docMk/>
            <pc:sldMk cId="3221505329" sldId="351"/>
            <ac:picMk id="2" creationId="{923980B3-3613-0FD4-1B7B-A134A0E16807}"/>
          </ac:picMkLst>
        </pc:picChg>
        <pc:picChg chg="add del mod">
          <ac:chgData name="chetan gupta" userId="7cb973aad34632b6" providerId="LiveId" clId="{69834EAF-7F9C-47E0-B8DA-6FF8BBEDC4AE}" dt="2024-09-02T14:50:25.946" v="2581" actId="478"/>
          <ac:picMkLst>
            <pc:docMk/>
            <pc:sldMk cId="3221505329" sldId="351"/>
            <ac:picMk id="3" creationId="{D6FA1D99-1065-F41B-07B5-393BE86BB579}"/>
          </ac:picMkLst>
        </pc:picChg>
        <pc:picChg chg="del">
          <ac:chgData name="chetan gupta" userId="7cb973aad34632b6" providerId="LiveId" clId="{69834EAF-7F9C-47E0-B8DA-6FF8BBEDC4AE}" dt="2024-09-02T14:49:31.909" v="2573" actId="478"/>
          <ac:picMkLst>
            <pc:docMk/>
            <pc:sldMk cId="3221505329" sldId="351"/>
            <ac:picMk id="1028" creationId="{D0E68BF2-8C5E-FEAD-E8D0-B382DCF0B38F}"/>
          </ac:picMkLst>
        </pc:picChg>
        <pc:picChg chg="del">
          <ac:chgData name="chetan gupta" userId="7cb973aad34632b6" providerId="LiveId" clId="{69834EAF-7F9C-47E0-B8DA-6FF8BBEDC4AE}" dt="2024-09-02T14:49:33.492" v="2574" actId="478"/>
          <ac:picMkLst>
            <pc:docMk/>
            <pc:sldMk cId="3221505329" sldId="351"/>
            <ac:picMk id="1029" creationId="{955F929C-90B2-92E1-F401-8A48E26D0F46}"/>
          </ac:picMkLst>
        </pc:picChg>
      </pc:sldChg>
      <pc:sldChg chg="add">
        <pc:chgData name="chetan gupta" userId="7cb973aad34632b6" providerId="LiveId" clId="{69834EAF-7F9C-47E0-B8DA-6FF8BBEDC4AE}" dt="2024-09-02T14:50:33.436" v="2582"/>
        <pc:sldMkLst>
          <pc:docMk/>
          <pc:sldMk cId="1818332821" sldId="352"/>
        </pc:sldMkLst>
      </pc:sldChg>
      <pc:sldChg chg="addSp delSp modSp add mod">
        <pc:chgData name="chetan gupta" userId="7cb973aad34632b6" providerId="LiveId" clId="{69834EAF-7F9C-47E0-B8DA-6FF8BBEDC4AE}" dt="2024-09-02T15:03:55.201" v="2598" actId="14100"/>
        <pc:sldMkLst>
          <pc:docMk/>
          <pc:sldMk cId="1337060068" sldId="353"/>
        </pc:sldMkLst>
        <pc:picChg chg="del">
          <ac:chgData name="chetan gupta" userId="7cb973aad34632b6" providerId="LiveId" clId="{69834EAF-7F9C-47E0-B8DA-6FF8BBEDC4AE}" dt="2024-09-02T15:03:28.352" v="2592" actId="478"/>
          <ac:picMkLst>
            <pc:docMk/>
            <pc:sldMk cId="1337060068" sldId="353"/>
            <ac:picMk id="2" creationId="{923980B3-3613-0FD4-1B7B-A134A0E16807}"/>
          </ac:picMkLst>
        </pc:picChg>
        <pc:picChg chg="add mod">
          <ac:chgData name="chetan gupta" userId="7cb973aad34632b6" providerId="LiveId" clId="{69834EAF-7F9C-47E0-B8DA-6FF8BBEDC4AE}" dt="2024-09-02T15:03:55.201" v="2598" actId="14100"/>
          <ac:picMkLst>
            <pc:docMk/>
            <pc:sldMk cId="1337060068" sldId="353"/>
            <ac:picMk id="3" creationId="{55A52E30-EDF8-65D8-5AD6-3F481FFD294D}"/>
          </ac:picMkLst>
        </pc:picChg>
      </pc:sldChg>
      <pc:sldChg chg="addSp delSp modSp add mod">
        <pc:chgData name="chetan gupta" userId="7cb973aad34632b6" providerId="LiveId" clId="{69834EAF-7F9C-47E0-B8DA-6FF8BBEDC4AE}" dt="2024-09-02T15:06:29.387" v="2621" actId="14100"/>
        <pc:sldMkLst>
          <pc:docMk/>
          <pc:sldMk cId="2939709470" sldId="354"/>
        </pc:sldMkLst>
        <pc:picChg chg="del">
          <ac:chgData name="chetan gupta" userId="7cb973aad34632b6" providerId="LiveId" clId="{69834EAF-7F9C-47E0-B8DA-6FF8BBEDC4AE}" dt="2024-09-02T15:04:40.252" v="2599" actId="478"/>
          <ac:picMkLst>
            <pc:docMk/>
            <pc:sldMk cId="2939709470" sldId="354"/>
            <ac:picMk id="2" creationId="{5389A166-4965-D462-3480-FB7633EBD826}"/>
          </ac:picMkLst>
        </pc:picChg>
        <pc:picChg chg="add mod">
          <ac:chgData name="chetan gupta" userId="7cb973aad34632b6" providerId="LiveId" clId="{69834EAF-7F9C-47E0-B8DA-6FF8BBEDC4AE}" dt="2024-09-02T15:04:54.971" v="2603" actId="14100"/>
          <ac:picMkLst>
            <pc:docMk/>
            <pc:sldMk cId="2939709470" sldId="354"/>
            <ac:picMk id="3" creationId="{BA9FFAD3-D136-4511-839D-525224A9A49A}"/>
          </ac:picMkLst>
        </pc:picChg>
        <pc:picChg chg="add mod">
          <ac:chgData name="chetan gupta" userId="7cb973aad34632b6" providerId="LiveId" clId="{69834EAF-7F9C-47E0-B8DA-6FF8BBEDC4AE}" dt="2024-09-02T15:05:36.972" v="2609" actId="14100"/>
          <ac:picMkLst>
            <pc:docMk/>
            <pc:sldMk cId="2939709470" sldId="354"/>
            <ac:picMk id="4" creationId="{221922FB-1557-464F-3461-17CBF24F7109}"/>
          </ac:picMkLst>
        </pc:picChg>
        <pc:picChg chg="del">
          <ac:chgData name="chetan gupta" userId="7cb973aad34632b6" providerId="LiveId" clId="{69834EAF-7F9C-47E0-B8DA-6FF8BBEDC4AE}" dt="2024-09-02T15:04:56.965" v="2604" actId="478"/>
          <ac:picMkLst>
            <pc:docMk/>
            <pc:sldMk cId="2939709470" sldId="354"/>
            <ac:picMk id="5" creationId="{A035542A-2B32-43F5-5D12-AD1EEE95BD88}"/>
          </ac:picMkLst>
        </pc:picChg>
        <pc:picChg chg="add mod">
          <ac:chgData name="chetan gupta" userId="7cb973aad34632b6" providerId="LiveId" clId="{69834EAF-7F9C-47E0-B8DA-6FF8BBEDC4AE}" dt="2024-09-02T15:06:29.387" v="2621" actId="14100"/>
          <ac:picMkLst>
            <pc:docMk/>
            <pc:sldMk cId="2939709470" sldId="354"/>
            <ac:picMk id="6" creationId="{260B792D-BC95-28F4-1461-AA46585B45BD}"/>
          </ac:picMkLst>
        </pc:picChg>
        <pc:picChg chg="del">
          <ac:chgData name="chetan gupta" userId="7cb973aad34632b6" providerId="LiveId" clId="{69834EAF-7F9C-47E0-B8DA-6FF8BBEDC4AE}" dt="2024-09-02T15:05:38.597" v="2610" actId="478"/>
          <ac:picMkLst>
            <pc:docMk/>
            <pc:sldMk cId="2939709470" sldId="354"/>
            <ac:picMk id="7" creationId="{A1CB99D6-92AE-5557-A4C9-4B61374BEFE7}"/>
          </ac:picMkLst>
        </pc:picChg>
      </pc:sldChg>
      <pc:sldChg chg="modSp add mod">
        <pc:chgData name="chetan gupta" userId="7cb973aad34632b6" providerId="LiveId" clId="{69834EAF-7F9C-47E0-B8DA-6FF8BBEDC4AE}" dt="2024-09-02T14:51:50.389" v="2591" actId="115"/>
        <pc:sldMkLst>
          <pc:docMk/>
          <pc:sldMk cId="1581185725" sldId="355"/>
        </pc:sldMkLst>
        <pc:spChg chg="mod">
          <ac:chgData name="chetan gupta" userId="7cb973aad34632b6" providerId="LiveId" clId="{69834EAF-7F9C-47E0-B8DA-6FF8BBEDC4AE}" dt="2024-09-02T14:51:50.389" v="2591" actId="115"/>
          <ac:spMkLst>
            <pc:docMk/>
            <pc:sldMk cId="1581185725" sldId="355"/>
            <ac:spMk id="15394" creationId="{67D9F4D3-4DC8-0033-EBE7-5355524969E1}"/>
          </ac:spMkLst>
        </pc:spChg>
      </pc:sldChg>
    </pc:docChg>
  </pc:docChgLst>
  <pc:docChgLst>
    <pc:chgData name="Guest User" providerId="Windows Live" clId="Web-{A322679A-96BE-469D-81E3-704CB8A0EC27}"/>
    <pc:docChg chg="modSld">
      <pc:chgData name="Guest User" userId="" providerId="Windows Live" clId="Web-{A322679A-96BE-469D-81E3-704CB8A0EC27}" dt="2024-04-07T15:34:49.557" v="220" actId="1076"/>
      <pc:docMkLst>
        <pc:docMk/>
      </pc:docMkLst>
      <pc:sldChg chg="modSp">
        <pc:chgData name="Guest User" userId="" providerId="Windows Live" clId="Web-{A322679A-96BE-469D-81E3-704CB8A0EC27}" dt="2024-04-07T14:39:49.388" v="4" actId="20577"/>
        <pc:sldMkLst>
          <pc:docMk/>
          <pc:sldMk cId="0" sldId="274"/>
        </pc:sldMkLst>
        <pc:spChg chg="mod">
          <ac:chgData name="Guest User" userId="" providerId="Windows Live" clId="Web-{A322679A-96BE-469D-81E3-704CB8A0EC27}" dt="2024-04-07T14:39:49.388" v="4" actId="20577"/>
          <ac:spMkLst>
            <pc:docMk/>
            <pc:sldMk cId="0" sldId="274"/>
            <ac:spMk id="17" creationId="{0886096E-A4F3-F815-4C9C-1DDAB38F86CC}"/>
          </ac:spMkLst>
        </pc:spChg>
      </pc:sldChg>
      <pc:sldChg chg="modSp">
        <pc:chgData name="Guest User" userId="" providerId="Windows Live" clId="Web-{A322679A-96BE-469D-81E3-704CB8A0EC27}" dt="2024-04-07T14:49:38.311" v="53" actId="20577"/>
        <pc:sldMkLst>
          <pc:docMk/>
          <pc:sldMk cId="0" sldId="296"/>
        </pc:sldMkLst>
        <pc:spChg chg="mod">
          <ac:chgData name="Guest User" userId="" providerId="Windows Live" clId="Web-{A322679A-96BE-469D-81E3-704CB8A0EC27}" dt="2024-04-07T14:49:38.311" v="53" actId="20577"/>
          <ac:spMkLst>
            <pc:docMk/>
            <pc:sldMk cId="0" sldId="296"/>
            <ac:spMk id="28704" creationId="{5F3ED621-563F-D590-69CA-F3295E3195EB}"/>
          </ac:spMkLst>
        </pc:spChg>
      </pc:sldChg>
      <pc:sldChg chg="addSp delSp modSp">
        <pc:chgData name="Guest User" userId="" providerId="Windows Live" clId="Web-{A322679A-96BE-469D-81E3-704CB8A0EC27}" dt="2024-04-07T15:34:49.557" v="220" actId="1076"/>
        <pc:sldMkLst>
          <pc:docMk/>
          <pc:sldMk cId="0" sldId="303"/>
        </pc:sldMkLst>
        <pc:spChg chg="del">
          <ac:chgData name="Guest User" userId="" providerId="Windows Live" clId="Web-{A322679A-96BE-469D-81E3-704CB8A0EC27}" dt="2024-04-07T15:19:29.766" v="183"/>
          <ac:spMkLst>
            <pc:docMk/>
            <pc:sldMk cId="0" sldId="303"/>
            <ac:spMk id="15" creationId="{EF33D775-C4D0-8798-CDAE-262AC740824A}"/>
          </ac:spMkLst>
        </pc:spChg>
        <pc:spChg chg="del mod">
          <ac:chgData name="Guest User" userId="" providerId="Windows Live" clId="Web-{A322679A-96BE-469D-81E3-704CB8A0EC27}" dt="2024-04-07T15:24:08.727" v="198"/>
          <ac:spMkLst>
            <pc:docMk/>
            <pc:sldMk cId="0" sldId="303"/>
            <ac:spMk id="49183" creationId="{AD5C64E8-D8B8-1D8D-B7D3-98A8B82039E2}"/>
          </ac:spMkLst>
        </pc:spChg>
        <pc:spChg chg="mod">
          <ac:chgData name="Guest User" userId="" providerId="Windows Live" clId="Web-{A322679A-96BE-469D-81E3-704CB8A0EC27}" dt="2024-04-07T15:34:49.557" v="220" actId="1076"/>
          <ac:spMkLst>
            <pc:docMk/>
            <pc:sldMk cId="0" sldId="303"/>
            <ac:spMk id="49184" creationId="{7024BB11-3BA1-9600-8C2B-A689703FB089}"/>
          </ac:spMkLst>
        </pc:spChg>
        <pc:picChg chg="add del mod">
          <ac:chgData name="Guest User" userId="" providerId="Windows Live" clId="Web-{A322679A-96BE-469D-81E3-704CB8A0EC27}" dt="2024-04-07T15:21:00.644" v="185"/>
          <ac:picMkLst>
            <pc:docMk/>
            <pc:sldMk cId="0" sldId="303"/>
            <ac:picMk id="2" creationId="{4CA9279D-543B-7542-A96D-AAC94342DDF8}"/>
          </ac:picMkLst>
        </pc:picChg>
        <pc:picChg chg="add del mod">
          <ac:chgData name="Guest User" userId="" providerId="Windows Live" clId="Web-{A322679A-96BE-469D-81E3-704CB8A0EC27}" dt="2024-04-07T15:25:29.182" v="206"/>
          <ac:picMkLst>
            <pc:docMk/>
            <pc:sldMk cId="0" sldId="303"/>
            <ac:picMk id="3" creationId="{341781DC-DA39-3A1C-28F5-3262BCD2711B}"/>
          </ac:picMkLst>
        </pc:picChg>
        <pc:picChg chg="add del mod">
          <ac:chgData name="Guest User" userId="" providerId="Windows Live" clId="Web-{A322679A-96BE-469D-81E3-704CB8A0EC27}" dt="2024-04-07T15:25:29.182" v="205"/>
          <ac:picMkLst>
            <pc:docMk/>
            <pc:sldMk cId="0" sldId="303"/>
            <ac:picMk id="4" creationId="{EB935086-3DCB-0401-15BE-857D4F08BC39}"/>
          </ac:picMkLst>
        </pc:picChg>
        <pc:picChg chg="add del mod modCrop">
          <ac:chgData name="Guest User" userId="" providerId="Windows Live" clId="Web-{A322679A-96BE-469D-81E3-704CB8A0EC27}" dt="2024-04-07T15:25:29.182" v="204"/>
          <ac:picMkLst>
            <pc:docMk/>
            <pc:sldMk cId="0" sldId="303"/>
            <ac:picMk id="5" creationId="{2AD1F469-74E9-D64D-5369-0E506180041E}"/>
          </ac:picMkLst>
        </pc:picChg>
        <pc:picChg chg="add del mod">
          <ac:chgData name="Guest User" userId="" providerId="Windows Live" clId="Web-{A322679A-96BE-469D-81E3-704CB8A0EC27}" dt="2024-04-07T15:25:29.182" v="203"/>
          <ac:picMkLst>
            <pc:docMk/>
            <pc:sldMk cId="0" sldId="303"/>
            <ac:picMk id="6" creationId="{7DC9B16A-F18D-0CD3-5175-309708ED2E2C}"/>
          </ac:picMkLst>
        </pc:picChg>
        <pc:picChg chg="add mod">
          <ac:chgData name="Guest User" userId="" providerId="Windows Live" clId="Web-{A322679A-96BE-469D-81E3-704CB8A0EC27}" dt="2024-04-07T15:34:49.479" v="218" actId="1076"/>
          <ac:picMkLst>
            <pc:docMk/>
            <pc:sldMk cId="0" sldId="303"/>
            <ac:picMk id="7" creationId="{79FF6CC5-782D-6352-AE14-53EA1082CA91}"/>
          </ac:picMkLst>
        </pc:picChg>
        <pc:picChg chg="add mod">
          <ac:chgData name="Guest User" userId="" providerId="Windows Live" clId="Web-{A322679A-96BE-469D-81E3-704CB8A0EC27}" dt="2024-04-07T15:34:49.495" v="219" actId="1076"/>
          <ac:picMkLst>
            <pc:docMk/>
            <pc:sldMk cId="0" sldId="303"/>
            <ac:picMk id="8" creationId="{9EA8358E-385E-DA62-A012-62F2EA0E0663}"/>
          </ac:picMkLst>
        </pc:picChg>
        <pc:picChg chg="del">
          <ac:chgData name="Guest User" userId="" providerId="Windows Live" clId="Web-{A322679A-96BE-469D-81E3-704CB8A0EC27}" dt="2024-04-07T15:19:29.766" v="182"/>
          <ac:picMkLst>
            <pc:docMk/>
            <pc:sldMk cId="0" sldId="303"/>
            <ac:picMk id="49185" creationId="{FF927DEA-7248-7E8B-8C9C-870C34B52D92}"/>
          </ac:picMkLst>
        </pc:picChg>
        <pc:picChg chg="del">
          <ac:chgData name="Guest User" userId="" providerId="Windows Live" clId="Web-{A322679A-96BE-469D-81E3-704CB8A0EC27}" dt="2024-04-07T15:19:29.766" v="181"/>
          <ac:picMkLst>
            <pc:docMk/>
            <pc:sldMk cId="0" sldId="303"/>
            <ac:picMk id="49186" creationId="{C22888B6-3DC4-E9AB-3CA3-64207717F2CF}"/>
          </ac:picMkLst>
        </pc:picChg>
        <pc:picChg chg="del">
          <ac:chgData name="Guest User" userId="" providerId="Windows Live" clId="Web-{A322679A-96BE-469D-81E3-704CB8A0EC27}" dt="2024-04-07T15:19:29.766" v="180"/>
          <ac:picMkLst>
            <pc:docMk/>
            <pc:sldMk cId="0" sldId="303"/>
            <ac:picMk id="49187" creationId="{34259E2F-F5CA-A868-1A90-B940C8C87D4F}"/>
          </ac:picMkLst>
        </pc:picChg>
        <pc:picChg chg="del">
          <ac:chgData name="Guest User" userId="" providerId="Windows Live" clId="Web-{A322679A-96BE-469D-81E3-704CB8A0EC27}" dt="2024-04-07T15:19:29.766" v="179"/>
          <ac:picMkLst>
            <pc:docMk/>
            <pc:sldMk cId="0" sldId="303"/>
            <ac:picMk id="49188" creationId="{0E4CF828-EABC-DCAF-3EA0-D45D9AD92B8D}"/>
          </ac:picMkLst>
        </pc:picChg>
      </pc:sldChg>
      <pc:sldChg chg="modSp">
        <pc:chgData name="Guest User" userId="" providerId="Windows Live" clId="Web-{A322679A-96BE-469D-81E3-704CB8A0EC27}" dt="2024-04-07T14:51:16.735" v="61" actId="20577"/>
        <pc:sldMkLst>
          <pc:docMk/>
          <pc:sldMk cId="0" sldId="320"/>
        </pc:sldMkLst>
        <pc:spChg chg="mod">
          <ac:chgData name="Guest User" userId="" providerId="Windows Live" clId="Web-{A322679A-96BE-469D-81E3-704CB8A0EC27}" dt="2024-04-07T14:51:16.735" v="61" actId="20577"/>
          <ac:spMkLst>
            <pc:docMk/>
            <pc:sldMk cId="0" sldId="320"/>
            <ac:spMk id="38947" creationId="{0EEDD79F-228B-91E9-8D8F-772EE8510B66}"/>
          </ac:spMkLst>
        </pc:spChg>
      </pc:sldChg>
      <pc:sldChg chg="addSp delSp modSp">
        <pc:chgData name="Guest User" userId="" providerId="Windows Live" clId="Web-{A322679A-96BE-469D-81E3-704CB8A0EC27}" dt="2024-04-07T15:03:58.569" v="164" actId="14100"/>
        <pc:sldMkLst>
          <pc:docMk/>
          <pc:sldMk cId="0" sldId="322"/>
        </pc:sldMkLst>
        <pc:spChg chg="mod">
          <ac:chgData name="Guest User" userId="" providerId="Windows Live" clId="Web-{A322679A-96BE-469D-81E3-704CB8A0EC27}" dt="2024-04-07T15:03:58.569" v="164" actId="14100"/>
          <ac:spMkLst>
            <pc:docMk/>
            <pc:sldMk cId="0" sldId="322"/>
            <ac:spMk id="40" creationId="{C3FDEE57-6160-47F5-C6E3-78F1CDCFE70B}"/>
          </ac:spMkLst>
        </pc:spChg>
        <pc:spChg chg="add del">
          <ac:chgData name="Guest User" userId="" providerId="Windows Live" clId="Web-{A322679A-96BE-469D-81E3-704CB8A0EC27}" dt="2024-04-07T14:54:41.804" v="157"/>
          <ac:spMkLst>
            <pc:docMk/>
            <pc:sldMk cId="0" sldId="322"/>
            <ac:spMk id="45088" creationId="{A9CA8E46-663C-7396-1DE3-E2B02269FCD0}"/>
          </ac:spMkLst>
        </pc:spChg>
      </pc:sldChg>
      <pc:sldChg chg="addSp delSp modSp">
        <pc:chgData name="Guest User" userId="" providerId="Windows Live" clId="Web-{A322679A-96BE-469D-81E3-704CB8A0EC27}" dt="2024-04-07T15:06:14.541" v="178" actId="1076"/>
        <pc:sldMkLst>
          <pc:docMk/>
          <pc:sldMk cId="0" sldId="341"/>
        </pc:sldMkLst>
        <pc:picChg chg="add del mod">
          <ac:chgData name="Guest User" userId="" providerId="Windows Live" clId="Web-{A322679A-96BE-469D-81E3-704CB8A0EC27}" dt="2024-04-07T15:03:55.944" v="162"/>
          <ac:picMkLst>
            <pc:docMk/>
            <pc:sldMk cId="0" sldId="341"/>
            <ac:picMk id="2" creationId="{AB661A04-9756-678D-8075-2FF8E41B26EB}"/>
          </ac:picMkLst>
        </pc:picChg>
        <pc:picChg chg="add mod">
          <ac:chgData name="Guest User" userId="" providerId="Windows Live" clId="Web-{A322679A-96BE-469D-81E3-704CB8A0EC27}" dt="2024-04-07T15:06:14.541" v="178" actId="1076"/>
          <ac:picMkLst>
            <pc:docMk/>
            <pc:sldMk cId="0" sldId="341"/>
            <ac:picMk id="3" creationId="{D1DE036E-30B7-911E-0094-C8D7AE2D3EC8}"/>
          </ac:picMkLst>
        </pc:picChg>
        <pc:picChg chg="add del">
          <ac:chgData name="Guest User" userId="" providerId="Windows Live" clId="Web-{A322679A-96BE-469D-81E3-704CB8A0EC27}" dt="2024-04-07T15:04:06.132" v="165"/>
          <ac:picMkLst>
            <pc:docMk/>
            <pc:sldMk cId="0" sldId="341"/>
            <ac:picMk id="47137" creationId="{114F8CC3-5E5D-42ED-25C4-BDC29F54BB1D}"/>
          </ac:picMkLst>
        </pc:picChg>
      </pc:sldChg>
    </pc:docChg>
  </pc:docChgLst>
  <pc:docChgLst>
    <pc:chgData name="Guest User" providerId="Windows Live" clId="Web-{9A14E1D6-02CF-4901-95ED-C09B31BB82B9}"/>
    <pc:docChg chg="modSld">
      <pc:chgData name="Guest User" userId="" providerId="Windows Live" clId="Web-{9A14E1D6-02CF-4901-95ED-C09B31BB82B9}" dt="2024-05-10T05:52:29.595" v="1" actId="14100"/>
      <pc:docMkLst>
        <pc:docMk/>
      </pc:docMkLst>
      <pc:sldChg chg="modSp">
        <pc:chgData name="Guest User" userId="" providerId="Windows Live" clId="Web-{9A14E1D6-02CF-4901-95ED-C09B31BB82B9}" dt="2024-05-10T05:52:29.595" v="1" actId="14100"/>
        <pc:sldMkLst>
          <pc:docMk/>
          <pc:sldMk cId="0" sldId="289"/>
        </pc:sldMkLst>
        <pc:spChg chg="mod">
          <ac:chgData name="Guest User" userId="" providerId="Windows Live" clId="Web-{9A14E1D6-02CF-4901-95ED-C09B31BB82B9}" dt="2024-05-10T05:52:10.329" v="0" actId="20577"/>
          <ac:spMkLst>
            <pc:docMk/>
            <pc:sldMk cId="0" sldId="289"/>
            <ac:spMk id="5" creationId="{402EC9B1-46F6-76FF-9083-9B29E7AA3A07}"/>
          </ac:spMkLst>
        </pc:spChg>
        <pc:picChg chg="mod">
          <ac:chgData name="Guest User" userId="" providerId="Windows Live" clId="Web-{9A14E1D6-02CF-4901-95ED-C09B31BB82B9}" dt="2024-05-10T05:52:29.595" v="1" actId="14100"/>
          <ac:picMkLst>
            <pc:docMk/>
            <pc:sldMk cId="0" sldId="289"/>
            <ac:picMk id="6" creationId="{6DE3A6C9-3E91-B625-9A51-787790FC2AD5}"/>
          </ac:picMkLst>
        </pc:picChg>
      </pc:sldChg>
    </pc:docChg>
  </pc:docChgLst>
  <pc:docChgLst>
    <pc:chgData name="Guest User" providerId="Windows Live" clId="Web-{60D0A218-600B-4798-9F5E-812EF5D7C2AB}"/>
    <pc:docChg chg="modSld">
      <pc:chgData name="Guest User" userId="" providerId="Windows Live" clId="Web-{60D0A218-600B-4798-9F5E-812EF5D7C2AB}" dt="2024-04-07T15:46:07.418" v="64"/>
      <pc:docMkLst>
        <pc:docMk/>
      </pc:docMkLst>
      <pc:sldChg chg="addSp delSp modSp">
        <pc:chgData name="Guest User" userId="" providerId="Windows Live" clId="Web-{60D0A218-600B-4798-9F5E-812EF5D7C2AB}" dt="2024-04-07T15:44:13.352" v="63" actId="14100"/>
        <pc:sldMkLst>
          <pc:docMk/>
          <pc:sldMk cId="0" sldId="303"/>
        </pc:sldMkLst>
        <pc:picChg chg="add mod">
          <ac:chgData name="Guest User" userId="" providerId="Windows Live" clId="Web-{60D0A218-600B-4798-9F5E-812EF5D7C2AB}" dt="2024-04-07T15:44:13.352" v="63" actId="14100"/>
          <ac:picMkLst>
            <pc:docMk/>
            <pc:sldMk cId="0" sldId="303"/>
            <ac:picMk id="2" creationId="{0BA58CDC-A639-C879-16E8-40B42F0CF592}"/>
          </ac:picMkLst>
        </pc:picChg>
        <pc:picChg chg="add mod">
          <ac:chgData name="Guest User" userId="" providerId="Windows Live" clId="Web-{60D0A218-600B-4798-9F5E-812EF5D7C2AB}" dt="2024-04-07T15:43:47.367" v="60" actId="14100"/>
          <ac:picMkLst>
            <pc:docMk/>
            <pc:sldMk cId="0" sldId="303"/>
            <ac:picMk id="3" creationId="{EB21D3BB-3F1D-1983-CA90-1596DB7619D0}"/>
          </ac:picMkLst>
        </pc:picChg>
        <pc:picChg chg="add del mod">
          <ac:chgData name="Guest User" userId="" providerId="Windows Live" clId="Web-{60D0A218-600B-4798-9F5E-812EF5D7C2AB}" dt="2024-04-07T15:43:20.491" v="57" actId="1076"/>
          <ac:picMkLst>
            <pc:docMk/>
            <pc:sldMk cId="0" sldId="303"/>
            <ac:picMk id="7" creationId="{79FF6CC5-782D-6352-AE14-53EA1082CA91}"/>
          </ac:picMkLst>
        </pc:picChg>
        <pc:picChg chg="add del mod">
          <ac:chgData name="Guest User" userId="" providerId="Windows Live" clId="Web-{60D0A218-600B-4798-9F5E-812EF5D7C2AB}" dt="2024-04-07T15:43:55.414" v="61" actId="14100"/>
          <ac:picMkLst>
            <pc:docMk/>
            <pc:sldMk cId="0" sldId="303"/>
            <ac:picMk id="8" creationId="{9EA8358E-385E-DA62-A012-62F2EA0E0663}"/>
          </ac:picMkLst>
        </pc:picChg>
      </pc:sldChg>
      <pc:sldChg chg="delSp">
        <pc:chgData name="Guest User" userId="" providerId="Windows Live" clId="Web-{60D0A218-600B-4798-9F5E-812EF5D7C2AB}" dt="2024-04-07T15:46:07.418" v="64"/>
        <pc:sldMkLst>
          <pc:docMk/>
          <pc:sldMk cId="0" sldId="343"/>
        </pc:sldMkLst>
        <pc:picChg chg="del">
          <ac:chgData name="Guest User" userId="" providerId="Windows Live" clId="Web-{60D0A218-600B-4798-9F5E-812EF5D7C2AB}" dt="2024-04-07T15:46:07.418" v="64"/>
          <ac:picMkLst>
            <pc:docMk/>
            <pc:sldMk cId="0" sldId="343"/>
            <ac:picMk id="51233" creationId="{D5613145-4079-0E30-2447-820E98783A5B}"/>
          </ac:picMkLst>
        </pc:picChg>
      </pc:sldChg>
    </pc:docChg>
  </pc:docChgLst>
  <pc:docChgLst>
    <pc:chgData name="Guest User" providerId="Windows Live" clId="Web-{C68A3DE1-E42E-412C-BED0-B2799AC33FD2}"/>
    <pc:docChg chg="modSld">
      <pc:chgData name="Guest User" userId="" providerId="Windows Live" clId="Web-{C68A3DE1-E42E-412C-BED0-B2799AC33FD2}" dt="2024-05-09T06:27:26.077" v="172" actId="20577"/>
      <pc:docMkLst>
        <pc:docMk/>
      </pc:docMkLst>
      <pc:sldChg chg="modSp">
        <pc:chgData name="Guest User" userId="" providerId="Windows Live" clId="Web-{C68A3DE1-E42E-412C-BED0-B2799AC33FD2}" dt="2024-05-09T06:27:26.077" v="172" actId="20577"/>
        <pc:sldMkLst>
          <pc:docMk/>
          <pc:sldMk cId="0" sldId="278"/>
        </pc:sldMkLst>
        <pc:spChg chg="mod">
          <ac:chgData name="Guest User" userId="" providerId="Windows Live" clId="Web-{C68A3DE1-E42E-412C-BED0-B2799AC33FD2}" dt="2024-05-09T06:27:26.077" v="172" actId="20577"/>
          <ac:spMkLst>
            <pc:docMk/>
            <pc:sldMk cId="0" sldId="278"/>
            <ac:spMk id="12" creationId="{8E21AB92-4509-1694-AF89-73EB37B3E68C}"/>
          </ac:spMkLst>
        </pc:spChg>
      </pc:sldChg>
      <pc:sldChg chg="addSp delSp modSp">
        <pc:chgData name="Guest User" userId="" providerId="Windows Live" clId="Web-{C68A3DE1-E42E-412C-BED0-B2799AC33FD2}" dt="2024-05-09T06:25:49.874" v="170" actId="20577"/>
        <pc:sldMkLst>
          <pc:docMk/>
          <pc:sldMk cId="0" sldId="289"/>
        </pc:sldMkLst>
        <pc:spChg chg="add mod">
          <ac:chgData name="Guest User" userId="" providerId="Windows Live" clId="Web-{C68A3DE1-E42E-412C-BED0-B2799AC33FD2}" dt="2024-05-09T06:20:25.309" v="158" actId="20577"/>
          <ac:spMkLst>
            <pc:docMk/>
            <pc:sldMk cId="0" sldId="289"/>
            <ac:spMk id="5" creationId="{402EC9B1-46F6-76FF-9083-9B29E7AA3A07}"/>
          </ac:spMkLst>
        </pc:spChg>
        <pc:spChg chg="mod">
          <ac:chgData name="Guest User" userId="" providerId="Windows Live" clId="Web-{C68A3DE1-E42E-412C-BED0-B2799AC33FD2}" dt="2024-05-09T06:15:37.291" v="135" actId="20577"/>
          <ac:spMkLst>
            <pc:docMk/>
            <pc:sldMk cId="0" sldId="289"/>
            <ac:spMk id="32" creationId="{72FE2AC2-D327-F832-97F0-FA6769442622}"/>
          </ac:spMkLst>
        </pc:spChg>
        <pc:spChg chg="mod">
          <ac:chgData name="Guest User" userId="" providerId="Windows Live" clId="Web-{C68A3DE1-E42E-412C-BED0-B2799AC33FD2}" dt="2024-05-09T06:25:49.874" v="170" actId="20577"/>
          <ac:spMkLst>
            <pc:docMk/>
            <pc:sldMk cId="0" sldId="289"/>
            <ac:spMk id="84000" creationId="{EBC00081-CB32-4F3A-5A5F-AE9D3713820D}"/>
          </ac:spMkLst>
        </pc:spChg>
        <pc:picChg chg="add mod">
          <ac:chgData name="Guest User" userId="" providerId="Windows Live" clId="Web-{C68A3DE1-E42E-412C-BED0-B2799AC33FD2}" dt="2024-05-09T06:11:56.555" v="133" actId="14100"/>
          <ac:picMkLst>
            <pc:docMk/>
            <pc:sldMk cId="0" sldId="289"/>
            <ac:picMk id="3" creationId="{0BD4A67F-5506-CCC9-1BA7-41D758B0EC85}"/>
          </ac:picMkLst>
        </pc:picChg>
        <pc:picChg chg="del">
          <ac:chgData name="Guest User" userId="" providerId="Windows Live" clId="Web-{C68A3DE1-E42E-412C-BED0-B2799AC33FD2}" dt="2024-05-09T06:11:04.555" v="125"/>
          <ac:picMkLst>
            <pc:docMk/>
            <pc:sldMk cId="0" sldId="289"/>
            <ac:picMk id="84007" creationId="{20D3FFCA-EB4F-50E3-58EA-1A31027EF68B}"/>
          </ac:picMkLst>
        </pc:picChg>
      </pc:sldChg>
      <pc:sldChg chg="modSp">
        <pc:chgData name="Guest User" userId="" providerId="Windows Live" clId="Web-{C68A3DE1-E42E-412C-BED0-B2799AC33FD2}" dt="2024-05-09T05:47:30.951" v="16" actId="20577"/>
        <pc:sldMkLst>
          <pc:docMk/>
          <pc:sldMk cId="0" sldId="316"/>
        </pc:sldMkLst>
        <pc:spChg chg="mod">
          <ac:chgData name="Guest User" userId="" providerId="Windows Live" clId="Web-{C68A3DE1-E42E-412C-BED0-B2799AC33FD2}" dt="2024-05-09T05:47:30.951" v="16" actId="20577"/>
          <ac:spMkLst>
            <pc:docMk/>
            <pc:sldMk cId="0" sldId="316"/>
            <ac:spMk id="33" creationId="{ABDB9451-F218-4C07-A3A3-E274E93AD12B}"/>
          </ac:spMkLst>
        </pc:spChg>
      </pc:sldChg>
      <pc:sldChg chg="modSp">
        <pc:chgData name="Guest User" userId="" providerId="Windows Live" clId="Web-{C68A3DE1-E42E-412C-BED0-B2799AC33FD2}" dt="2024-05-09T05:54:11.047" v="124" actId="20577"/>
        <pc:sldMkLst>
          <pc:docMk/>
          <pc:sldMk cId="0" sldId="321"/>
        </pc:sldMkLst>
        <pc:spChg chg="mod">
          <ac:chgData name="Guest User" userId="" providerId="Windows Live" clId="Web-{C68A3DE1-E42E-412C-BED0-B2799AC33FD2}" dt="2024-05-09T05:53:47.875" v="121" actId="1076"/>
          <ac:spMkLst>
            <pc:docMk/>
            <pc:sldMk cId="0" sldId="321"/>
            <ac:spMk id="15394" creationId="{5E41279C-E867-7376-E322-592E15B95035}"/>
          </ac:spMkLst>
        </pc:spChg>
        <pc:spChg chg="mod">
          <ac:chgData name="Guest User" userId="" providerId="Windows Live" clId="Web-{C68A3DE1-E42E-412C-BED0-B2799AC33FD2}" dt="2024-05-09T05:54:11.047" v="124" actId="20577"/>
          <ac:spMkLst>
            <pc:docMk/>
            <pc:sldMk cId="0" sldId="321"/>
            <ac:spMk id="67616" creationId="{3BC38E7E-6F97-C9E0-C0BE-719C851BABC6}"/>
          </ac:spMkLst>
        </pc:spChg>
      </pc:sldChg>
      <pc:sldChg chg="modSp">
        <pc:chgData name="Guest User" userId="" providerId="Windows Live" clId="Web-{C68A3DE1-E42E-412C-BED0-B2799AC33FD2}" dt="2024-05-09T05:52:51.969" v="118" actId="1076"/>
        <pc:sldMkLst>
          <pc:docMk/>
          <pc:sldMk cId="0" sldId="325"/>
        </pc:sldMkLst>
        <pc:spChg chg="mod">
          <ac:chgData name="Guest User" userId="" providerId="Windows Live" clId="Web-{C68A3DE1-E42E-412C-BED0-B2799AC33FD2}" dt="2024-05-09T05:52:51.969" v="118" actId="1076"/>
          <ac:spMkLst>
            <pc:docMk/>
            <pc:sldMk cId="0" sldId="325"/>
            <ac:spMk id="4" creationId="{73DE56BD-96B1-E6C6-F2AE-C8C96360092F}"/>
          </ac:spMkLst>
        </pc:spChg>
        <pc:spChg chg="mod">
          <ac:chgData name="Guest User" userId="" providerId="Windows Live" clId="Web-{C68A3DE1-E42E-412C-BED0-B2799AC33FD2}" dt="2024-05-09T05:52:47.656" v="117" actId="1076"/>
          <ac:spMkLst>
            <pc:docMk/>
            <pc:sldMk cId="0" sldId="325"/>
            <ac:spMk id="15394" creationId="{7174572B-9D69-A54B-3F12-BC9C4C8F0015}"/>
          </ac:spMkLst>
        </pc:spChg>
      </pc:sldChg>
      <pc:sldChg chg="modSp">
        <pc:chgData name="Guest User" userId="" providerId="Windows Live" clId="Web-{C68A3DE1-E42E-412C-BED0-B2799AC33FD2}" dt="2024-05-09T05:51:50.890" v="109"/>
        <pc:sldMkLst>
          <pc:docMk/>
          <pc:sldMk cId="0" sldId="334"/>
        </pc:sldMkLst>
        <pc:graphicFrameChg chg="mod modGraphic">
          <ac:chgData name="Guest User" userId="" providerId="Windows Live" clId="Web-{C68A3DE1-E42E-412C-BED0-B2799AC33FD2}" dt="2024-05-09T05:51:50.890" v="109"/>
          <ac:graphicFrameMkLst>
            <pc:docMk/>
            <pc:sldMk cId="0" sldId="334"/>
            <ac:graphicFrameMk id="3" creationId="{724ADE88-D6C8-48FA-0722-0BD8EBE0948A}"/>
          </ac:graphicFrameMkLst>
        </pc:graphicFrameChg>
      </pc:sldChg>
      <pc:sldChg chg="modSp">
        <pc:chgData name="Guest User" userId="" providerId="Windows Live" clId="Web-{C68A3DE1-E42E-412C-BED0-B2799AC33FD2}" dt="2024-05-09T05:50:41.155" v="45"/>
        <pc:sldMkLst>
          <pc:docMk/>
          <pc:sldMk cId="0" sldId="335"/>
        </pc:sldMkLst>
        <pc:spChg chg="mod">
          <ac:chgData name="Guest User" userId="" providerId="Windows Live" clId="Web-{C68A3DE1-E42E-412C-BED0-B2799AC33FD2}" dt="2024-05-09T05:50:14.967" v="21" actId="14100"/>
          <ac:spMkLst>
            <pc:docMk/>
            <pc:sldMk cId="0" sldId="335"/>
            <ac:spMk id="3" creationId="{65E818A1-C713-411C-1967-5FFF7FC9472E}"/>
          </ac:spMkLst>
        </pc:spChg>
        <pc:graphicFrameChg chg="mod modGraphic">
          <ac:chgData name="Guest User" userId="" providerId="Windows Live" clId="Web-{C68A3DE1-E42E-412C-BED0-B2799AC33FD2}" dt="2024-05-09T05:50:41.155" v="45"/>
          <ac:graphicFrameMkLst>
            <pc:docMk/>
            <pc:sldMk cId="0" sldId="335"/>
            <ac:graphicFrameMk id="2" creationId="{AB6E28B7-4941-E85A-A4D6-7DE26CD02759}"/>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s>
</file>

<file path=ppt/slides/_rels/slide4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61C6F69A-308B-E4A9-BD1F-FBF328309445}"/>
              </a:ext>
            </a:extLst>
          </p:cNvPr>
          <p:cNvSpPr/>
          <p:nvPr/>
        </p:nvSpPr>
        <p:spPr>
          <a:xfrm>
            <a:off x="0" y="8820473"/>
            <a:ext cx="6858000" cy="323528"/>
          </a:xfrm>
          <a:prstGeom prst="rect">
            <a:avLst/>
          </a:prstGeom>
          <a:solidFill>
            <a:srgbClr val="C0000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sp>
        <p:nvSpPr>
          <p:cNvPr id="11" name="Rectangle 10">
            <a:extLst>
              <a:ext uri="{FF2B5EF4-FFF2-40B4-BE49-F238E27FC236}">
                <a16:creationId xmlns="" xmlns:a16="http://schemas.microsoft.com/office/drawing/2014/main" id="{5E501CCE-25F9-C53E-19EE-2B213D86DF65}"/>
              </a:ext>
            </a:extLst>
          </p:cNvPr>
          <p:cNvSpPr/>
          <p:nvPr/>
        </p:nvSpPr>
        <p:spPr>
          <a:xfrm rot="5400000">
            <a:off x="-3627271" y="5193196"/>
            <a:ext cx="7578069" cy="323528"/>
          </a:xfrm>
          <a:prstGeom prst="rect">
            <a:avLst/>
          </a:prstGeom>
          <a:solidFill>
            <a:srgbClr val="00B05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sp>
        <p:nvSpPr>
          <p:cNvPr id="12" name="Rectangle 11">
            <a:extLst>
              <a:ext uri="{FF2B5EF4-FFF2-40B4-BE49-F238E27FC236}">
                <a16:creationId xmlns="" xmlns:a16="http://schemas.microsoft.com/office/drawing/2014/main" id="{1E1AB5D8-3F91-261F-391E-2E1B1A528984}"/>
              </a:ext>
            </a:extLst>
          </p:cNvPr>
          <p:cNvSpPr/>
          <p:nvPr/>
        </p:nvSpPr>
        <p:spPr>
          <a:xfrm rot="5400000">
            <a:off x="2907190" y="4886907"/>
            <a:ext cx="7578091" cy="323528"/>
          </a:xfrm>
          <a:prstGeom prst="rect">
            <a:avLst/>
          </a:prstGeom>
          <a:solidFill>
            <a:srgbClr val="00B05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sp>
        <p:nvSpPr>
          <p:cNvPr id="15" name="Flowchart: Document 14">
            <a:extLst>
              <a:ext uri="{FF2B5EF4-FFF2-40B4-BE49-F238E27FC236}">
                <a16:creationId xmlns="" xmlns:a16="http://schemas.microsoft.com/office/drawing/2014/main" id="{0F9FDF46-6D7C-52EC-0AEC-938542C45798}"/>
              </a:ext>
            </a:extLst>
          </p:cNvPr>
          <p:cNvSpPr/>
          <p:nvPr/>
        </p:nvSpPr>
        <p:spPr>
          <a:xfrm>
            <a:off x="0" y="-36515"/>
            <a:ext cx="6858000" cy="1727178"/>
          </a:xfrm>
          <a:prstGeom prst="flowChartDocument">
            <a:avLst/>
          </a:prstGeom>
          <a:solidFill>
            <a:srgbClr val="00B050"/>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US" altLang="x-none" noProof="1">
              <a:solidFill>
                <a:srgbClr val="FFFFFF"/>
              </a:solidFill>
            </a:endParaRPr>
          </a:p>
        </p:txBody>
      </p:sp>
      <p:pic>
        <p:nvPicPr>
          <p:cNvPr id="3086" name="Picture 18">
            <a:extLst>
              <a:ext uri="{FF2B5EF4-FFF2-40B4-BE49-F238E27FC236}">
                <a16:creationId xmlns="" xmlns:a16="http://schemas.microsoft.com/office/drawing/2014/main" id="{188148D8-2874-92B5-86F4-5CCD1BCA6D01}"/>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42875"/>
            <a:ext cx="1341438" cy="133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87" name="TextBox 24">
            <a:extLst>
              <a:ext uri="{FF2B5EF4-FFF2-40B4-BE49-F238E27FC236}">
                <a16:creationId xmlns="" xmlns:a16="http://schemas.microsoft.com/office/drawing/2014/main" id="{CBCE4DA0-637A-58EE-109F-9BC2F926F4B5}"/>
              </a:ext>
            </a:extLst>
          </p:cNvPr>
          <p:cNvSpPr txBox="1">
            <a:spLocks noChangeArrowheads="1"/>
          </p:cNvSpPr>
          <p:nvPr/>
        </p:nvSpPr>
        <p:spPr bwMode="auto">
          <a:xfrm>
            <a:off x="1412875" y="539750"/>
            <a:ext cx="518477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IN" altLang="en-US" sz="1800" b="1" u="sng">
                <a:solidFill>
                  <a:schemeClr val="bg1"/>
                </a:solidFill>
                <a:latin typeface="Times New Roman" panose="02020603050405020304" pitchFamily="18" charset="0"/>
                <a:cs typeface="Times New Roman" panose="02020603050405020304" pitchFamily="18" charset="0"/>
              </a:rPr>
              <a:t>Jaipur Engineering College  And  Research Centre</a:t>
            </a:r>
          </a:p>
        </p:txBody>
      </p:sp>
      <p:pic>
        <p:nvPicPr>
          <p:cNvPr id="3088" name="Picture 2">
            <a:extLst>
              <a:ext uri="{FF2B5EF4-FFF2-40B4-BE49-F238E27FC236}">
                <a16:creationId xmlns="" xmlns:a16="http://schemas.microsoft.com/office/drawing/2014/main" id="{04F66CD8-4B70-618F-08A1-333604990AF8}"/>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33375" y="4216400"/>
            <a:ext cx="6137275" cy="460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 xmlns:a16="http://schemas.microsoft.com/office/drawing/2014/main" id="{0886096E-A4F3-F815-4C9C-1DDAB38F86CC}"/>
              </a:ext>
            </a:extLst>
          </p:cNvPr>
          <p:cNvSpPr/>
          <p:nvPr/>
        </p:nvSpPr>
        <p:spPr>
          <a:xfrm>
            <a:off x="0" y="1547813"/>
            <a:ext cx="6858000" cy="316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buFont typeface="Arial" panose="020B0604020202020204" pitchFamily="34" charset="0"/>
              <a:buNone/>
              <a:defRPr/>
            </a:pPr>
            <a:r>
              <a:rPr lang="en-US" altLang="en-US" sz="4000" u="sng" dirty="0" err="1">
                <a:solidFill>
                  <a:srgbClr val="00B050"/>
                </a:solidFill>
                <a:latin typeface="Times New Roman" pitchFamily="18" charset="0"/>
              </a:rPr>
              <a:t>Ujjwalam</a:t>
            </a:r>
            <a:endParaRPr lang="en-US" altLang="en-US" sz="4000" u="sng" dirty="0">
              <a:solidFill>
                <a:srgbClr val="00B050"/>
              </a:solidFill>
              <a:latin typeface="Times New Roman" pitchFamily="18" charset="0"/>
            </a:endParaRPr>
          </a:p>
          <a:p>
            <a:pPr algn="ctr" eaLnBrk="1" fontAlgn="auto" hangingPunct="1">
              <a:spcBef>
                <a:spcPts val="0"/>
              </a:spcBef>
              <a:spcAft>
                <a:spcPts val="0"/>
              </a:spcAft>
              <a:buFont typeface="Arial" panose="020B0604020202020204" pitchFamily="34" charset="0"/>
              <a:buNone/>
              <a:defRPr/>
            </a:pPr>
            <a:r>
              <a:rPr lang="en-US" altLang="en-US" sz="2800" b="1" dirty="0">
                <a:solidFill>
                  <a:srgbClr val="00B050"/>
                </a:solidFill>
                <a:latin typeface="Times New Roman" pitchFamily="18" charset="0"/>
              </a:rPr>
              <a:t>Department of Electronics and  </a:t>
            </a:r>
          </a:p>
          <a:p>
            <a:pPr algn="ctr" eaLnBrk="1" fontAlgn="auto" hangingPunct="1">
              <a:spcBef>
                <a:spcPts val="0"/>
              </a:spcBef>
              <a:spcAft>
                <a:spcPts val="0"/>
              </a:spcAft>
              <a:buFont typeface="Arial" panose="020B0604020202020204" pitchFamily="34" charset="0"/>
              <a:buNone/>
              <a:defRPr/>
            </a:pPr>
            <a:r>
              <a:rPr lang="en-US" altLang="en-US" sz="2800" b="1" dirty="0">
                <a:solidFill>
                  <a:srgbClr val="00B050"/>
                </a:solidFill>
                <a:latin typeface="Times New Roman" pitchFamily="18" charset="0"/>
              </a:rPr>
              <a:t>Communication Engineering</a:t>
            </a:r>
          </a:p>
          <a:p>
            <a:pPr algn="ctr" eaLnBrk="1" fontAlgn="auto" hangingPunct="1">
              <a:spcBef>
                <a:spcPts val="0"/>
              </a:spcBef>
              <a:spcAft>
                <a:spcPts val="0"/>
              </a:spcAft>
              <a:buFont typeface="Arial" panose="020B0604020202020204" pitchFamily="34" charset="0"/>
              <a:buNone/>
              <a:defRPr/>
            </a:pPr>
            <a:endParaRPr lang="en-US" altLang="en-US" sz="2800" b="1" dirty="0">
              <a:solidFill>
                <a:srgbClr val="00B050"/>
              </a:solidFill>
              <a:latin typeface="Times New Roman" pitchFamily="18" charset="0"/>
            </a:endParaRPr>
          </a:p>
          <a:p>
            <a:pPr algn="ctr">
              <a:spcBef>
                <a:spcPts val="0"/>
              </a:spcBef>
              <a:spcAft>
                <a:spcPts val="0"/>
              </a:spcAft>
              <a:buFont typeface="Arial" panose="020B0604020202020204" pitchFamily="34" charset="0"/>
              <a:buNone/>
              <a:defRPr/>
            </a:pPr>
            <a:r>
              <a:rPr lang="en-IN" altLang="en-US" sz="2400" dirty="0" smtClean="0">
                <a:solidFill>
                  <a:srgbClr val="00B050"/>
                </a:solidFill>
                <a:latin typeface="Times New Roman"/>
                <a:cs typeface="Times New Roman"/>
              </a:rPr>
              <a:t>JAN </a:t>
            </a:r>
            <a:r>
              <a:rPr lang="en-IN" altLang="en-US" sz="2400" dirty="0">
                <a:solidFill>
                  <a:srgbClr val="00B050"/>
                </a:solidFill>
                <a:latin typeface="Times New Roman"/>
                <a:cs typeface="Times New Roman"/>
              </a:rPr>
              <a:t>2024</a:t>
            </a:r>
          </a:p>
          <a:p>
            <a:pPr algn="ctr" eaLnBrk="1" fontAlgn="auto" hangingPunct="1">
              <a:spcBef>
                <a:spcPts val="0"/>
              </a:spcBef>
              <a:spcAft>
                <a:spcPts val="0"/>
              </a:spcAft>
              <a:buFont typeface="Arial" panose="020B0604020202020204" pitchFamily="34" charset="0"/>
              <a:buNone/>
              <a:defRPr/>
            </a:pPr>
            <a:endParaRPr lang="en-US" altLang="en-US" sz="2800" b="1" dirty="0">
              <a:solidFill>
                <a:srgbClr val="C00000"/>
              </a:solidFill>
              <a:latin typeface="Times New Roman" pitchFamily="18" charset="0"/>
            </a:endParaRPr>
          </a:p>
        </p:txBody>
      </p:sp>
      <p:sp>
        <p:nvSpPr>
          <p:cNvPr id="2066" name="Footer Placeholder 2">
            <a:extLst>
              <a:ext uri="{FF2B5EF4-FFF2-40B4-BE49-F238E27FC236}">
                <a16:creationId xmlns="" xmlns:a16="http://schemas.microsoft.com/office/drawing/2014/main" id="{11172818-9593-95DB-FEE6-697211449B55}"/>
              </a:ext>
            </a:extLst>
          </p:cNvPr>
          <p:cNvSpPr>
            <a:spLocks noGrp="1" noChangeArrowheads="1"/>
          </p:cNvSpPr>
          <p:nvPr>
            <p:ph type="ftr" sz="quarter" idx="11"/>
          </p:nvPr>
        </p:nvSpPr>
        <p:spPr bwMode="auto">
          <a:xfrm>
            <a:off x="0" y="8820150"/>
            <a:ext cx="6858000" cy="323850"/>
          </a:xfrm>
          <a:solidFill>
            <a:srgbClr val="00B050"/>
          </a:solidFill>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buFont typeface="Arial" panose="020B0604020202020204" pitchFamily="34" charset="0"/>
              <a:buNone/>
              <a:defRPr/>
            </a:pPr>
            <a:r>
              <a:rPr lang="en-US" altLang="en-US">
                <a:solidFill>
                  <a:schemeClr val="bg1"/>
                </a:solidFill>
              </a:rPr>
              <a:t>Department of Electronics and  Communication  Engineering</a:t>
            </a:r>
            <a:endParaRPr lang="en-IN" altLang="en-US">
              <a:solidFill>
                <a:schemeClr val="bg1"/>
              </a:solidFill>
            </a:endParaRPr>
          </a:p>
        </p:txBody>
      </p:sp>
      <p:sp>
        <p:nvSpPr>
          <p:cNvPr id="3091" name="Slide Number Placeholder 1">
            <a:extLst>
              <a:ext uri="{FF2B5EF4-FFF2-40B4-BE49-F238E27FC236}">
                <a16:creationId xmlns="" xmlns:a16="http://schemas.microsoft.com/office/drawing/2014/main" id="{4EFF01BC-5CE1-6AD5-3B7C-C08A18E12C85}"/>
              </a:ext>
            </a:extLst>
          </p:cNvPr>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4E98518-EDF3-4616-BFB3-5B309FF10F3F}" type="slidenum">
              <a:rPr lang="en-IN" altLang="en-US" sz="1200">
                <a:solidFill>
                  <a:schemeClr val="bg1"/>
                </a:solidFill>
              </a:rPr>
              <a:pPr>
                <a:spcBef>
                  <a:spcPct val="0"/>
                </a:spcBef>
                <a:buFontTx/>
                <a:buNone/>
              </a:pPr>
              <a:t>1</a:t>
            </a:fld>
            <a:endParaRPr lang="en-IN" altLang="en-US" sz="120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A99DDDE5-F597-9C1D-EC26-663B34B10A67}"/>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 xmlns:a16="http://schemas.microsoft.com/office/drawing/2014/main" id="{08CE0106-BAE8-BD9D-3BD7-D35EF7D59F7A}"/>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 xmlns:a16="http://schemas.microsoft.com/office/drawing/2014/main" id="{C54B87E0-B4F9-8BF0-FAC5-2818E390080B}"/>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 xmlns:a16="http://schemas.microsoft.com/office/drawing/2014/main" id="{D48484FF-CB10-D3C0-EA47-283A6BD50A3C}"/>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47110" name="Slide Number Placeholder 1">
            <a:extLst>
              <a:ext uri="{FF2B5EF4-FFF2-40B4-BE49-F238E27FC236}">
                <a16:creationId xmlns="" xmlns:a16="http://schemas.microsoft.com/office/drawing/2014/main" id="{31AA2777-6C20-A265-18C5-B66E3D850965}"/>
              </a:ext>
            </a:extLst>
          </p:cNvPr>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A51005E-58A3-40A9-B92C-3C803FDB4D0B}" type="slidenum">
              <a:rPr lang="en-IN" altLang="en-US" sz="1200">
                <a:solidFill>
                  <a:schemeClr val="bg1"/>
                </a:solidFill>
              </a:rPr>
              <a:pPr>
                <a:spcBef>
                  <a:spcPct val="0"/>
                </a:spcBef>
                <a:buFontTx/>
                <a:buNone/>
              </a:pPr>
              <a:t>18</a:t>
            </a:fld>
            <a:endParaRPr lang="en-IN" altLang="en-US" sz="1200">
              <a:solidFill>
                <a:schemeClr val="bg1"/>
              </a:solidFill>
            </a:endParaRPr>
          </a:p>
        </p:txBody>
      </p:sp>
      <p:sp>
        <p:nvSpPr>
          <p:cNvPr id="15" name="Rectangle 14">
            <a:extLst>
              <a:ext uri="{FF2B5EF4-FFF2-40B4-BE49-F238E27FC236}">
                <a16:creationId xmlns="" xmlns:a16="http://schemas.microsoft.com/office/drawing/2014/main" id="{F0BD719F-7AF2-FCBE-D72F-8225EEECF93D}"/>
              </a:ext>
            </a:extLst>
          </p:cNvPr>
          <p:cNvSpPr/>
          <p:nvPr/>
        </p:nvSpPr>
        <p:spPr>
          <a:xfrm>
            <a:off x="2822575" y="8216900"/>
            <a:ext cx="169863" cy="922338"/>
          </a:xfrm>
          <a:prstGeom prst="rect">
            <a:avLst/>
          </a:prstGeom>
          <a:noFill/>
        </p:spPr>
        <p:txBody>
          <a:bodyPr>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 xmlns:a16="http://schemas.microsoft.com/office/drawing/2014/main" id="{CB68D639-EFE4-1F8B-D1B8-BAAB169397C8}"/>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 xmlns:a16="http://schemas.microsoft.com/office/drawing/2014/main" id="{78807236-B6A1-5EB1-82EE-2D3206845ED7}"/>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 xmlns:a16="http://schemas.microsoft.com/office/drawing/2014/main" id="{6F6BD6EB-CE97-2883-067D-AF248A618235}"/>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 xmlns:a16="http://schemas.microsoft.com/office/drawing/2014/main" id="{8A728BE5-D370-52AE-BC45-C35390C853D5}"/>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 xmlns:a16="http://schemas.microsoft.com/office/drawing/2014/main" id="{57F81192-5443-2F5D-AA9C-65D830339DF9}"/>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 xmlns:a16="http://schemas.microsoft.com/office/drawing/2014/main" id="{82DDDF21-4240-D3CE-9DD4-474A4F086AD6}"/>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 xmlns:a16="http://schemas.microsoft.com/office/drawing/2014/main" id="{4649E173-CF92-52AD-E69C-C9F0CF844F18}"/>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 xmlns:a16="http://schemas.microsoft.com/office/drawing/2014/main" id="{3BD8C3E2-6A00-6531-8376-CC5B84E7E20D}"/>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 xmlns:a16="http://schemas.microsoft.com/office/drawing/2014/main" id="{4B8366A3-F103-1D9D-81C0-18746B2111F7}"/>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 xmlns:a16="http://schemas.microsoft.com/office/drawing/2014/main" id="{79B3F1FD-4A41-F7C8-8C04-0FBA0BB130F4}"/>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 xmlns:a16="http://schemas.microsoft.com/office/drawing/2014/main" id="{E06B71D5-DBE0-180A-4BF2-C182E4F29AF5}"/>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 xmlns:a16="http://schemas.microsoft.com/office/drawing/2014/main" id="{785E4656-297B-9992-CD45-784B2C6EC10C}"/>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 xmlns:a16="http://schemas.microsoft.com/office/drawing/2014/main" id="{7D104659-3A39-E3A3-B154-2F9AEEF4730E}"/>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 xmlns:a16="http://schemas.microsoft.com/office/drawing/2014/main" id="{09D71F89-0C29-F580-4280-2E592593E8AE}"/>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 xmlns:a16="http://schemas.microsoft.com/office/drawing/2014/main" id="{D0265842-C470-33C5-065B-CFE5D819BC88}"/>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 xmlns:a16="http://schemas.microsoft.com/office/drawing/2014/main" id="{75DED3B9-2491-A0A2-1ED7-387A46EBE26E}"/>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 xmlns:a16="http://schemas.microsoft.com/office/drawing/2014/main" id="{07215EC9-8CA4-6479-F8F1-348D9B6D84FF}"/>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 xmlns:a16="http://schemas.microsoft.com/office/drawing/2014/main" id="{2F63EA7B-2721-F625-4DBB-D83756E3DBD1}"/>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 xmlns:a16="http://schemas.microsoft.com/office/drawing/2014/main" id="{941FF414-D7A9-5B45-E301-C597108F80D3}"/>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 xmlns:a16="http://schemas.microsoft.com/office/drawing/2014/main" id="{2D9173D3-1E7E-43DC-736E-575EE9F8FAF4}"/>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 xmlns:a16="http://schemas.microsoft.com/office/drawing/2014/main" id="{6E2F9810-9A5A-4801-2F9D-6116B0ED9865}"/>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 xmlns:a16="http://schemas.microsoft.com/office/drawing/2014/main" id="{BB1C625A-36E1-BC63-B6D5-BF7DE37E5BDC}"/>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 xmlns:a16="http://schemas.microsoft.com/office/drawing/2014/main" id="{D67B670E-9FBB-4533-310F-8C507624277A}"/>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135" name="TextBox 1">
            <a:extLst>
              <a:ext uri="{FF2B5EF4-FFF2-40B4-BE49-F238E27FC236}">
                <a16:creationId xmlns="" xmlns:a16="http://schemas.microsoft.com/office/drawing/2014/main" id="{11F8BDE6-8B37-F926-E84E-D35BBE0B8C28}"/>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47136" name="TextBox 35">
            <a:extLst>
              <a:ext uri="{FF2B5EF4-FFF2-40B4-BE49-F238E27FC236}">
                <a16:creationId xmlns="" xmlns:a16="http://schemas.microsoft.com/office/drawing/2014/main" id="{4F64FD0B-F7B3-9E48-6B1A-1CC051F83CBF}"/>
              </a:ext>
            </a:extLst>
          </p:cNvPr>
          <p:cNvSpPr txBox="1">
            <a:spLocks noChangeArrowheads="1"/>
          </p:cNvSpPr>
          <p:nvPr/>
        </p:nvSpPr>
        <p:spPr bwMode="auto">
          <a:xfrm>
            <a:off x="1682750" y="509588"/>
            <a:ext cx="310046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sz="2800" b="1" u="sng" dirty="0">
                <a:latin typeface="Times New Roman" panose="02020603050405020304" pitchFamily="18" charset="0"/>
                <a:cs typeface="Times New Roman" panose="02020603050405020304" pitchFamily="18" charset="0"/>
              </a:rPr>
              <a:t>Poster of the Event</a:t>
            </a:r>
            <a:endParaRPr lang="en-US" altLang="en-US" sz="2800" b="1" u="sng"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 xmlns:a16="http://schemas.microsoft.com/office/drawing/2014/main" id="{93F2ED02-F0D0-D03E-D973-DBDC6ADE6D3C}"/>
              </a:ext>
            </a:extLst>
          </p:cNvPr>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620713" y="1316216"/>
            <a:ext cx="5540367" cy="667525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 xmlns:a16="http://schemas.microsoft.com/office/drawing/2014/main" id="{5664E3F6-CFC9-5F30-600D-9337F2CA7D2A}"/>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 xmlns:a16="http://schemas.microsoft.com/office/drawing/2014/main" id="{BAEA2DBE-7129-83DC-A8BC-17B156758958}"/>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 xmlns:a16="http://schemas.microsoft.com/office/drawing/2014/main" id="{F563D41C-7305-F088-C298-7AD73546C6D1}"/>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53253" name="Slide Number Placeholder 1">
            <a:extLst>
              <a:ext uri="{FF2B5EF4-FFF2-40B4-BE49-F238E27FC236}">
                <a16:creationId xmlns="" xmlns:a16="http://schemas.microsoft.com/office/drawing/2014/main" id="{412BC97D-F97A-FC86-AD2E-E96417E726DC}"/>
              </a:ext>
            </a:extLst>
          </p:cNvPr>
          <p:cNvSpPr>
            <a:spLocks noGrp="1" noChangeArrowheads="1"/>
          </p:cNvSpPr>
          <p:nvPr>
            <p:ph type="sldNum" sz="quarter" idx="12"/>
          </p:nvPr>
        </p:nvSpPr>
        <p:spPr bwMode="auto">
          <a:xfrm>
            <a:off x="6154738" y="8645525"/>
            <a:ext cx="571500" cy="325438"/>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093A66D-E4AF-451B-BEAD-0F5B44FFDF80}" type="slidenum">
              <a:rPr lang="en-IN" altLang="en-US" sz="1200">
                <a:solidFill>
                  <a:schemeClr val="bg1"/>
                </a:solidFill>
              </a:rPr>
              <a:pPr>
                <a:spcBef>
                  <a:spcPct val="0"/>
                </a:spcBef>
                <a:buFontTx/>
                <a:buNone/>
              </a:pPr>
              <a:t>20</a:t>
            </a:fld>
            <a:endParaRPr lang="en-IN" altLang="en-US" sz="1200">
              <a:solidFill>
                <a:schemeClr val="bg1"/>
              </a:solidFill>
            </a:endParaRPr>
          </a:p>
        </p:txBody>
      </p:sp>
      <p:sp>
        <p:nvSpPr>
          <p:cNvPr id="15" name="Rectangle 14">
            <a:extLst>
              <a:ext uri="{FF2B5EF4-FFF2-40B4-BE49-F238E27FC236}">
                <a16:creationId xmlns="" xmlns:a16="http://schemas.microsoft.com/office/drawing/2014/main" id="{9186F978-E40C-7F91-48C3-1626BA0BD9AA}"/>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 xmlns:a16="http://schemas.microsoft.com/office/drawing/2014/main" id="{99D09B33-1DC1-36E6-257B-6EB79CD8B09A}"/>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 xmlns:a16="http://schemas.microsoft.com/office/drawing/2014/main" id="{ADDFD9AB-6852-F0D9-9D0D-AD35E9E5B7C7}"/>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 xmlns:a16="http://schemas.microsoft.com/office/drawing/2014/main" id="{72327130-65C2-93D3-6FBC-999B6AF03487}"/>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 xmlns:a16="http://schemas.microsoft.com/office/drawing/2014/main" id="{E50B1E23-DC57-AA4B-BD77-7B2C88E0A09E}"/>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 xmlns:a16="http://schemas.microsoft.com/office/drawing/2014/main" id="{CE8EA6BD-C313-4EF8-BDA2-AFC176375C16}"/>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 xmlns:a16="http://schemas.microsoft.com/office/drawing/2014/main" id="{2FEF3E83-1744-76F8-5850-7C97F4A217F9}"/>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 xmlns:a16="http://schemas.microsoft.com/office/drawing/2014/main" id="{9978FE1B-2F42-120B-5F05-50F85A3B158B}"/>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 xmlns:a16="http://schemas.microsoft.com/office/drawing/2014/main" id="{E79A46CE-AB98-B04E-A429-A0B2EF45207B}"/>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 xmlns:a16="http://schemas.microsoft.com/office/drawing/2014/main" id="{D5E18885-C566-333F-BBF3-8E87AADBDBAC}"/>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 xmlns:a16="http://schemas.microsoft.com/office/drawing/2014/main" id="{0BBFD472-0EEC-64DE-E8BA-CDACB773F690}"/>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 xmlns:a16="http://schemas.microsoft.com/office/drawing/2014/main" id="{2115D774-6A12-1081-B405-72A5EFC5D8DC}"/>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 xmlns:a16="http://schemas.microsoft.com/office/drawing/2014/main" id="{D0BD770A-6F1D-DF01-2257-B16F6789F9E7}"/>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 xmlns:a16="http://schemas.microsoft.com/office/drawing/2014/main" id="{29FF6590-2A98-6720-C00D-B0F15EB50DA6}"/>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 xmlns:a16="http://schemas.microsoft.com/office/drawing/2014/main" id="{46999455-00C7-C68F-2D4D-ABBF944533EB}"/>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 xmlns:a16="http://schemas.microsoft.com/office/drawing/2014/main" id="{DF0179F3-3A39-E229-CB11-866A66B1F45D}"/>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 xmlns:a16="http://schemas.microsoft.com/office/drawing/2014/main" id="{40D2BDBE-C2AA-F518-F495-8BE6A5E03046}"/>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 xmlns:a16="http://schemas.microsoft.com/office/drawing/2014/main" id="{0B82B11E-57CA-D247-27E3-810C52FCAF6B}"/>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 xmlns:a16="http://schemas.microsoft.com/office/drawing/2014/main" id="{12B93741-6B68-769B-9217-3BA2C801B124}"/>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 xmlns:a16="http://schemas.microsoft.com/office/drawing/2014/main" id="{2365208F-AEC3-9D1E-107F-9B133E8689C7}"/>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 xmlns:a16="http://schemas.microsoft.com/office/drawing/2014/main" id="{2D71B4A6-30F6-A0EC-442B-138BD439D2B7}"/>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 xmlns:a16="http://schemas.microsoft.com/office/drawing/2014/main" id="{525868B9-9A45-65F3-45C2-F235C2F7C36F}"/>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276" name="TextBox 37">
            <a:extLst>
              <a:ext uri="{FF2B5EF4-FFF2-40B4-BE49-F238E27FC236}">
                <a16:creationId xmlns="" xmlns:a16="http://schemas.microsoft.com/office/drawing/2014/main" id="{63A1F536-FA65-3AEA-AD11-7D968A5C5C66}"/>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 xmlns:a16="http://schemas.microsoft.com/office/drawing/2014/main" id="{79D839A2-715F-72E5-45AC-62D70A23A426}"/>
              </a:ext>
            </a:extLst>
          </p:cNvPr>
          <p:cNvSpPr/>
          <p:nvPr/>
        </p:nvSpPr>
        <p:spPr>
          <a:xfrm>
            <a:off x="973137" y="2104469"/>
            <a:ext cx="5884863"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sz="2000">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 xmlns:a16="http://schemas.microsoft.com/office/drawing/2014/main" id="{294527EA-0081-F072-8F2F-FA5BFC7F620D}"/>
              </a:ext>
            </a:extLst>
          </p:cNvPr>
          <p:cNvSpPr/>
          <p:nvPr/>
        </p:nvSpPr>
        <p:spPr>
          <a:xfrm>
            <a:off x="3716338" y="2905125"/>
            <a:ext cx="25146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 xmlns:a16="http://schemas.microsoft.com/office/drawing/2014/main" id="{8EAD546C-A14A-E470-6CAC-4A7B26ECC108}"/>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9" name="Rectangle 8">
            <a:extLst>
              <a:ext uri="{FF2B5EF4-FFF2-40B4-BE49-F238E27FC236}">
                <a16:creationId xmlns="" xmlns:a16="http://schemas.microsoft.com/office/drawing/2014/main" id="{A13C679B-7977-2A41-DF75-E2099B5FB14B}"/>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3" name="TextBox 2">
            <a:extLst>
              <a:ext uri="{FF2B5EF4-FFF2-40B4-BE49-F238E27FC236}">
                <a16:creationId xmlns="" xmlns:a16="http://schemas.microsoft.com/office/drawing/2014/main" id="{4C19D155-A8F7-7B9D-D385-21F6B53F31E5}"/>
              </a:ext>
            </a:extLst>
          </p:cNvPr>
          <p:cNvSpPr txBox="1"/>
          <p:nvPr/>
        </p:nvSpPr>
        <p:spPr>
          <a:xfrm>
            <a:off x="457200" y="1661318"/>
            <a:ext cx="5978525" cy="4832092"/>
          </a:xfrm>
          <a:prstGeom prst="rect">
            <a:avLst/>
          </a:prstGeom>
          <a:noFill/>
        </p:spPr>
        <p:txBody>
          <a:bodyPr wrap="square" rtlCol="0">
            <a:spAutoFit/>
          </a:bodyPr>
          <a:lstStyle/>
          <a:p>
            <a:pPr algn="just"/>
            <a:r>
              <a:rPr lang="en-US" sz="2200" dirty="0">
                <a:latin typeface="Times New Roman" pitchFamily="18" charset="0"/>
                <a:cs typeface="Times New Roman" pitchFamily="18" charset="0"/>
              </a:rPr>
              <a:t>The Robo Soccer event at Jaipur Engineering College &amp; Research Centre was a thrilling blend of robotics and sports. Held in a mini soccer field with artificial turf and goal posts, the event featured manually operated robotic soccer vehicles designed by college teams. Drivers skillfully controlled their robots to dribble, pass, and shoot the ball, emphasizing strategic play and teamwork. The competition included intense matches that captivated spectators with displays of agility, precision, and technical prowess. Additionally, teams showcased their robots’ abilities through dribbling challenges and obstacle courses, demonstrating both creativity and engineering skill.</a:t>
            </a:r>
            <a:endParaRPr lang="en-IN" sz="2200" dirty="0">
              <a:latin typeface="Times New Roman" pitchFamily="18" charset="0"/>
              <a:cs typeface="Times New Roman" pitchFamily="18" charset="0"/>
            </a:endParaRPr>
          </a:p>
        </p:txBody>
      </p:sp>
      <p:sp>
        <p:nvSpPr>
          <p:cNvPr id="4" name="TextBox 3">
            <a:extLst>
              <a:ext uri="{FF2B5EF4-FFF2-40B4-BE49-F238E27FC236}">
                <a16:creationId xmlns="" xmlns:a16="http://schemas.microsoft.com/office/drawing/2014/main" id="{9CB20607-3221-F6DD-41CB-C8BD88DE9D99}"/>
              </a:ext>
            </a:extLst>
          </p:cNvPr>
          <p:cNvSpPr txBox="1"/>
          <p:nvPr/>
        </p:nvSpPr>
        <p:spPr>
          <a:xfrm>
            <a:off x="638175" y="602455"/>
            <a:ext cx="5283200" cy="707886"/>
          </a:xfrm>
          <a:prstGeom prst="rect">
            <a:avLst/>
          </a:prstGeom>
          <a:noFill/>
        </p:spPr>
        <p:txBody>
          <a:bodyPr wrap="square" rtlCol="0">
            <a:spAutoFit/>
          </a:bodyPr>
          <a:lstStyle/>
          <a:p>
            <a:pPr algn="ctr"/>
            <a:r>
              <a:rPr lang="en-IN" sz="4000" b="1" u="sng" dirty="0"/>
              <a:t>ROBO SOCCER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923A7306-760E-190D-2EB2-8B448ED4EA57}"/>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 xmlns:a16="http://schemas.microsoft.com/office/drawing/2014/main" id="{A428C14E-9342-D750-3332-B245C694612B}"/>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 xmlns:a16="http://schemas.microsoft.com/office/drawing/2014/main" id="{8AC0C71C-DFE3-C6CC-F4E7-CFC1AD98798C}"/>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 xmlns:a16="http://schemas.microsoft.com/office/drawing/2014/main" id="{401B7F1D-8EC4-9595-A3E4-099B695668D7}"/>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55302" name="Slide Number Placeholder 1">
            <a:extLst>
              <a:ext uri="{FF2B5EF4-FFF2-40B4-BE49-F238E27FC236}">
                <a16:creationId xmlns="" xmlns:a16="http://schemas.microsoft.com/office/drawing/2014/main" id="{FFCB23A1-373D-886C-0467-A2FCACC93023}"/>
              </a:ext>
            </a:extLst>
          </p:cNvPr>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93747D4-43FB-4478-920E-ACE18D82CE3F}" type="slidenum">
              <a:rPr lang="en-IN" altLang="en-US" sz="1200">
                <a:solidFill>
                  <a:schemeClr val="bg1"/>
                </a:solidFill>
              </a:rPr>
              <a:pPr>
                <a:spcBef>
                  <a:spcPct val="0"/>
                </a:spcBef>
                <a:buFontTx/>
                <a:buNone/>
              </a:pPr>
              <a:t>21</a:t>
            </a:fld>
            <a:endParaRPr lang="en-IN" altLang="en-US" sz="1200">
              <a:solidFill>
                <a:schemeClr val="bg1"/>
              </a:solidFill>
            </a:endParaRPr>
          </a:p>
        </p:txBody>
      </p:sp>
      <p:sp>
        <p:nvSpPr>
          <p:cNvPr id="15" name="Rectangle 14">
            <a:extLst>
              <a:ext uri="{FF2B5EF4-FFF2-40B4-BE49-F238E27FC236}">
                <a16:creationId xmlns="" xmlns:a16="http://schemas.microsoft.com/office/drawing/2014/main" id="{471A5E58-F4F5-9F1F-069E-A77C522E6EA2}"/>
              </a:ext>
            </a:extLst>
          </p:cNvPr>
          <p:cNvSpPr/>
          <p:nvPr/>
        </p:nvSpPr>
        <p:spPr>
          <a:xfrm>
            <a:off x="3298825" y="89312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 xmlns:a16="http://schemas.microsoft.com/office/drawing/2014/main" id="{A5056039-9959-33F4-05A0-342B04C803AC}"/>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 xmlns:a16="http://schemas.microsoft.com/office/drawing/2014/main" id="{864F037D-CDB5-2770-F34C-26C70D715464}"/>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 xmlns:a16="http://schemas.microsoft.com/office/drawing/2014/main" id="{10E388E1-E8ED-0F73-BCBF-D7B8351C19F3}"/>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 xmlns:a16="http://schemas.microsoft.com/office/drawing/2014/main" id="{65C32582-E098-0CC5-637E-BDD77463EEC6}"/>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 xmlns:a16="http://schemas.microsoft.com/office/drawing/2014/main" id="{F3150DDB-05F9-3241-4C6E-832188817C08}"/>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 xmlns:a16="http://schemas.microsoft.com/office/drawing/2014/main" id="{61DDAE72-593F-EBAF-098B-84001451CA6D}"/>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 xmlns:a16="http://schemas.microsoft.com/office/drawing/2014/main" id="{323ABF2F-8B6E-B787-2304-7A9E37477180}"/>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 xmlns:a16="http://schemas.microsoft.com/office/drawing/2014/main" id="{0AE6FCBD-4C78-79CC-09E8-A904400B71ED}"/>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 xmlns:a16="http://schemas.microsoft.com/office/drawing/2014/main" id="{E8271AB8-9CC9-07AF-C575-9459D0E59900}"/>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 xmlns:a16="http://schemas.microsoft.com/office/drawing/2014/main" id="{DF0C0D8E-0012-1F9D-A608-98F79BA6904D}"/>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 xmlns:a16="http://schemas.microsoft.com/office/drawing/2014/main" id="{E3C1E2E1-2FE6-807D-B7A5-E352EFF6586E}"/>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 xmlns:a16="http://schemas.microsoft.com/office/drawing/2014/main" id="{7C072DAF-8387-45E7-218E-D69465CD5A33}"/>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 xmlns:a16="http://schemas.microsoft.com/office/drawing/2014/main" id="{2E6F019E-C474-EC91-1C53-75F0390F19E5}"/>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 xmlns:a16="http://schemas.microsoft.com/office/drawing/2014/main" id="{BCA26508-D74E-28AD-9AA5-1D5F24930665}"/>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 xmlns:a16="http://schemas.microsoft.com/office/drawing/2014/main" id="{A4332F07-5593-4C59-27C7-BEB99E569A11}"/>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 xmlns:a16="http://schemas.microsoft.com/office/drawing/2014/main" id="{ADD93C97-C11D-0B66-F1EB-FF1E07E718D9}"/>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 xmlns:a16="http://schemas.microsoft.com/office/drawing/2014/main" id="{B0E008C8-2595-27D0-0A7E-13BBA243D8EC}"/>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 xmlns:a16="http://schemas.microsoft.com/office/drawing/2014/main" id="{33A7DECC-64CC-06E4-0D94-BC6739821048}"/>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 xmlns:a16="http://schemas.microsoft.com/office/drawing/2014/main" id="{FF4C934E-751D-7611-4E71-16F985890D24}"/>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 xmlns:a16="http://schemas.microsoft.com/office/drawing/2014/main" id="{FEED1C3A-D1FB-6009-8A6E-EBDB19E587F0}"/>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 xmlns:a16="http://schemas.microsoft.com/office/drawing/2014/main" id="{5976AAFA-18D3-42B5-814D-6FB2ABDCB703}"/>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 xmlns:a16="http://schemas.microsoft.com/office/drawing/2014/main" id="{608CC756-D8BB-3B8A-BC76-91F2C88FD4FC}"/>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 xmlns:a16="http://schemas.microsoft.com/office/drawing/2014/main" id="{F446E467-308B-72ED-B9C0-957EFBA60313}"/>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327" name="TextBox 1">
            <a:extLst>
              <a:ext uri="{FF2B5EF4-FFF2-40B4-BE49-F238E27FC236}">
                <a16:creationId xmlns="" xmlns:a16="http://schemas.microsoft.com/office/drawing/2014/main" id="{E91DC3F1-FE30-9BCD-E066-E9DAAD96593B}"/>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3" name="TextBox 2">
            <a:extLst>
              <a:ext uri="{FF2B5EF4-FFF2-40B4-BE49-F238E27FC236}">
                <a16:creationId xmlns="" xmlns:a16="http://schemas.microsoft.com/office/drawing/2014/main" id="{65E818A1-C713-411C-1967-5FFF7FC9472E}"/>
              </a:ext>
            </a:extLst>
          </p:cNvPr>
          <p:cNvSpPr txBox="1"/>
          <p:nvPr/>
        </p:nvSpPr>
        <p:spPr>
          <a:xfrm>
            <a:off x="363680" y="878763"/>
            <a:ext cx="6095238" cy="584775"/>
          </a:xfrm>
          <a:prstGeom prst="rect">
            <a:avLst/>
          </a:prstGeom>
          <a:noFill/>
        </p:spPr>
        <p:txBody>
          <a:bodyPr wrap="square" lIns="91440" tIns="45720" rIns="91440" bIns="45720" rtlCol="0" anchor="t">
            <a:spAutoFit/>
          </a:bodyPr>
          <a:lstStyle/>
          <a:p>
            <a:pPr algn="ctr"/>
            <a:r>
              <a:rPr lang="en-US" altLang="en-US" sz="3200" b="1" u="sng" dirty="0">
                <a:latin typeface="Times New Roman"/>
                <a:cs typeface="Times New Roman"/>
              </a:rPr>
              <a:t>Poster of the event </a:t>
            </a:r>
            <a:endParaRPr lang="en-IN" dirty="0">
              <a:latin typeface="Arial"/>
              <a:cs typeface="Arial"/>
            </a:endParaRPr>
          </a:p>
        </p:txBody>
      </p:sp>
      <p:pic>
        <p:nvPicPr>
          <p:cNvPr id="4" name="Picture 3">
            <a:extLst>
              <a:ext uri="{FF2B5EF4-FFF2-40B4-BE49-F238E27FC236}">
                <a16:creationId xmlns="" xmlns:a16="http://schemas.microsoft.com/office/drawing/2014/main" id="{CABF5C2D-62F3-8C7A-C9BB-9CE7ADD90769}"/>
              </a:ext>
            </a:extLst>
          </p:cNvPr>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563880" y="1680451"/>
            <a:ext cx="5714541" cy="63824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C41E29A6-51EC-49A8-6390-2CD1CF1C288C}"/>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 xmlns:a16="http://schemas.microsoft.com/office/drawing/2014/main" id="{2E956D09-9773-89F0-CA8C-EBD83997D4C4}"/>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 xmlns:a16="http://schemas.microsoft.com/office/drawing/2014/main" id="{1B7A2EB5-BDF4-EB20-4F49-4E44E06FF7E0}"/>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 xmlns:a16="http://schemas.microsoft.com/office/drawing/2014/main" id="{35FD85FE-08CF-4C22-2EA9-37048AAF2586}"/>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59398" name="Slide Number Placeholder 1">
            <a:extLst>
              <a:ext uri="{FF2B5EF4-FFF2-40B4-BE49-F238E27FC236}">
                <a16:creationId xmlns="" xmlns:a16="http://schemas.microsoft.com/office/drawing/2014/main" id="{77CF429E-7FA0-C3A3-9969-34F9A6D2EA83}"/>
              </a:ext>
            </a:extLst>
          </p:cNvPr>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0341561-CC6C-48C2-894F-AA1911FE8D64}" type="slidenum">
              <a:rPr lang="en-IN" altLang="en-US" sz="1200">
                <a:solidFill>
                  <a:schemeClr val="bg1"/>
                </a:solidFill>
              </a:rPr>
              <a:pPr>
                <a:spcBef>
                  <a:spcPct val="0"/>
                </a:spcBef>
                <a:buFontTx/>
                <a:buNone/>
              </a:pPr>
              <a:t>22</a:t>
            </a:fld>
            <a:endParaRPr lang="en-IN" altLang="en-US" sz="1200">
              <a:solidFill>
                <a:schemeClr val="bg1"/>
              </a:solidFill>
            </a:endParaRPr>
          </a:p>
        </p:txBody>
      </p:sp>
      <p:sp>
        <p:nvSpPr>
          <p:cNvPr id="15" name="Rectangle 14">
            <a:extLst>
              <a:ext uri="{FF2B5EF4-FFF2-40B4-BE49-F238E27FC236}">
                <a16:creationId xmlns="" xmlns:a16="http://schemas.microsoft.com/office/drawing/2014/main" id="{3A134398-84E3-D07B-8E8D-EA81335EA044}"/>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 xmlns:a16="http://schemas.microsoft.com/office/drawing/2014/main" id="{F6FADF7F-4154-486B-8F00-335456773014}"/>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 xmlns:a16="http://schemas.microsoft.com/office/drawing/2014/main" id="{5375CDF2-BC8D-AE42-7936-F35F778F801D}"/>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 xmlns:a16="http://schemas.microsoft.com/office/drawing/2014/main" id="{8049C80B-4F39-9CD9-9F31-0709F8AFDD25}"/>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 xmlns:a16="http://schemas.microsoft.com/office/drawing/2014/main" id="{284F48FF-D139-D566-4184-425887E97593}"/>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 xmlns:a16="http://schemas.microsoft.com/office/drawing/2014/main" id="{73CEE494-FA65-B0E2-84E6-0753448A479B}"/>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 xmlns:a16="http://schemas.microsoft.com/office/drawing/2014/main" id="{E497A055-1617-CC17-02EC-63F318F73055}"/>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 xmlns:a16="http://schemas.microsoft.com/office/drawing/2014/main" id="{CCB31391-FFBF-50AC-3457-BEC59AE04E3C}"/>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 xmlns:a16="http://schemas.microsoft.com/office/drawing/2014/main" id="{CC5D41A3-D7B5-35F0-C60D-8D24E9A819DD}"/>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 xmlns:a16="http://schemas.microsoft.com/office/drawing/2014/main" id="{425EAA1A-529C-907C-3906-6550D9BBD54C}"/>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 xmlns:a16="http://schemas.microsoft.com/office/drawing/2014/main" id="{B748A398-6435-CCB7-B2C9-E8A136B9FDA5}"/>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 xmlns:a16="http://schemas.microsoft.com/office/drawing/2014/main" id="{24C6FECA-0962-C879-80F7-4A8593734387}"/>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 xmlns:a16="http://schemas.microsoft.com/office/drawing/2014/main" id="{C25534D6-46D5-06B7-CEED-3790782DCBB3}"/>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 xmlns:a16="http://schemas.microsoft.com/office/drawing/2014/main" id="{D8457836-C5DD-EBB7-3208-72908951089D}"/>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 xmlns:a16="http://schemas.microsoft.com/office/drawing/2014/main" id="{C79DEB17-A5E0-5AE6-DAB5-530D7C3174E2}"/>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 xmlns:a16="http://schemas.microsoft.com/office/drawing/2014/main" id="{7EF24FCF-AA1E-2A5F-E0E2-F678F14C5191}"/>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 xmlns:a16="http://schemas.microsoft.com/office/drawing/2014/main" id="{D8C6F3A2-D197-A112-45C6-6B1A2305136D}"/>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 xmlns:a16="http://schemas.microsoft.com/office/drawing/2014/main" id="{5B4B9E03-AA5E-210A-0784-132E7D330354}"/>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 xmlns:a16="http://schemas.microsoft.com/office/drawing/2014/main" id="{A969E3CD-8A6F-0CBE-7CAD-32FB6A9094C5}"/>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 xmlns:a16="http://schemas.microsoft.com/office/drawing/2014/main" id="{00FDD8E6-365B-4718-5611-E33FEEE54608}"/>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 xmlns:a16="http://schemas.microsoft.com/office/drawing/2014/main" id="{4A418C4F-EF69-605A-E2BE-D2BDF31382E9}"/>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 xmlns:a16="http://schemas.microsoft.com/office/drawing/2014/main" id="{771FB32A-4833-BB2F-88EB-4545D4EE932E}"/>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 xmlns:a16="http://schemas.microsoft.com/office/drawing/2014/main" id="{04EB7C20-8877-B648-8B56-287DCD3CDBD9}"/>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 xmlns:a16="http://schemas.microsoft.com/office/drawing/2014/main" id="{F6415936-1336-DA0C-4344-7BECBD391B2A}"/>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9423" name="TextBox 1">
            <a:extLst>
              <a:ext uri="{FF2B5EF4-FFF2-40B4-BE49-F238E27FC236}">
                <a16:creationId xmlns="" xmlns:a16="http://schemas.microsoft.com/office/drawing/2014/main" id="{6D80FD2B-BD04-569A-6672-BD5B1FF00A6E}"/>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4" name="Rectangle 1">
            <a:extLst>
              <a:ext uri="{FF2B5EF4-FFF2-40B4-BE49-F238E27FC236}">
                <a16:creationId xmlns="" xmlns:a16="http://schemas.microsoft.com/office/drawing/2014/main" id="{A9C4DA97-A3D1-4FAD-E0AA-47CD423E0815}"/>
              </a:ext>
            </a:extLst>
          </p:cNvPr>
          <p:cNvSpPr>
            <a:spLocks noChangeArrowheads="1"/>
          </p:cNvSpPr>
          <p:nvPr/>
        </p:nvSpPr>
        <p:spPr bwMode="auto">
          <a:xfrm>
            <a:off x="150814" y="2461673"/>
            <a:ext cx="567483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0" hangingPunct="0"/>
            <a:r>
              <a:rPr lang="en-US" altLang="en-US">
                <a:latin typeface="Arial" panose="020B0604020202020204" pitchFamily="34" charset="0"/>
              </a:rPr>
              <a:t/>
            </a:r>
            <a:br>
              <a:rPr lang="en-US" altLang="en-US">
                <a:latin typeface="Arial" panose="020B0604020202020204" pitchFamily="34" charset="0"/>
              </a:rPr>
            </a:br>
            <a:endParaRPr lang="en-US" altLang="en-US">
              <a:latin typeface="Arial" panose="020B0604020202020204" pitchFamily="34" charset="0"/>
            </a:endParaRPr>
          </a:p>
        </p:txBody>
      </p:sp>
      <p:sp>
        <p:nvSpPr>
          <p:cNvPr id="5" name="TextBox 4">
            <a:extLst>
              <a:ext uri="{FF2B5EF4-FFF2-40B4-BE49-F238E27FC236}">
                <a16:creationId xmlns="" xmlns:a16="http://schemas.microsoft.com/office/drawing/2014/main" id="{6E6359E7-1B99-F028-AF9B-F4DC760F5447}"/>
              </a:ext>
            </a:extLst>
          </p:cNvPr>
          <p:cNvSpPr txBox="1"/>
          <p:nvPr/>
        </p:nvSpPr>
        <p:spPr>
          <a:xfrm>
            <a:off x="406403" y="697586"/>
            <a:ext cx="5664197" cy="584775"/>
          </a:xfrm>
          <a:prstGeom prst="rect">
            <a:avLst/>
          </a:prstGeom>
          <a:noFill/>
        </p:spPr>
        <p:txBody>
          <a:bodyPr wrap="square" rtlCol="0">
            <a:spAutoFit/>
          </a:bodyPr>
          <a:lstStyle/>
          <a:p>
            <a:pPr algn="ctr"/>
            <a:r>
              <a:rPr lang="en-IN" sz="3200" b="1" u="sng" dirty="0">
                <a:latin typeface="Times New Roman" panose="02020603050405020304" pitchFamily="18" charset="0"/>
                <a:cs typeface="Times New Roman" panose="02020603050405020304" pitchFamily="18" charset="0"/>
              </a:rPr>
              <a:t>Glimpse of the event </a:t>
            </a:r>
          </a:p>
        </p:txBody>
      </p:sp>
      <p:pic>
        <p:nvPicPr>
          <p:cNvPr id="2" name="Picture 1">
            <a:extLst>
              <a:ext uri="{FF2B5EF4-FFF2-40B4-BE49-F238E27FC236}">
                <a16:creationId xmlns="" xmlns:a16="http://schemas.microsoft.com/office/drawing/2014/main" id="{B67E0774-A475-403C-8AE9-AF157CBA0017}"/>
              </a:ext>
            </a:extLst>
          </p:cNvPr>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722787" y="1489889"/>
            <a:ext cx="2625251" cy="2613003"/>
          </a:xfrm>
          <a:prstGeom prst="rect">
            <a:avLst/>
          </a:prstGeom>
          <a:noFill/>
          <a:ln>
            <a:noFill/>
          </a:ln>
        </p:spPr>
      </p:pic>
      <p:pic>
        <p:nvPicPr>
          <p:cNvPr id="6" name="Picture 5">
            <a:extLst>
              <a:ext uri="{FF2B5EF4-FFF2-40B4-BE49-F238E27FC236}">
                <a16:creationId xmlns="" xmlns:a16="http://schemas.microsoft.com/office/drawing/2014/main" id="{503C162C-7455-824A-A6C0-DAA40A9F3E01}"/>
              </a:ext>
            </a:extLst>
          </p:cNvPr>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44094" y="1499273"/>
            <a:ext cx="2670965" cy="2603620"/>
          </a:xfrm>
          <a:prstGeom prst="rect">
            <a:avLst/>
          </a:prstGeom>
          <a:noFill/>
          <a:ln>
            <a:noFill/>
          </a:ln>
        </p:spPr>
      </p:pic>
      <p:pic>
        <p:nvPicPr>
          <p:cNvPr id="7" name="Picture 6">
            <a:extLst>
              <a:ext uri="{FF2B5EF4-FFF2-40B4-BE49-F238E27FC236}">
                <a16:creationId xmlns="" xmlns:a16="http://schemas.microsoft.com/office/drawing/2014/main" id="{3DCE4A7D-774C-9680-2E59-F58A7005E60C}"/>
              </a:ext>
            </a:extLst>
          </p:cNvPr>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22785" y="4284661"/>
            <a:ext cx="5512909" cy="348265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 xmlns:a16="http://schemas.microsoft.com/office/drawing/2014/main" id="{50887A58-4A23-0E04-D3D2-E4B1013F5E10}"/>
              </a:ext>
            </a:extLst>
          </p:cNvPr>
          <p:cNvSpPr/>
          <p:nvPr/>
        </p:nvSpPr>
        <p:spPr>
          <a:xfrm flipV="1">
            <a:off x="-17463" y="0"/>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 xmlns:a16="http://schemas.microsoft.com/office/drawing/2014/main" id="{D70D267E-C405-642F-F7FF-1A3AD2B23547}"/>
              </a:ext>
            </a:extLst>
          </p:cNvPr>
          <p:cNvSpPr/>
          <p:nvPr/>
        </p:nvSpPr>
        <p:spPr>
          <a:xfrm flipV="1">
            <a:off x="-17463" y="8542338"/>
            <a:ext cx="6858001"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6388" name="Footer Placeholder 14">
            <a:extLst>
              <a:ext uri="{FF2B5EF4-FFF2-40B4-BE49-F238E27FC236}">
                <a16:creationId xmlns="" xmlns:a16="http://schemas.microsoft.com/office/drawing/2014/main" id="{AF2B7C85-5A96-B6B8-BE2A-FA8BCAC3FF04}"/>
              </a:ext>
            </a:extLst>
          </p:cNvPr>
          <p:cNvSpPr>
            <a:spLocks noGrp="1" noChangeArrowheads="1"/>
          </p:cNvSpPr>
          <p:nvPr>
            <p:ph type="ftr" sz="quarter" idx="11"/>
          </p:nvPr>
        </p:nvSpPr>
        <p:spPr bwMode="auto">
          <a:xfrm>
            <a:off x="-17463" y="8610600"/>
            <a:ext cx="6858001" cy="542925"/>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p:txBody>
      </p:sp>
      <p:sp>
        <p:nvSpPr>
          <p:cNvPr id="63493" name="Slide Number Placeholder 1">
            <a:extLst>
              <a:ext uri="{FF2B5EF4-FFF2-40B4-BE49-F238E27FC236}">
                <a16:creationId xmlns="" xmlns:a16="http://schemas.microsoft.com/office/drawing/2014/main" id="{35B63E0E-D5AA-1337-E9F9-2D449D2ED139}"/>
              </a:ext>
            </a:extLst>
          </p:cNvPr>
          <p:cNvSpPr>
            <a:spLocks noGrp="1" noChangeArrowheads="1"/>
          </p:cNvSpPr>
          <p:nvPr>
            <p:ph type="sldNum" sz="quarter" idx="12"/>
          </p:nvPr>
        </p:nvSpPr>
        <p:spPr bwMode="auto">
          <a:xfrm>
            <a:off x="6154738" y="8645525"/>
            <a:ext cx="571500" cy="325438"/>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7A30AA0-7F48-4034-8B3A-E458FA7B633D}" type="slidenum">
              <a:rPr lang="en-IN" altLang="en-US" sz="1200">
                <a:solidFill>
                  <a:schemeClr val="bg1"/>
                </a:solidFill>
              </a:rPr>
              <a:pPr>
                <a:spcBef>
                  <a:spcPct val="0"/>
                </a:spcBef>
                <a:buFontTx/>
                <a:buNone/>
              </a:pPr>
              <a:t>23</a:t>
            </a:fld>
            <a:endParaRPr lang="en-IN" altLang="en-US" sz="1200">
              <a:solidFill>
                <a:schemeClr val="bg1"/>
              </a:solidFill>
            </a:endParaRPr>
          </a:p>
        </p:txBody>
      </p:sp>
      <p:sp>
        <p:nvSpPr>
          <p:cNvPr id="15" name="Rectangle 14">
            <a:extLst>
              <a:ext uri="{FF2B5EF4-FFF2-40B4-BE49-F238E27FC236}">
                <a16:creationId xmlns="" xmlns:a16="http://schemas.microsoft.com/office/drawing/2014/main" id="{6AA3DB77-90E6-2BE5-A137-E27E6C5D93CB}"/>
              </a:ext>
            </a:extLst>
          </p:cNvPr>
          <p:cNvSpPr/>
          <p:nvPr/>
        </p:nvSpPr>
        <p:spPr>
          <a:xfrm>
            <a:off x="2578100" y="4178300"/>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 xmlns:a16="http://schemas.microsoft.com/office/drawing/2014/main" id="{1F6B814F-635C-CA8B-FD95-41A010F19CA5}"/>
              </a:ext>
            </a:extLst>
          </p:cNvPr>
          <p:cNvSpPr/>
          <p:nvPr/>
        </p:nvSpPr>
        <p:spPr>
          <a:xfrm>
            <a:off x="6724650" y="-26988"/>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 xmlns:a16="http://schemas.microsoft.com/office/drawing/2014/main" id="{8D8C893B-C039-43D3-BB2A-D423A55F4E45}"/>
              </a:ext>
            </a:extLst>
          </p:cNvPr>
          <p:cNvSpPr/>
          <p:nvPr/>
        </p:nvSpPr>
        <p:spPr>
          <a:xfrm>
            <a:off x="6651625" y="153988"/>
            <a:ext cx="36513"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7" name="Rectangle 26">
            <a:extLst>
              <a:ext uri="{FF2B5EF4-FFF2-40B4-BE49-F238E27FC236}">
                <a16:creationId xmlns="" xmlns:a16="http://schemas.microsoft.com/office/drawing/2014/main" id="{AFD429A1-C4E6-16EB-EC6A-3C3380B2CC19}"/>
              </a:ext>
            </a:extLst>
          </p:cNvPr>
          <p:cNvSpPr/>
          <p:nvPr/>
        </p:nvSpPr>
        <p:spPr>
          <a:xfrm>
            <a:off x="6592888" y="333375"/>
            <a:ext cx="36512"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 xmlns:a16="http://schemas.microsoft.com/office/drawing/2014/main" id="{26256ED7-0237-7290-725C-894984C806B8}"/>
              </a:ext>
            </a:extLst>
          </p:cNvPr>
          <p:cNvSpPr/>
          <p:nvPr/>
        </p:nvSpPr>
        <p:spPr>
          <a:xfrm>
            <a:off x="6592888" y="404813"/>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 xmlns:a16="http://schemas.microsoft.com/office/drawing/2014/main" id="{70C53FD5-3B30-5A6B-FDA7-FF1A998626FE}"/>
              </a:ext>
            </a:extLst>
          </p:cNvPr>
          <p:cNvSpPr/>
          <p:nvPr/>
        </p:nvSpPr>
        <p:spPr>
          <a:xfrm flipV="1">
            <a:off x="963613" y="80963"/>
            <a:ext cx="579596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 xmlns:a16="http://schemas.microsoft.com/office/drawing/2014/main" id="{B9858F42-C995-BE4A-C1BD-8D3A136EDF2C}"/>
              </a:ext>
            </a:extLst>
          </p:cNvPr>
          <p:cNvSpPr/>
          <p:nvPr/>
        </p:nvSpPr>
        <p:spPr>
          <a:xfrm flipV="1">
            <a:off x="1792288" y="152400"/>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 xmlns:a16="http://schemas.microsoft.com/office/drawing/2014/main" id="{8A0268AC-E69F-35F2-43E9-7675D96D2EA6}"/>
              </a:ext>
            </a:extLst>
          </p:cNvPr>
          <p:cNvSpPr/>
          <p:nvPr/>
        </p:nvSpPr>
        <p:spPr>
          <a:xfrm flipV="1">
            <a:off x="4887913" y="36830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 xmlns:a16="http://schemas.microsoft.com/office/drawing/2014/main" id="{79B47DE4-81EC-6A3F-049C-504DAA5F44B4}"/>
              </a:ext>
            </a:extLst>
          </p:cNvPr>
          <p:cNvSpPr/>
          <p:nvPr/>
        </p:nvSpPr>
        <p:spPr>
          <a:xfrm flipV="1">
            <a:off x="3087688" y="225425"/>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 xmlns:a16="http://schemas.microsoft.com/office/drawing/2014/main" id="{456B167F-5D7B-5A97-91B2-E2092F73BA5E}"/>
              </a:ext>
            </a:extLst>
          </p:cNvPr>
          <p:cNvSpPr/>
          <p:nvPr/>
        </p:nvSpPr>
        <p:spPr>
          <a:xfrm flipV="1">
            <a:off x="3857625" y="295275"/>
            <a:ext cx="2735263"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 xmlns:a16="http://schemas.microsoft.com/office/drawing/2014/main" id="{8887D706-D876-07A1-9873-4D3DAD72FB3D}"/>
              </a:ext>
            </a:extLst>
          </p:cNvPr>
          <p:cNvSpPr/>
          <p:nvPr/>
        </p:nvSpPr>
        <p:spPr>
          <a:xfrm>
            <a:off x="63500" y="657225"/>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 xmlns:a16="http://schemas.microsoft.com/office/drawing/2014/main" id="{D7021ACB-B353-7D12-B4B8-7F323136E19B}"/>
              </a:ext>
            </a:extLst>
          </p:cNvPr>
          <p:cNvSpPr/>
          <p:nvPr/>
        </p:nvSpPr>
        <p:spPr>
          <a:xfrm>
            <a:off x="-44450" y="9525"/>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 xmlns:a16="http://schemas.microsoft.com/office/drawing/2014/main" id="{BFED9A09-D105-265E-B3BC-748167FFDE7C}"/>
              </a:ext>
            </a:extLst>
          </p:cNvPr>
          <p:cNvSpPr/>
          <p:nvPr/>
        </p:nvSpPr>
        <p:spPr>
          <a:xfrm>
            <a:off x="350838" y="4005263"/>
            <a:ext cx="36512"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 xmlns:a16="http://schemas.microsoft.com/office/drawing/2014/main" id="{72231A28-15EA-0743-F6DF-A100A4B264B7}"/>
              </a:ext>
            </a:extLst>
          </p:cNvPr>
          <p:cNvSpPr/>
          <p:nvPr/>
        </p:nvSpPr>
        <p:spPr>
          <a:xfrm>
            <a:off x="304800" y="3068638"/>
            <a:ext cx="36513"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 xmlns:a16="http://schemas.microsoft.com/office/drawing/2014/main" id="{92FB7A99-F7A4-B03F-3455-BD6E7AE038F9}"/>
              </a:ext>
            </a:extLst>
          </p:cNvPr>
          <p:cNvSpPr/>
          <p:nvPr/>
        </p:nvSpPr>
        <p:spPr>
          <a:xfrm>
            <a:off x="207963" y="2060575"/>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noProof="1"/>
          </a:p>
        </p:txBody>
      </p:sp>
      <p:sp>
        <p:nvSpPr>
          <p:cNvPr id="49" name="Rectangle 48">
            <a:extLst>
              <a:ext uri="{FF2B5EF4-FFF2-40B4-BE49-F238E27FC236}">
                <a16:creationId xmlns="" xmlns:a16="http://schemas.microsoft.com/office/drawing/2014/main" id="{6A185B52-116F-13C0-EEE4-35327AF21419}"/>
              </a:ext>
            </a:extLst>
          </p:cNvPr>
          <p:cNvSpPr/>
          <p:nvPr/>
        </p:nvSpPr>
        <p:spPr>
          <a:xfrm>
            <a:off x="134938" y="1412875"/>
            <a:ext cx="36512"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 xmlns:a16="http://schemas.microsoft.com/office/drawing/2014/main" id="{108368EB-9E43-527F-959F-540637CFEB5D}"/>
              </a:ext>
            </a:extLst>
          </p:cNvPr>
          <p:cNvSpPr/>
          <p:nvPr/>
        </p:nvSpPr>
        <p:spPr>
          <a:xfrm flipV="1">
            <a:off x="63500" y="8469313"/>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 xmlns:a16="http://schemas.microsoft.com/office/drawing/2014/main" id="{C2611F44-ABE7-A467-336E-DF80BD8FB5BB}"/>
              </a:ext>
            </a:extLst>
          </p:cNvPr>
          <p:cNvSpPr/>
          <p:nvPr/>
        </p:nvSpPr>
        <p:spPr>
          <a:xfrm flipV="1">
            <a:off x="171450" y="8397875"/>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 xmlns:a16="http://schemas.microsoft.com/office/drawing/2014/main" id="{17FB8037-47AA-7D1F-F228-6A56090BFEDE}"/>
              </a:ext>
            </a:extLst>
          </p:cNvPr>
          <p:cNvSpPr/>
          <p:nvPr/>
        </p:nvSpPr>
        <p:spPr>
          <a:xfrm flipV="1">
            <a:off x="603250" y="8326438"/>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 xmlns:a16="http://schemas.microsoft.com/office/drawing/2014/main" id="{958A587F-1408-7820-6857-31ACC6A7E6FC}"/>
              </a:ext>
            </a:extLst>
          </p:cNvPr>
          <p:cNvSpPr/>
          <p:nvPr/>
        </p:nvSpPr>
        <p:spPr>
          <a:xfrm flipV="1">
            <a:off x="293688" y="8312150"/>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 xmlns:a16="http://schemas.microsoft.com/office/drawing/2014/main" id="{205E44E2-6369-439A-F9D7-8BBF7D169F53}"/>
              </a:ext>
            </a:extLst>
          </p:cNvPr>
          <p:cNvSpPr/>
          <p:nvPr/>
        </p:nvSpPr>
        <p:spPr>
          <a:xfrm flipV="1">
            <a:off x="315913" y="8253413"/>
            <a:ext cx="2627312"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 xmlns:a16="http://schemas.microsoft.com/office/drawing/2014/main" id="{92C152C4-0184-A354-3470-46ACCF189546}"/>
              </a:ext>
            </a:extLst>
          </p:cNvPr>
          <p:cNvSpPr/>
          <p:nvPr/>
        </p:nvSpPr>
        <p:spPr>
          <a:xfrm flipV="1">
            <a:off x="457200" y="8181975"/>
            <a:ext cx="1514475" cy="46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63516" name="TextBox 37">
            <a:extLst>
              <a:ext uri="{FF2B5EF4-FFF2-40B4-BE49-F238E27FC236}">
                <a16:creationId xmlns="" xmlns:a16="http://schemas.microsoft.com/office/drawing/2014/main" id="{0DCBF6F1-80E2-B4F0-7118-6D4DB879B5F4}"/>
              </a:ext>
            </a:extLst>
          </p:cNvPr>
          <p:cNvSpPr txBox="1">
            <a:spLocks noChangeArrowheads="1"/>
          </p:cNvSpPr>
          <p:nvPr/>
        </p:nvSpPr>
        <p:spPr bwMode="auto">
          <a:xfrm>
            <a:off x="3944938" y="1685925"/>
            <a:ext cx="2057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IN" altLang="en-US" sz="2400" b="1">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 xmlns:a16="http://schemas.microsoft.com/office/drawing/2014/main" id="{21461D43-943A-9BE8-0E26-62D26C930F99}"/>
              </a:ext>
            </a:extLst>
          </p:cNvPr>
          <p:cNvSpPr/>
          <p:nvPr/>
        </p:nvSpPr>
        <p:spPr>
          <a:xfrm>
            <a:off x="592138" y="2981325"/>
            <a:ext cx="5884862"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41" name="Rectangle 40">
            <a:extLst>
              <a:ext uri="{FF2B5EF4-FFF2-40B4-BE49-F238E27FC236}">
                <a16:creationId xmlns="" xmlns:a16="http://schemas.microsoft.com/office/drawing/2014/main" id="{6ACE7E7D-CBF1-4E80-6EBE-C216F61FDEFC}"/>
              </a:ext>
            </a:extLst>
          </p:cNvPr>
          <p:cNvSpPr/>
          <p:nvPr/>
        </p:nvSpPr>
        <p:spPr>
          <a:xfrm>
            <a:off x="503238" y="3400425"/>
            <a:ext cx="593725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buFont typeface="Arial" panose="020B0604020202020204" pitchFamily="34" charset="0"/>
              <a:buNone/>
              <a:defRPr/>
            </a:pPr>
            <a:endParaRPr lang="en-IN" altLang="en-US">
              <a:solidFill>
                <a:schemeClr val="tx1"/>
              </a:solidFill>
              <a:latin typeface="Times New Roman" pitchFamily="18" charset="0"/>
              <a:cs typeface="Times New Roman" pitchFamily="18" charset="0"/>
            </a:endParaRPr>
          </a:p>
        </p:txBody>
      </p:sp>
      <p:sp>
        <p:nvSpPr>
          <p:cNvPr id="2" name="Rectangle 1">
            <a:extLst>
              <a:ext uri="{FF2B5EF4-FFF2-40B4-BE49-F238E27FC236}">
                <a16:creationId xmlns="" xmlns:a16="http://schemas.microsoft.com/office/drawing/2014/main" id="{4822C7EC-7B2A-0BBE-5FC7-3EC3556FBB19}"/>
              </a:ext>
            </a:extLst>
          </p:cNvPr>
          <p:cNvSpPr/>
          <p:nvPr/>
        </p:nvSpPr>
        <p:spPr>
          <a:xfrm>
            <a:off x="6800850" y="-1588"/>
            <a:ext cx="46038" cy="851058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63520" name="TextBox 2">
            <a:extLst>
              <a:ext uri="{FF2B5EF4-FFF2-40B4-BE49-F238E27FC236}">
                <a16:creationId xmlns="" xmlns:a16="http://schemas.microsoft.com/office/drawing/2014/main" id="{CC086167-B194-DE95-C82B-B8EEEE4B8A48}"/>
              </a:ext>
            </a:extLst>
          </p:cNvPr>
          <p:cNvSpPr txBox="1">
            <a:spLocks noChangeArrowheads="1"/>
          </p:cNvSpPr>
          <p:nvPr/>
        </p:nvSpPr>
        <p:spPr bwMode="auto">
          <a:xfrm>
            <a:off x="474663" y="1685925"/>
            <a:ext cx="594042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9" name="Rectangle 8">
            <a:extLst>
              <a:ext uri="{FF2B5EF4-FFF2-40B4-BE49-F238E27FC236}">
                <a16:creationId xmlns="" xmlns:a16="http://schemas.microsoft.com/office/drawing/2014/main" id="{BE3DFA4F-5D1D-099A-8C05-4588FAED38F9}"/>
              </a:ext>
            </a:extLst>
          </p:cNvPr>
          <p:cNvSpPr/>
          <p:nvPr/>
        </p:nvSpPr>
        <p:spPr>
          <a:xfrm>
            <a:off x="6713538" y="117475"/>
            <a:ext cx="46037" cy="735012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15394" name="TextBox 36">
            <a:extLst>
              <a:ext uri="{FF2B5EF4-FFF2-40B4-BE49-F238E27FC236}">
                <a16:creationId xmlns="" xmlns:a16="http://schemas.microsoft.com/office/drawing/2014/main" id="{7174572B-9D69-A54B-3F12-BC9C4C8F0015}"/>
              </a:ext>
            </a:extLst>
          </p:cNvPr>
          <p:cNvSpPr txBox="1">
            <a:spLocks noChangeArrowheads="1"/>
          </p:cNvSpPr>
          <p:nvPr/>
        </p:nvSpPr>
        <p:spPr bwMode="auto">
          <a:xfrm>
            <a:off x="553718" y="405169"/>
            <a:ext cx="5759450" cy="1449371"/>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R="358140" algn="ctr">
              <a:lnSpc>
                <a:spcPct val="115000"/>
              </a:lnSpc>
              <a:spcAft>
                <a:spcPts val="1000"/>
              </a:spcAft>
            </a:pPr>
            <a:r>
              <a:rPr lang="en-IN" sz="4000" b="1" u="sng" kern="100" dirty="0">
                <a:effectLst/>
                <a:latin typeface="Times New Roman" panose="02020603050405020304" pitchFamily="18" charset="0"/>
                <a:ea typeface="Calibri" panose="020F0502020204030204" pitchFamily="34" charset="0"/>
                <a:cs typeface="Times New Roman" panose="02020603050405020304" pitchFamily="18" charset="0"/>
              </a:rPr>
              <a:t>Game of Drones</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R="358140" algn="ctr">
              <a:lnSpc>
                <a:spcPct val="115000"/>
              </a:lnSpc>
              <a:spcAft>
                <a:spcPts val="1000"/>
              </a:spcAft>
            </a:pPr>
            <a:endParaRPr lang="en-IN" sz="3200" b="1" u="sng"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 xmlns:a16="http://schemas.microsoft.com/office/drawing/2014/main" id="{73DE56BD-96B1-E6C6-F2AE-C8C96360092F}"/>
              </a:ext>
            </a:extLst>
          </p:cNvPr>
          <p:cNvSpPr txBox="1"/>
          <p:nvPr/>
        </p:nvSpPr>
        <p:spPr>
          <a:xfrm>
            <a:off x="458789" y="1234971"/>
            <a:ext cx="5978523" cy="6993453"/>
          </a:xfrm>
          <a:prstGeom prst="rect">
            <a:avLst/>
          </a:prstGeom>
          <a:noFill/>
        </p:spPr>
        <p:txBody>
          <a:bodyPr wrap="square" lIns="91440" tIns="45720" rIns="91440" bIns="45720" anchor="t">
            <a:spAutoFit/>
          </a:bodyPr>
          <a:lstStyle/>
          <a:p>
            <a:pPr algn="just">
              <a:lnSpc>
                <a:spcPct val="107000"/>
              </a:lnSpc>
              <a:spcAft>
                <a:spcPts val="800"/>
              </a:spcAft>
            </a:pPr>
            <a:r>
              <a:rPr lang="en-US" sz="2000" dirty="0">
                <a:effectLst/>
                <a:latin typeface="Times New Roman" pitchFamily="18" charset="0"/>
                <a:ea typeface="Calibri" panose="020F0502020204030204" pitchFamily="34" charset="0"/>
                <a:cs typeface="Times New Roman" pitchFamily="18" charset="0"/>
              </a:rPr>
              <a:t>The Game of Drone event was a standout annual competition at JECRC Engineering College, where the brightest minds gathered to showcase their talents in drone technology. This event offered a dynamic platform for budding electronics engineers, computer scientists, and tech enthusiasts to explore and push the boundaries of drone innovation. Participants were given the challenge to design wireless remote-controlled multi-rotor drones, such as Tri-Copters, Quadcopters, or Hexa-Copters, and navigate them through an intricate obstacle course within a seven-minute time frame. Each team, consisting of up to three members, was allowed a maximum of three minutes of time-out if needed. The competition featured various activities, including drone design challenges and obstacle courses, and included enlightening workshops led by industry experts. Drones were scored based on their performance in overcoming obstacles, with the highest-scoring team being declared the winner. Any drone causing deliberate interference or damage was disqualified, ensuring a fair and competitive environment.</a:t>
            </a:r>
            <a:endParaRPr lang="en-IN" sz="2000" dirty="0">
              <a:effectLst/>
              <a:latin typeface="Times New Roman" pitchFamily="18" charset="0"/>
              <a:ea typeface="Calibri" panose="020F0502020204030204" pitchFamily="34"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58FE134F-684C-D955-A420-06CAC6505C12}"/>
              </a:ext>
            </a:extLst>
          </p:cNvPr>
          <p:cNvSpPr/>
          <p:nvPr/>
        </p:nvSpPr>
        <p:spPr>
          <a:xfrm>
            <a:off x="6786563" y="0"/>
            <a:ext cx="71437" cy="85312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3" name="Rectangle 12">
            <a:extLst>
              <a:ext uri="{FF2B5EF4-FFF2-40B4-BE49-F238E27FC236}">
                <a16:creationId xmlns="" xmlns:a16="http://schemas.microsoft.com/office/drawing/2014/main" id="{D1523F14-2152-8052-A7B7-FE6F602658B0}"/>
              </a:ext>
            </a:extLst>
          </p:cNvPr>
          <p:cNvSpPr/>
          <p:nvPr/>
        </p:nvSpPr>
        <p:spPr>
          <a:xfrm flipV="1">
            <a:off x="0" y="-9525"/>
            <a:ext cx="6875463" cy="444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4" name="Rectangle 13">
            <a:extLst>
              <a:ext uri="{FF2B5EF4-FFF2-40B4-BE49-F238E27FC236}">
                <a16:creationId xmlns="" xmlns:a16="http://schemas.microsoft.com/office/drawing/2014/main" id="{39AB6093-C583-C310-E430-B60887D57B14}"/>
              </a:ext>
            </a:extLst>
          </p:cNvPr>
          <p:cNvSpPr/>
          <p:nvPr/>
        </p:nvSpPr>
        <p:spPr>
          <a:xfrm flipV="1">
            <a:off x="0" y="8532813"/>
            <a:ext cx="6858000" cy="460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17413" name="Footer Placeholder 14">
            <a:extLst>
              <a:ext uri="{FF2B5EF4-FFF2-40B4-BE49-F238E27FC236}">
                <a16:creationId xmlns="" xmlns:a16="http://schemas.microsoft.com/office/drawing/2014/main" id="{86AB8CDF-7623-10C7-1B7D-11A982D4B185}"/>
              </a:ext>
            </a:extLst>
          </p:cNvPr>
          <p:cNvSpPr>
            <a:spLocks noGrp="1" noChangeArrowheads="1"/>
          </p:cNvSpPr>
          <p:nvPr>
            <p:ph type="ftr" sz="quarter" idx="11"/>
          </p:nvPr>
        </p:nvSpPr>
        <p:spPr bwMode="auto">
          <a:xfrm>
            <a:off x="17463" y="8656638"/>
            <a:ext cx="6858000" cy="609600"/>
          </a:xfrm>
          <a:solidFill>
            <a:srgbClr val="00B050"/>
          </a:solidFill>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IN" altLang="en-US" noProof="1">
                <a:solidFill>
                  <a:schemeClr val="bg1"/>
                </a:solidFill>
              </a:rPr>
              <a:t>Department of Electronics and  Communication  Engineering</a:t>
            </a:r>
          </a:p>
          <a:p>
            <a:pPr fontAlgn="base">
              <a:spcBef>
                <a:spcPct val="0"/>
              </a:spcBef>
              <a:spcAft>
                <a:spcPct val="0"/>
              </a:spcAft>
              <a:defRPr/>
            </a:pPr>
            <a:endParaRPr lang="en-IN" altLang="en-US" noProof="1">
              <a:solidFill>
                <a:srgbClr val="C00000"/>
              </a:solidFill>
            </a:endParaRPr>
          </a:p>
        </p:txBody>
      </p:sp>
      <p:sp>
        <p:nvSpPr>
          <p:cNvPr id="81926" name="Slide Number Placeholder 1">
            <a:extLst>
              <a:ext uri="{FF2B5EF4-FFF2-40B4-BE49-F238E27FC236}">
                <a16:creationId xmlns="" xmlns:a16="http://schemas.microsoft.com/office/drawing/2014/main" id="{9463F13D-985A-4533-2AF0-0B638494B134}"/>
              </a:ext>
            </a:extLst>
          </p:cNvPr>
          <p:cNvSpPr>
            <a:spLocks noGrp="1" noChangeArrowheads="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055E27E-0F11-405A-B5DD-3F116FC82525}" type="slidenum">
              <a:rPr lang="en-IN" altLang="en-US" sz="1200">
                <a:solidFill>
                  <a:schemeClr val="bg1"/>
                </a:solidFill>
              </a:rPr>
              <a:pPr>
                <a:spcBef>
                  <a:spcPct val="0"/>
                </a:spcBef>
                <a:buFontTx/>
                <a:buNone/>
              </a:pPr>
              <a:t>37</a:t>
            </a:fld>
            <a:endParaRPr lang="en-IN" altLang="en-US" sz="1200">
              <a:solidFill>
                <a:schemeClr val="bg1"/>
              </a:solidFill>
            </a:endParaRPr>
          </a:p>
        </p:txBody>
      </p:sp>
      <p:sp>
        <p:nvSpPr>
          <p:cNvPr id="15" name="Rectangle 14">
            <a:extLst>
              <a:ext uri="{FF2B5EF4-FFF2-40B4-BE49-F238E27FC236}">
                <a16:creationId xmlns="" xmlns:a16="http://schemas.microsoft.com/office/drawing/2014/main" id="{05EB1998-9843-1474-7B30-D62ECC022BC3}"/>
              </a:ext>
            </a:extLst>
          </p:cNvPr>
          <p:cNvSpPr/>
          <p:nvPr/>
        </p:nvSpPr>
        <p:spPr>
          <a:xfrm>
            <a:off x="2595563" y="4168775"/>
            <a:ext cx="184150" cy="922338"/>
          </a:xfrm>
          <a:prstGeom prst="rect">
            <a:avLst/>
          </a:prstGeom>
          <a:noFill/>
        </p:spPr>
        <p:txBody>
          <a:bodyPr wrap="none">
            <a:spAutoFit/>
          </a:bodyPr>
          <a:lstStyle/>
          <a:p>
            <a:pPr algn="ctr" eaLnBrk="1" fontAlgn="auto" hangingPunct="1">
              <a:spcBef>
                <a:spcPts val="0"/>
              </a:spcBef>
              <a:spcAft>
                <a:spcPts val="0"/>
              </a:spcAft>
              <a:buFont typeface="Arial" panose="020B0604020202020204" pitchFamily="34" charset="0"/>
              <a:buNone/>
              <a:defRPr/>
            </a:pPr>
            <a:endParaRPr lang="en-US" altLang="en-US" sz="5400">
              <a:effectLst>
                <a:outerShdw blurRad="38100" dist="38100" dir="2700000" algn="tl">
                  <a:srgbClr val="C0C0C0"/>
                </a:outerShdw>
              </a:effectLst>
              <a:latin typeface="+mn-lt"/>
              <a:cs typeface="Times New Roman" panose="02020603050405020304" pitchFamily="18" charset="0"/>
            </a:endParaRPr>
          </a:p>
        </p:txBody>
      </p:sp>
      <p:sp>
        <p:nvSpPr>
          <p:cNvPr id="24" name="Rectangle 23">
            <a:extLst>
              <a:ext uri="{FF2B5EF4-FFF2-40B4-BE49-F238E27FC236}">
                <a16:creationId xmlns="" xmlns:a16="http://schemas.microsoft.com/office/drawing/2014/main" id="{CACE5116-E39D-6184-3C42-A030B451BAE3}"/>
              </a:ext>
            </a:extLst>
          </p:cNvPr>
          <p:cNvSpPr/>
          <p:nvPr/>
        </p:nvSpPr>
        <p:spPr>
          <a:xfrm>
            <a:off x="6742113" y="-36513"/>
            <a:ext cx="0" cy="78835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5" name="Rectangle 24">
            <a:extLst>
              <a:ext uri="{FF2B5EF4-FFF2-40B4-BE49-F238E27FC236}">
                <a16:creationId xmlns="" xmlns:a16="http://schemas.microsoft.com/office/drawing/2014/main" id="{9E30B7EF-C269-ECF9-CF69-0A580F583425}"/>
              </a:ext>
            </a:extLst>
          </p:cNvPr>
          <p:cNvSpPr/>
          <p:nvPr/>
        </p:nvSpPr>
        <p:spPr>
          <a:xfrm>
            <a:off x="6669088" y="144463"/>
            <a:ext cx="36512" cy="65516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6" name="Rectangle 25">
            <a:extLst>
              <a:ext uri="{FF2B5EF4-FFF2-40B4-BE49-F238E27FC236}">
                <a16:creationId xmlns="" xmlns:a16="http://schemas.microsoft.com/office/drawing/2014/main" id="{D8214BC7-4C76-7D09-1078-E0865333685E}"/>
              </a:ext>
            </a:extLst>
          </p:cNvPr>
          <p:cNvSpPr/>
          <p:nvPr/>
        </p:nvSpPr>
        <p:spPr>
          <a:xfrm>
            <a:off x="6597650" y="215900"/>
            <a:ext cx="34925" cy="56530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27" name="Rectangle 26">
            <a:extLst>
              <a:ext uri="{FF2B5EF4-FFF2-40B4-BE49-F238E27FC236}">
                <a16:creationId xmlns="" xmlns:a16="http://schemas.microsoft.com/office/drawing/2014/main" id="{E952F79C-E839-B050-5D22-D8A847812209}"/>
              </a:ext>
            </a:extLst>
          </p:cNvPr>
          <p:cNvSpPr/>
          <p:nvPr/>
        </p:nvSpPr>
        <p:spPr>
          <a:xfrm>
            <a:off x="6524625" y="323850"/>
            <a:ext cx="36513" cy="45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8" name="Rectangle 27">
            <a:extLst>
              <a:ext uri="{FF2B5EF4-FFF2-40B4-BE49-F238E27FC236}">
                <a16:creationId xmlns="" xmlns:a16="http://schemas.microsoft.com/office/drawing/2014/main" id="{E519D45D-B471-82C5-616E-1748126A7C70}"/>
              </a:ext>
            </a:extLst>
          </p:cNvPr>
          <p:cNvSpPr/>
          <p:nvPr/>
        </p:nvSpPr>
        <p:spPr>
          <a:xfrm>
            <a:off x="6453188" y="395288"/>
            <a:ext cx="36512" cy="33845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29" name="Rectangle 28">
            <a:extLst>
              <a:ext uri="{FF2B5EF4-FFF2-40B4-BE49-F238E27FC236}">
                <a16:creationId xmlns="" xmlns:a16="http://schemas.microsoft.com/office/drawing/2014/main" id="{944003EF-EBC0-C90F-3ABC-3A6AA4ADEF0E}"/>
              </a:ext>
            </a:extLst>
          </p:cNvPr>
          <p:cNvSpPr/>
          <p:nvPr/>
        </p:nvSpPr>
        <p:spPr>
          <a:xfrm flipV="1">
            <a:off x="981075" y="71438"/>
            <a:ext cx="57959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0" name="Rectangle 29">
            <a:extLst>
              <a:ext uri="{FF2B5EF4-FFF2-40B4-BE49-F238E27FC236}">
                <a16:creationId xmlns="" xmlns:a16="http://schemas.microsoft.com/office/drawing/2014/main" id="{1C6FE5FD-DA9A-B020-AB4A-6619CD4E3933}"/>
              </a:ext>
            </a:extLst>
          </p:cNvPr>
          <p:cNvSpPr/>
          <p:nvPr/>
        </p:nvSpPr>
        <p:spPr>
          <a:xfrm flipV="1">
            <a:off x="1809750" y="142875"/>
            <a:ext cx="48958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1" name="Rectangle 30">
            <a:extLst>
              <a:ext uri="{FF2B5EF4-FFF2-40B4-BE49-F238E27FC236}">
                <a16:creationId xmlns="" xmlns:a16="http://schemas.microsoft.com/office/drawing/2014/main" id="{6CF9B5BD-AEFE-90C8-C79C-16186EB79E62}"/>
              </a:ext>
            </a:extLst>
          </p:cNvPr>
          <p:cNvSpPr/>
          <p:nvPr/>
        </p:nvSpPr>
        <p:spPr>
          <a:xfrm flipV="1">
            <a:off x="4905375" y="358775"/>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4" name="Rectangle 33">
            <a:extLst>
              <a:ext uri="{FF2B5EF4-FFF2-40B4-BE49-F238E27FC236}">
                <a16:creationId xmlns="" xmlns:a16="http://schemas.microsoft.com/office/drawing/2014/main" id="{314A4BFA-C09F-C6BC-78FB-10C9391C08DE}"/>
              </a:ext>
            </a:extLst>
          </p:cNvPr>
          <p:cNvSpPr/>
          <p:nvPr/>
        </p:nvSpPr>
        <p:spPr>
          <a:xfrm flipV="1">
            <a:off x="3105150" y="215900"/>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35" name="Rectangle 34">
            <a:extLst>
              <a:ext uri="{FF2B5EF4-FFF2-40B4-BE49-F238E27FC236}">
                <a16:creationId xmlns="" xmlns:a16="http://schemas.microsoft.com/office/drawing/2014/main" id="{DC9782A4-B46D-BE25-E6B5-AFC3F66DBBFA}"/>
              </a:ext>
            </a:extLst>
          </p:cNvPr>
          <p:cNvSpPr/>
          <p:nvPr/>
        </p:nvSpPr>
        <p:spPr>
          <a:xfrm flipV="1">
            <a:off x="3825875" y="287338"/>
            <a:ext cx="273526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3" name="Rectangle 42">
            <a:extLst>
              <a:ext uri="{FF2B5EF4-FFF2-40B4-BE49-F238E27FC236}">
                <a16:creationId xmlns="" xmlns:a16="http://schemas.microsoft.com/office/drawing/2014/main" id="{9A980368-8B82-5793-88E8-5B64C4519B98}"/>
              </a:ext>
            </a:extLst>
          </p:cNvPr>
          <p:cNvSpPr/>
          <p:nvPr/>
        </p:nvSpPr>
        <p:spPr>
          <a:xfrm>
            <a:off x="80963" y="647700"/>
            <a:ext cx="34925" cy="7848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4" name="Rectangle 43">
            <a:extLst>
              <a:ext uri="{FF2B5EF4-FFF2-40B4-BE49-F238E27FC236}">
                <a16:creationId xmlns="" xmlns:a16="http://schemas.microsoft.com/office/drawing/2014/main" id="{9B4FEB8F-7F4F-2072-D61B-0F503DFD7A7C}"/>
              </a:ext>
            </a:extLst>
          </p:cNvPr>
          <p:cNvSpPr/>
          <p:nvPr/>
        </p:nvSpPr>
        <p:spPr>
          <a:xfrm>
            <a:off x="-26988" y="0"/>
            <a:ext cx="71438" cy="85328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5" name="Rectangle 44">
            <a:extLst>
              <a:ext uri="{FF2B5EF4-FFF2-40B4-BE49-F238E27FC236}">
                <a16:creationId xmlns="" xmlns:a16="http://schemas.microsoft.com/office/drawing/2014/main" id="{0CEAAEDE-C7E8-09BA-9E4A-79B8E594EF74}"/>
              </a:ext>
            </a:extLst>
          </p:cNvPr>
          <p:cNvSpPr/>
          <p:nvPr/>
        </p:nvSpPr>
        <p:spPr>
          <a:xfrm>
            <a:off x="368300" y="3995738"/>
            <a:ext cx="36513" cy="421163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7" name="Rectangle 46">
            <a:extLst>
              <a:ext uri="{FF2B5EF4-FFF2-40B4-BE49-F238E27FC236}">
                <a16:creationId xmlns="" xmlns:a16="http://schemas.microsoft.com/office/drawing/2014/main" id="{B23787C3-D6DE-ABF9-D67D-A9C31D25249C}"/>
              </a:ext>
            </a:extLst>
          </p:cNvPr>
          <p:cNvSpPr/>
          <p:nvPr/>
        </p:nvSpPr>
        <p:spPr>
          <a:xfrm>
            <a:off x="296863" y="3059113"/>
            <a:ext cx="36512" cy="52212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48" name="Rectangle 47">
            <a:extLst>
              <a:ext uri="{FF2B5EF4-FFF2-40B4-BE49-F238E27FC236}">
                <a16:creationId xmlns="" xmlns:a16="http://schemas.microsoft.com/office/drawing/2014/main" id="{2FF80DF4-226E-346C-D098-D16C9FFF3DFA}"/>
              </a:ext>
            </a:extLst>
          </p:cNvPr>
          <p:cNvSpPr/>
          <p:nvPr/>
        </p:nvSpPr>
        <p:spPr>
          <a:xfrm>
            <a:off x="225425" y="2051050"/>
            <a:ext cx="34925" cy="63007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IN" noProof="1"/>
              <a:t>v</a:t>
            </a:r>
          </a:p>
        </p:txBody>
      </p:sp>
      <p:sp>
        <p:nvSpPr>
          <p:cNvPr id="49" name="Rectangle 48">
            <a:extLst>
              <a:ext uri="{FF2B5EF4-FFF2-40B4-BE49-F238E27FC236}">
                <a16:creationId xmlns="" xmlns:a16="http://schemas.microsoft.com/office/drawing/2014/main" id="{6E317F3C-41BC-4A63-0F39-76BC80F054CB}"/>
              </a:ext>
            </a:extLst>
          </p:cNvPr>
          <p:cNvSpPr/>
          <p:nvPr/>
        </p:nvSpPr>
        <p:spPr>
          <a:xfrm>
            <a:off x="152400" y="1403350"/>
            <a:ext cx="36513" cy="7019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0" name="Rectangle 49">
            <a:extLst>
              <a:ext uri="{FF2B5EF4-FFF2-40B4-BE49-F238E27FC236}">
                <a16:creationId xmlns="" xmlns:a16="http://schemas.microsoft.com/office/drawing/2014/main" id="{6A689B7F-E075-83B4-144F-78C4F415A138}"/>
              </a:ext>
            </a:extLst>
          </p:cNvPr>
          <p:cNvSpPr/>
          <p:nvPr/>
        </p:nvSpPr>
        <p:spPr>
          <a:xfrm>
            <a:off x="6742113" y="73025"/>
            <a:ext cx="34925" cy="75596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1" name="Rectangle 50">
            <a:extLst>
              <a:ext uri="{FF2B5EF4-FFF2-40B4-BE49-F238E27FC236}">
                <a16:creationId xmlns="" xmlns:a16="http://schemas.microsoft.com/office/drawing/2014/main" id="{854CEEAF-C6B3-A1CE-B05A-CF24BCEA3CE8}"/>
              </a:ext>
            </a:extLst>
          </p:cNvPr>
          <p:cNvSpPr/>
          <p:nvPr/>
        </p:nvSpPr>
        <p:spPr>
          <a:xfrm flipV="1">
            <a:off x="80963" y="8459788"/>
            <a:ext cx="5940425"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2" name="Rectangle 51">
            <a:extLst>
              <a:ext uri="{FF2B5EF4-FFF2-40B4-BE49-F238E27FC236}">
                <a16:creationId xmlns="" xmlns:a16="http://schemas.microsoft.com/office/drawing/2014/main" id="{F59481F2-53F9-FDC1-36A7-12CBFA8DC806}"/>
              </a:ext>
            </a:extLst>
          </p:cNvPr>
          <p:cNvSpPr/>
          <p:nvPr/>
        </p:nvSpPr>
        <p:spPr>
          <a:xfrm flipV="1">
            <a:off x="188913" y="8388350"/>
            <a:ext cx="4679950"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3" name="Rectangle 52">
            <a:extLst>
              <a:ext uri="{FF2B5EF4-FFF2-40B4-BE49-F238E27FC236}">
                <a16:creationId xmlns="" xmlns:a16="http://schemas.microsoft.com/office/drawing/2014/main" id="{258F842D-6D43-8735-2DC3-5C591E58926E}"/>
              </a:ext>
            </a:extLst>
          </p:cNvPr>
          <p:cNvSpPr/>
          <p:nvPr/>
        </p:nvSpPr>
        <p:spPr>
          <a:xfrm flipV="1">
            <a:off x="620713" y="8316913"/>
            <a:ext cx="3529012"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4" name="Rectangle 53">
            <a:extLst>
              <a:ext uri="{FF2B5EF4-FFF2-40B4-BE49-F238E27FC236}">
                <a16:creationId xmlns="" xmlns:a16="http://schemas.microsoft.com/office/drawing/2014/main" id="{604F1FCD-C3CA-51BD-8F1A-AB3851B9A1E5}"/>
              </a:ext>
            </a:extLst>
          </p:cNvPr>
          <p:cNvSpPr/>
          <p:nvPr/>
        </p:nvSpPr>
        <p:spPr>
          <a:xfrm flipV="1">
            <a:off x="260350" y="8316913"/>
            <a:ext cx="3529013" cy="34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5" name="Rectangle 54">
            <a:extLst>
              <a:ext uri="{FF2B5EF4-FFF2-40B4-BE49-F238E27FC236}">
                <a16:creationId xmlns="" xmlns:a16="http://schemas.microsoft.com/office/drawing/2014/main" id="{C6B516D8-5817-70CD-9A09-AC46D13BDFA2}"/>
              </a:ext>
            </a:extLst>
          </p:cNvPr>
          <p:cNvSpPr/>
          <p:nvPr/>
        </p:nvSpPr>
        <p:spPr>
          <a:xfrm flipV="1">
            <a:off x="333375" y="8243888"/>
            <a:ext cx="2627313" cy="365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56" name="Rectangle 55">
            <a:extLst>
              <a:ext uri="{FF2B5EF4-FFF2-40B4-BE49-F238E27FC236}">
                <a16:creationId xmlns="" xmlns:a16="http://schemas.microsoft.com/office/drawing/2014/main" id="{E369B7C0-3A70-E9EF-4957-66E082AF9069}"/>
              </a:ext>
            </a:extLst>
          </p:cNvPr>
          <p:cNvSpPr/>
          <p:nvPr/>
        </p:nvSpPr>
        <p:spPr>
          <a:xfrm flipV="1">
            <a:off x="404813" y="8172450"/>
            <a:ext cx="1584325" cy="365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en-IN" altLang="en-US">
              <a:solidFill>
                <a:srgbClr val="FFFFFF"/>
              </a:solidFill>
            </a:endParaRPr>
          </a:p>
        </p:txBody>
      </p:sp>
      <p:sp>
        <p:nvSpPr>
          <p:cNvPr id="81951" name="TextBox 1">
            <a:extLst>
              <a:ext uri="{FF2B5EF4-FFF2-40B4-BE49-F238E27FC236}">
                <a16:creationId xmlns="" xmlns:a16="http://schemas.microsoft.com/office/drawing/2014/main" id="{219601DF-68F6-F572-A352-A8AD9D085108}"/>
              </a:ext>
            </a:extLst>
          </p:cNvPr>
          <p:cNvSpPr txBox="1">
            <a:spLocks noChangeArrowheads="1"/>
          </p:cNvSpPr>
          <p:nvPr/>
        </p:nvSpPr>
        <p:spPr bwMode="auto">
          <a:xfrm>
            <a:off x="1752600" y="468313"/>
            <a:ext cx="2735263" cy="801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2800" b="1">
              <a:latin typeface="Times New Roman" panose="02020603050405020304" pitchFamily="18" charset="0"/>
              <a:cs typeface="Times New Roman" panose="02020603050405020304" pitchFamily="18" charset="0"/>
            </a:endParaRPr>
          </a:p>
          <a:p>
            <a:pPr eaLnBrk="1" hangingPunct="1">
              <a:spcBef>
                <a:spcPct val="0"/>
              </a:spcBef>
              <a:buFontTx/>
              <a:buNone/>
            </a:pPr>
            <a:endParaRPr lang="en-IN" altLang="en-US" sz="1800">
              <a:cs typeface="Times New Roman" panose="02020603050405020304" pitchFamily="18" charset="0"/>
            </a:endParaRPr>
          </a:p>
        </p:txBody>
      </p:sp>
      <p:sp>
        <p:nvSpPr>
          <p:cNvPr id="81952" name="TextBox 35">
            <a:extLst>
              <a:ext uri="{FF2B5EF4-FFF2-40B4-BE49-F238E27FC236}">
                <a16:creationId xmlns="" xmlns:a16="http://schemas.microsoft.com/office/drawing/2014/main" id="{BF766414-084F-F43F-28AF-F25DD4D5B315}"/>
              </a:ext>
            </a:extLst>
          </p:cNvPr>
          <p:cNvSpPr txBox="1">
            <a:spLocks noChangeArrowheads="1"/>
          </p:cNvSpPr>
          <p:nvPr/>
        </p:nvSpPr>
        <p:spPr bwMode="auto">
          <a:xfrm>
            <a:off x="738884" y="396875"/>
            <a:ext cx="5214633"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N" altLang="en-US" b="1" u="sng">
                <a:latin typeface="Times New Roman" panose="02020603050405020304" pitchFamily="18" charset="0"/>
                <a:cs typeface="Times New Roman" panose="02020603050405020304" pitchFamily="18" charset="0"/>
              </a:rPr>
              <a:t>GLIMPSE OF THE EVENT</a:t>
            </a:r>
            <a:endParaRPr lang="en-US" altLang="en-US" b="1" u="sng">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 xmlns:a16="http://schemas.microsoft.com/office/drawing/2014/main" id="{BA9FFAD3-D136-4511-839D-525224A9A49A}"/>
              </a:ext>
            </a:extLst>
          </p:cNvPr>
          <p:cNvPicPr>
            <a:picLocks noChangeAspect="1"/>
          </p:cNvPicPr>
          <p:nvPr/>
        </p:nvPicPr>
        <p:blipFill>
          <a:blip r:embed="rId3"/>
          <a:srcRect/>
          <a:stretch>
            <a:fillRect/>
          </a:stretch>
        </p:blipFill>
        <p:spPr bwMode="auto">
          <a:xfrm>
            <a:off x="615559" y="1176337"/>
            <a:ext cx="5532819" cy="2076450"/>
          </a:xfrm>
          <a:prstGeom prst="rect">
            <a:avLst/>
          </a:prstGeom>
          <a:noFill/>
          <a:ln w="9525">
            <a:noFill/>
            <a:miter lim="800000"/>
            <a:headEnd/>
            <a:tailEnd/>
          </a:ln>
        </p:spPr>
      </p:pic>
      <p:pic>
        <p:nvPicPr>
          <p:cNvPr id="4" name="Picture 3">
            <a:extLst>
              <a:ext uri="{FF2B5EF4-FFF2-40B4-BE49-F238E27FC236}">
                <a16:creationId xmlns="" xmlns:a16="http://schemas.microsoft.com/office/drawing/2014/main" id="{221922FB-1557-464F-3461-17CBF24F7109}"/>
              </a:ext>
            </a:extLst>
          </p:cNvPr>
          <p:cNvPicPr>
            <a:picLocks noChangeAspect="1"/>
          </p:cNvPicPr>
          <p:nvPr/>
        </p:nvPicPr>
        <p:blipFill>
          <a:blip r:embed="rId4"/>
          <a:srcRect/>
          <a:stretch>
            <a:fillRect/>
          </a:stretch>
        </p:blipFill>
        <p:spPr bwMode="auto">
          <a:xfrm>
            <a:off x="604838" y="3446144"/>
            <a:ext cx="5543539" cy="2231331"/>
          </a:xfrm>
          <a:prstGeom prst="rect">
            <a:avLst/>
          </a:prstGeom>
          <a:noFill/>
          <a:ln w="9525">
            <a:noFill/>
            <a:miter lim="800000"/>
            <a:headEnd/>
            <a:tailEnd/>
          </a:ln>
        </p:spPr>
      </p:pic>
      <p:pic>
        <p:nvPicPr>
          <p:cNvPr id="6" name="Picture 5">
            <a:extLst>
              <a:ext uri="{FF2B5EF4-FFF2-40B4-BE49-F238E27FC236}">
                <a16:creationId xmlns="" xmlns:a16="http://schemas.microsoft.com/office/drawing/2014/main" id="{260B792D-BC95-28F4-1461-AA46585B45BD}"/>
              </a:ext>
            </a:extLst>
          </p:cNvPr>
          <p:cNvPicPr>
            <a:picLocks noChangeAspect="1"/>
          </p:cNvPicPr>
          <p:nvPr/>
        </p:nvPicPr>
        <p:blipFill>
          <a:blip r:embed="rId5"/>
          <a:srcRect/>
          <a:stretch>
            <a:fillRect/>
          </a:stretch>
        </p:blipFill>
        <p:spPr bwMode="auto">
          <a:xfrm>
            <a:off x="622312" y="5874603"/>
            <a:ext cx="5543540" cy="2188310"/>
          </a:xfrm>
          <a:prstGeom prst="rect">
            <a:avLst/>
          </a:prstGeom>
          <a:noFill/>
          <a:ln w="9525">
            <a:noFill/>
            <a:miter lim="800000"/>
            <a:headEnd/>
            <a:tailEnd/>
          </a:ln>
        </p:spPr>
      </p:pic>
    </p:spTree>
    <p:extLst>
      <p:ext uri="{BB962C8B-B14F-4D97-AF65-F5344CB8AC3E}">
        <p14:creationId xmlns="" xmlns:p14="http://schemas.microsoft.com/office/powerpoint/2010/main" val="2939709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TotalTime>
  <Words>3458</Words>
  <Application>Microsoft Office PowerPoint</Application>
  <PresentationFormat>On-screen Show (4:3)</PresentationFormat>
  <Paragraphs>368</Paragraphs>
  <Slides>43</Slides>
  <Notes>40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Sumit Mittal</dc:creator>
  <cp:lastModifiedBy>Lenovo</cp:lastModifiedBy>
  <cp:revision>4</cp:revision>
  <dcterms:created xsi:type="dcterms:W3CDTF">2018-10-22T13:23:29Z</dcterms:created>
  <dcterms:modified xsi:type="dcterms:W3CDTF">2025-08-14T04:35:14Z</dcterms:modified>
</cp:coreProperties>
</file>